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47"/>
  </p:notesMasterIdLst>
  <p:sldIdLst>
    <p:sldId id="2147374899" r:id="rId3"/>
    <p:sldId id="2147374901" r:id="rId4"/>
    <p:sldId id="2147374925" r:id="rId5"/>
    <p:sldId id="2147483407" r:id="rId6"/>
    <p:sldId id="2147483406" r:id="rId7"/>
    <p:sldId id="2147483409" r:id="rId8"/>
    <p:sldId id="2147374918" r:id="rId9"/>
    <p:sldId id="2147374919" r:id="rId10"/>
    <p:sldId id="2147374920" r:id="rId11"/>
    <p:sldId id="2147374904" r:id="rId12"/>
    <p:sldId id="2147374905" r:id="rId13"/>
    <p:sldId id="2147374913" r:id="rId14"/>
    <p:sldId id="2147483416" r:id="rId15"/>
    <p:sldId id="2147374912" r:id="rId16"/>
    <p:sldId id="2147483415" r:id="rId17"/>
    <p:sldId id="2147483408" r:id="rId18"/>
    <p:sldId id="2147374906" r:id="rId19"/>
    <p:sldId id="2147483420" r:id="rId20"/>
    <p:sldId id="2147483417" r:id="rId21"/>
    <p:sldId id="2147483421" r:id="rId22"/>
    <p:sldId id="2147374916" r:id="rId23"/>
    <p:sldId id="2147483422" r:id="rId24"/>
    <p:sldId id="2147374915" r:id="rId25"/>
    <p:sldId id="2147483423" r:id="rId26"/>
    <p:sldId id="2147483414" r:id="rId27"/>
    <p:sldId id="2147374914" r:id="rId28"/>
    <p:sldId id="2147374900" r:id="rId29"/>
    <p:sldId id="2147374902" r:id="rId30"/>
    <p:sldId id="2147374926" r:id="rId31"/>
    <p:sldId id="2147374927" r:id="rId32"/>
    <p:sldId id="2147374907" r:id="rId33"/>
    <p:sldId id="2147483410" r:id="rId34"/>
    <p:sldId id="2147483411" r:id="rId35"/>
    <p:sldId id="2147483412" r:id="rId36"/>
    <p:sldId id="2147374921" r:id="rId37"/>
    <p:sldId id="2147374922" r:id="rId38"/>
    <p:sldId id="2147374923" r:id="rId39"/>
    <p:sldId id="2147374868" r:id="rId40"/>
    <p:sldId id="2147374910" r:id="rId41"/>
    <p:sldId id="2147374898" r:id="rId42"/>
    <p:sldId id="2147483413" r:id="rId43"/>
    <p:sldId id="2147374896" r:id="rId44"/>
    <p:sldId id="2147374895" r:id="rId45"/>
    <p:sldId id="2147374917" r:id="rId4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15A70078-9B92-4FD4-AD39-C75C2BF8C26E}">
          <p14:sldIdLst>
            <p14:sldId id="2147374899"/>
            <p14:sldId id="2147374901"/>
            <p14:sldId id="2147374925"/>
            <p14:sldId id="2147483407"/>
            <p14:sldId id="2147483406"/>
            <p14:sldId id="2147483409"/>
            <p14:sldId id="2147374918"/>
            <p14:sldId id="2147374919"/>
            <p14:sldId id="2147374920"/>
            <p14:sldId id="2147374904"/>
            <p14:sldId id="2147374905"/>
            <p14:sldId id="2147374913"/>
            <p14:sldId id="2147483416"/>
            <p14:sldId id="2147374912"/>
            <p14:sldId id="2147483415"/>
            <p14:sldId id="2147483408"/>
            <p14:sldId id="2147374906"/>
            <p14:sldId id="2147483420"/>
            <p14:sldId id="2147483417"/>
            <p14:sldId id="2147483421"/>
            <p14:sldId id="2147374916"/>
            <p14:sldId id="2147483422"/>
            <p14:sldId id="2147374915"/>
            <p14:sldId id="2147483423"/>
          </p14:sldIdLst>
        </p14:section>
        <p14:section name="號控演算法" id="{7D0A2BE4-0EF2-434E-95FD-DEDE3EB2F92B}">
          <p14:sldIdLst>
            <p14:sldId id="2147483414"/>
            <p14:sldId id="2147374914"/>
          </p14:sldIdLst>
        </p14:section>
        <p14:section name="附錄：交通監看+基本流量計算" id="{FB23580D-EB64-4B9C-BF9B-7D366A648DBA}">
          <p14:sldIdLst>
            <p14:sldId id="2147374900"/>
            <p14:sldId id="2147374902"/>
            <p14:sldId id="2147374926"/>
            <p14:sldId id="2147374927"/>
            <p14:sldId id="2147374907"/>
          </p14:sldIdLst>
        </p14:section>
        <p14:section name="科技執法" id="{CAB193A9-3F2C-43D0-88C5-FE8BE8109DAE}">
          <p14:sldIdLst>
            <p14:sldId id="2147483410"/>
            <p14:sldId id="2147483411"/>
            <p14:sldId id="2147483412"/>
          </p14:sldIdLst>
        </p14:section>
        <p14:section name="附錄：成本參考" id="{DAD94478-FDC1-4484-8A21-F5A8C7A9CD16}">
          <p14:sldIdLst>
            <p14:sldId id="2147374921"/>
            <p14:sldId id="2147374922"/>
            <p14:sldId id="2147374923"/>
          </p14:sldIdLst>
        </p14:section>
        <p14:section name="舊版本" id="{8212892B-617B-4A0F-B3D5-0AB30130AE01}">
          <p14:sldIdLst>
            <p14:sldId id="2147374868"/>
            <p14:sldId id="2147374910"/>
            <p14:sldId id="2147374898"/>
            <p14:sldId id="2147483413"/>
            <p14:sldId id="2147374896"/>
            <p14:sldId id="2147374895"/>
            <p14:sldId id="21473749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33C"/>
    <a:srgbClr val="807BB8"/>
    <a:srgbClr val="8FCDCF"/>
    <a:srgbClr val="FFFFFF"/>
    <a:srgbClr val="00B0F0"/>
    <a:srgbClr val="006C71"/>
    <a:srgbClr val="7AC8CB"/>
    <a:srgbClr val="FFBE05"/>
    <a:srgbClr val="F0914A"/>
    <a:srgbClr val="F39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BAC2D1-CBA0-4E3A-8D22-5E119D000AFD}" v="1" dt="2024-08-15T07:14:08.217"/>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56" d="100"/>
          <a:sy n="56" d="100"/>
        </p:scale>
        <p:origin x="2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en Hsu" userId="60d91a9c-a42c-4cc8-ad01-70c31ac073b3" providerId="ADAL" clId="{171FDCCA-C198-4BCC-A328-7CEAB34EC956}"/>
    <pc:docChg chg="undo redo custSel addSld delSld modSld sldOrd modMainMaster addSection delSection modSection">
      <pc:chgData name="Allen Hsu" userId="60d91a9c-a42c-4cc8-ad01-70c31ac073b3" providerId="ADAL" clId="{171FDCCA-C198-4BCC-A328-7CEAB34EC956}" dt="2024-07-12T09:06:00.422" v="40364" actId="113"/>
      <pc:docMkLst>
        <pc:docMk/>
      </pc:docMkLst>
      <pc:sldChg chg="addSp delSp modSp add del mod modClrScheme chgLayout">
        <pc:chgData name="Allen Hsu" userId="60d91a9c-a42c-4cc8-ad01-70c31ac073b3" providerId="ADAL" clId="{171FDCCA-C198-4BCC-A328-7CEAB34EC956}" dt="2024-07-08T03:40:15.689" v="29573" actId="2696"/>
        <pc:sldMkLst>
          <pc:docMk/>
          <pc:sldMk cId="1865924016" sldId="2147374868"/>
        </pc:sldMkLst>
        <pc:spChg chg="mod ord">
          <ac:chgData name="Allen Hsu" userId="60d91a9c-a42c-4cc8-ad01-70c31ac073b3" providerId="ADAL" clId="{171FDCCA-C198-4BCC-A328-7CEAB34EC956}" dt="2024-07-03T01:42:33.878" v="14770" actId="20577"/>
          <ac:spMkLst>
            <pc:docMk/>
            <pc:sldMk cId="1865924016" sldId="2147374868"/>
            <ac:spMk id="2" creationId="{7EA72E37-C370-2E65-0B3C-7247B38A25C6}"/>
          </ac:spMkLst>
        </pc:spChg>
        <pc:spChg chg="mod ord">
          <ac:chgData name="Allen Hsu" userId="60d91a9c-a42c-4cc8-ad01-70c31ac073b3" providerId="ADAL" clId="{171FDCCA-C198-4BCC-A328-7CEAB34EC956}" dt="2024-07-01T02:04:38.387" v="4768" actId="700"/>
          <ac:spMkLst>
            <pc:docMk/>
            <pc:sldMk cId="1865924016" sldId="2147374868"/>
            <ac:spMk id="3" creationId="{DF24F7F7-6FC6-8E5C-A91E-11B482F56064}"/>
          </ac:spMkLst>
        </pc:spChg>
        <pc:spChg chg="del">
          <ac:chgData name="Allen Hsu" userId="60d91a9c-a42c-4cc8-ad01-70c31ac073b3" providerId="ADAL" clId="{171FDCCA-C198-4BCC-A328-7CEAB34EC956}" dt="2024-07-01T02:11:24.551" v="4959" actId="478"/>
          <ac:spMkLst>
            <pc:docMk/>
            <pc:sldMk cId="1865924016" sldId="2147374868"/>
            <ac:spMk id="4" creationId="{D84FC77D-97EB-6079-7E93-DC4FAF82283E}"/>
          </ac:spMkLst>
        </pc:spChg>
        <pc:spChg chg="add del mod ord">
          <ac:chgData name="Allen Hsu" userId="60d91a9c-a42c-4cc8-ad01-70c31ac073b3" providerId="ADAL" clId="{171FDCCA-C198-4BCC-A328-7CEAB34EC956}" dt="2024-07-01T02:04:40.910" v="4769" actId="478"/>
          <ac:spMkLst>
            <pc:docMk/>
            <pc:sldMk cId="1865924016" sldId="2147374868"/>
            <ac:spMk id="12" creationId="{3268C876-9EE7-3FCC-3416-51F4890C83D3}"/>
          </ac:spMkLst>
        </pc:spChg>
        <pc:spChg chg="add mod">
          <ac:chgData name="Allen Hsu" userId="60d91a9c-a42c-4cc8-ad01-70c31ac073b3" providerId="ADAL" clId="{171FDCCA-C198-4BCC-A328-7CEAB34EC956}" dt="2024-07-01T02:13:43.374" v="5005" actId="1076"/>
          <ac:spMkLst>
            <pc:docMk/>
            <pc:sldMk cId="1865924016" sldId="2147374868"/>
            <ac:spMk id="13" creationId="{7D7FCC11-244A-A4B7-8F39-8E492C74BE82}"/>
          </ac:spMkLst>
        </pc:spChg>
        <pc:spChg chg="mod">
          <ac:chgData name="Allen Hsu" userId="60d91a9c-a42c-4cc8-ad01-70c31ac073b3" providerId="ADAL" clId="{171FDCCA-C198-4BCC-A328-7CEAB34EC956}" dt="2024-07-01T02:13:43.374" v="5005" actId="1076"/>
          <ac:spMkLst>
            <pc:docMk/>
            <pc:sldMk cId="1865924016" sldId="2147374868"/>
            <ac:spMk id="18" creationId="{58E2A834-959E-56DE-B35B-E4D6F8EDFF2D}"/>
          </ac:spMkLst>
        </pc:spChg>
        <pc:spChg chg="mod">
          <ac:chgData name="Allen Hsu" userId="60d91a9c-a42c-4cc8-ad01-70c31ac073b3" providerId="ADAL" clId="{171FDCCA-C198-4BCC-A328-7CEAB34EC956}" dt="2024-07-01T02:13:43.374" v="5005" actId="1076"/>
          <ac:spMkLst>
            <pc:docMk/>
            <pc:sldMk cId="1865924016" sldId="2147374868"/>
            <ac:spMk id="20" creationId="{B87DDDCF-D06E-4BAD-A118-3FE7D304E942}"/>
          </ac:spMkLst>
        </pc:spChg>
        <pc:spChg chg="mod">
          <ac:chgData name="Allen Hsu" userId="60d91a9c-a42c-4cc8-ad01-70c31ac073b3" providerId="ADAL" clId="{171FDCCA-C198-4BCC-A328-7CEAB34EC956}" dt="2024-07-01T02:13:43.374" v="5005" actId="1076"/>
          <ac:spMkLst>
            <pc:docMk/>
            <pc:sldMk cId="1865924016" sldId="2147374868"/>
            <ac:spMk id="21" creationId="{F5BE6C05-8651-4625-BB2F-5ACB0C1A8ECB}"/>
          </ac:spMkLst>
        </pc:spChg>
        <pc:spChg chg="mod">
          <ac:chgData name="Allen Hsu" userId="60d91a9c-a42c-4cc8-ad01-70c31ac073b3" providerId="ADAL" clId="{171FDCCA-C198-4BCC-A328-7CEAB34EC956}" dt="2024-07-01T02:13:43.374" v="5005" actId="1076"/>
          <ac:spMkLst>
            <pc:docMk/>
            <pc:sldMk cId="1865924016" sldId="2147374868"/>
            <ac:spMk id="22" creationId="{FE4E3732-2EFB-82AA-FEC4-58AC5AABAAEE}"/>
          </ac:spMkLst>
        </pc:spChg>
        <pc:spChg chg="mod">
          <ac:chgData name="Allen Hsu" userId="60d91a9c-a42c-4cc8-ad01-70c31ac073b3" providerId="ADAL" clId="{171FDCCA-C198-4BCC-A328-7CEAB34EC956}" dt="2024-07-01T02:13:43.374" v="5005" actId="1076"/>
          <ac:spMkLst>
            <pc:docMk/>
            <pc:sldMk cId="1865924016" sldId="2147374868"/>
            <ac:spMk id="23" creationId="{C0278EEE-EA1A-4331-9A05-DB8069B6AB10}"/>
          </ac:spMkLst>
        </pc:spChg>
        <pc:spChg chg="mod">
          <ac:chgData name="Allen Hsu" userId="60d91a9c-a42c-4cc8-ad01-70c31ac073b3" providerId="ADAL" clId="{171FDCCA-C198-4BCC-A328-7CEAB34EC956}" dt="2024-07-03T01:38:17.969" v="14727" actId="20577"/>
          <ac:spMkLst>
            <pc:docMk/>
            <pc:sldMk cId="1865924016" sldId="2147374868"/>
            <ac:spMk id="24" creationId="{632CADE4-3D7A-25AF-84A0-E623F46C4CDB}"/>
          </ac:spMkLst>
        </pc:spChg>
        <pc:spChg chg="mod">
          <ac:chgData name="Allen Hsu" userId="60d91a9c-a42c-4cc8-ad01-70c31ac073b3" providerId="ADAL" clId="{171FDCCA-C198-4BCC-A328-7CEAB34EC956}" dt="2024-07-01T02:13:43.374" v="5005" actId="1076"/>
          <ac:spMkLst>
            <pc:docMk/>
            <pc:sldMk cId="1865924016" sldId="2147374868"/>
            <ac:spMk id="25" creationId="{4AB6BE97-1106-1ACE-9BCC-F99B43170969}"/>
          </ac:spMkLst>
        </pc:spChg>
        <pc:spChg chg="mod">
          <ac:chgData name="Allen Hsu" userId="60d91a9c-a42c-4cc8-ad01-70c31ac073b3" providerId="ADAL" clId="{171FDCCA-C198-4BCC-A328-7CEAB34EC956}" dt="2024-07-01T02:16:05.844" v="5063" actId="20577"/>
          <ac:spMkLst>
            <pc:docMk/>
            <pc:sldMk cId="1865924016" sldId="2147374868"/>
            <ac:spMk id="26" creationId="{73D30FB7-04F0-DBB8-F341-D4CC61BABB5A}"/>
          </ac:spMkLst>
        </pc:spChg>
        <pc:spChg chg="mod">
          <ac:chgData name="Allen Hsu" userId="60d91a9c-a42c-4cc8-ad01-70c31ac073b3" providerId="ADAL" clId="{171FDCCA-C198-4BCC-A328-7CEAB34EC956}" dt="2024-07-01T02:13:43.374" v="5005" actId="1076"/>
          <ac:spMkLst>
            <pc:docMk/>
            <pc:sldMk cId="1865924016" sldId="2147374868"/>
            <ac:spMk id="47" creationId="{A3D528A1-F4C3-5B73-B41D-CEEA04413702}"/>
          </ac:spMkLst>
        </pc:spChg>
        <pc:spChg chg="mod">
          <ac:chgData name="Allen Hsu" userId="60d91a9c-a42c-4cc8-ad01-70c31ac073b3" providerId="ADAL" clId="{171FDCCA-C198-4BCC-A328-7CEAB34EC956}" dt="2024-07-01T02:13:43.374" v="5005" actId="1076"/>
          <ac:spMkLst>
            <pc:docMk/>
            <pc:sldMk cId="1865924016" sldId="2147374868"/>
            <ac:spMk id="48" creationId="{E51F4177-B402-E58F-E498-2D0313D02B1C}"/>
          </ac:spMkLst>
        </pc:spChg>
        <pc:spChg chg="mod">
          <ac:chgData name="Allen Hsu" userId="60d91a9c-a42c-4cc8-ad01-70c31ac073b3" providerId="ADAL" clId="{171FDCCA-C198-4BCC-A328-7CEAB34EC956}" dt="2024-07-01T02:13:43.374" v="5005" actId="1076"/>
          <ac:spMkLst>
            <pc:docMk/>
            <pc:sldMk cId="1865924016" sldId="2147374868"/>
            <ac:spMk id="49" creationId="{21094556-6ECB-2D24-92CD-0E8C5AB91613}"/>
          </ac:spMkLst>
        </pc:spChg>
        <pc:spChg chg="mod">
          <ac:chgData name="Allen Hsu" userId="60d91a9c-a42c-4cc8-ad01-70c31ac073b3" providerId="ADAL" clId="{171FDCCA-C198-4BCC-A328-7CEAB34EC956}" dt="2024-07-01T02:13:43.374" v="5005" actId="1076"/>
          <ac:spMkLst>
            <pc:docMk/>
            <pc:sldMk cId="1865924016" sldId="2147374868"/>
            <ac:spMk id="50" creationId="{16F45FFB-C92F-7B84-41F3-91990FFD79FB}"/>
          </ac:spMkLst>
        </pc:spChg>
        <pc:spChg chg="del mod">
          <ac:chgData name="Allen Hsu" userId="60d91a9c-a42c-4cc8-ad01-70c31ac073b3" providerId="ADAL" clId="{171FDCCA-C198-4BCC-A328-7CEAB34EC956}" dt="2024-07-01T02:11:05.648" v="4950" actId="478"/>
          <ac:spMkLst>
            <pc:docMk/>
            <pc:sldMk cId="1865924016" sldId="2147374868"/>
            <ac:spMk id="55" creationId="{CD0C4397-2B14-4DE1-4351-E6FDD4DA8F9E}"/>
          </ac:spMkLst>
        </pc:spChg>
        <pc:spChg chg="mod">
          <ac:chgData name="Allen Hsu" userId="60d91a9c-a42c-4cc8-ad01-70c31ac073b3" providerId="ADAL" clId="{171FDCCA-C198-4BCC-A328-7CEAB34EC956}" dt="2024-07-01T02:13:43.374" v="5005" actId="1076"/>
          <ac:spMkLst>
            <pc:docMk/>
            <pc:sldMk cId="1865924016" sldId="2147374868"/>
            <ac:spMk id="66" creationId="{5C0990A0-82B3-6AE5-BD08-BB1AD38C5EC6}"/>
          </ac:spMkLst>
        </pc:spChg>
        <pc:spChg chg="del">
          <ac:chgData name="Allen Hsu" userId="60d91a9c-a42c-4cc8-ad01-70c31ac073b3" providerId="ADAL" clId="{171FDCCA-C198-4BCC-A328-7CEAB34EC956}" dt="2024-07-01T02:11:24.551" v="4959" actId="478"/>
          <ac:spMkLst>
            <pc:docMk/>
            <pc:sldMk cId="1865924016" sldId="2147374868"/>
            <ac:spMk id="72" creationId="{25BAA9E3-5D39-1517-831A-852927346E1A}"/>
          </ac:spMkLst>
        </pc:spChg>
        <pc:picChg chg="mod modCrop">
          <ac:chgData name="Allen Hsu" userId="60d91a9c-a42c-4cc8-ad01-70c31ac073b3" providerId="ADAL" clId="{171FDCCA-C198-4BCC-A328-7CEAB34EC956}" dt="2024-07-01T02:13:43.374" v="5005" actId="1076"/>
          <ac:picMkLst>
            <pc:docMk/>
            <pc:sldMk cId="1865924016" sldId="2147374868"/>
            <ac:picMk id="19" creationId="{B1B6FC54-F771-0E4D-AF53-42A2091BF559}"/>
          </ac:picMkLst>
        </pc:picChg>
        <pc:picChg chg="add mod">
          <ac:chgData name="Allen Hsu" userId="60d91a9c-a42c-4cc8-ad01-70c31ac073b3" providerId="ADAL" clId="{171FDCCA-C198-4BCC-A328-7CEAB34EC956}" dt="2024-07-01T02:15:06.635" v="5031" actId="552"/>
          <ac:picMkLst>
            <pc:docMk/>
            <pc:sldMk cId="1865924016" sldId="2147374868"/>
            <ac:picMk id="56" creationId="{A3F85BD5-D259-D5E9-C6E0-AA48470140F4}"/>
          </ac:picMkLst>
        </pc:picChg>
        <pc:picChg chg="add mod">
          <ac:chgData name="Allen Hsu" userId="60d91a9c-a42c-4cc8-ad01-70c31ac073b3" providerId="ADAL" clId="{171FDCCA-C198-4BCC-A328-7CEAB34EC956}" dt="2024-07-01T02:15:06.635" v="5031" actId="552"/>
          <ac:picMkLst>
            <pc:docMk/>
            <pc:sldMk cId="1865924016" sldId="2147374868"/>
            <ac:picMk id="58" creationId="{C675013B-E862-59C0-1085-9BE732416174}"/>
          </ac:picMkLst>
        </pc:picChg>
        <pc:picChg chg="add mod">
          <ac:chgData name="Allen Hsu" userId="60d91a9c-a42c-4cc8-ad01-70c31ac073b3" providerId="ADAL" clId="{171FDCCA-C198-4BCC-A328-7CEAB34EC956}" dt="2024-07-01T02:15:06.635" v="5031" actId="552"/>
          <ac:picMkLst>
            <pc:docMk/>
            <pc:sldMk cId="1865924016" sldId="2147374868"/>
            <ac:picMk id="59" creationId="{7BB21BAA-75C8-611D-B2A5-F383CA64FDED}"/>
          </ac:picMkLst>
        </pc:picChg>
        <pc:cxnChg chg="mod">
          <ac:chgData name="Allen Hsu" userId="60d91a9c-a42c-4cc8-ad01-70c31ac073b3" providerId="ADAL" clId="{171FDCCA-C198-4BCC-A328-7CEAB34EC956}" dt="2024-07-01T02:13:43.374" v="5005" actId="1076"/>
          <ac:cxnSpMkLst>
            <pc:docMk/>
            <pc:sldMk cId="1865924016" sldId="2147374868"/>
            <ac:cxnSpMk id="7" creationId="{0F8B900C-B3BC-9458-D611-5614FB8C9A8A}"/>
          </ac:cxnSpMkLst>
        </pc:cxnChg>
        <pc:cxnChg chg="del mod">
          <ac:chgData name="Allen Hsu" userId="60d91a9c-a42c-4cc8-ad01-70c31ac073b3" providerId="ADAL" clId="{171FDCCA-C198-4BCC-A328-7CEAB34EC956}" dt="2024-07-01T02:13:07.806" v="5001" actId="478"/>
          <ac:cxnSpMkLst>
            <pc:docMk/>
            <pc:sldMk cId="1865924016" sldId="2147374868"/>
            <ac:cxnSpMk id="28" creationId="{517E03E4-EF95-AFE5-560E-53D91A499A0C}"/>
          </ac:cxnSpMkLst>
        </pc:cxnChg>
        <pc:cxnChg chg="del mod">
          <ac:chgData name="Allen Hsu" userId="60d91a9c-a42c-4cc8-ad01-70c31ac073b3" providerId="ADAL" clId="{171FDCCA-C198-4BCC-A328-7CEAB34EC956}" dt="2024-07-01T02:13:07.806" v="5001" actId="478"/>
          <ac:cxnSpMkLst>
            <pc:docMk/>
            <pc:sldMk cId="1865924016" sldId="2147374868"/>
            <ac:cxnSpMk id="29" creationId="{924758A3-8E82-65C8-0700-5540E75AD2C6}"/>
          </ac:cxnSpMkLst>
        </pc:cxnChg>
        <pc:cxnChg chg="del mod">
          <ac:chgData name="Allen Hsu" userId="60d91a9c-a42c-4cc8-ad01-70c31ac073b3" providerId="ADAL" clId="{171FDCCA-C198-4BCC-A328-7CEAB34EC956}" dt="2024-07-01T02:13:07.806" v="5001" actId="478"/>
          <ac:cxnSpMkLst>
            <pc:docMk/>
            <pc:sldMk cId="1865924016" sldId="2147374868"/>
            <ac:cxnSpMk id="30" creationId="{C15BD88E-5187-7EDC-7C8C-990628A4D97C}"/>
          </ac:cxnSpMkLst>
        </pc:cxnChg>
        <pc:cxnChg chg="del mod">
          <ac:chgData name="Allen Hsu" userId="60d91a9c-a42c-4cc8-ad01-70c31ac073b3" providerId="ADAL" clId="{171FDCCA-C198-4BCC-A328-7CEAB34EC956}" dt="2024-07-01T02:13:07.806" v="5001" actId="478"/>
          <ac:cxnSpMkLst>
            <pc:docMk/>
            <pc:sldMk cId="1865924016" sldId="2147374868"/>
            <ac:cxnSpMk id="31" creationId="{BB80C693-3367-ECDE-1E2E-365D1666EA64}"/>
          </ac:cxnSpMkLst>
        </pc:cxnChg>
        <pc:cxnChg chg="mod">
          <ac:chgData name="Allen Hsu" userId="60d91a9c-a42c-4cc8-ad01-70c31ac073b3" providerId="ADAL" clId="{171FDCCA-C198-4BCC-A328-7CEAB34EC956}" dt="2024-07-01T02:13:43.374" v="5005" actId="1076"/>
          <ac:cxnSpMkLst>
            <pc:docMk/>
            <pc:sldMk cId="1865924016" sldId="2147374868"/>
            <ac:cxnSpMk id="57" creationId="{7A943F02-1D15-2AE7-865E-D3AF17A80453}"/>
          </ac:cxnSpMkLst>
        </pc:cxnChg>
        <pc:cxnChg chg="mod">
          <ac:chgData name="Allen Hsu" userId="60d91a9c-a42c-4cc8-ad01-70c31ac073b3" providerId="ADAL" clId="{171FDCCA-C198-4BCC-A328-7CEAB34EC956}" dt="2024-07-01T02:13:43.374" v="5005" actId="1076"/>
          <ac:cxnSpMkLst>
            <pc:docMk/>
            <pc:sldMk cId="1865924016" sldId="2147374868"/>
            <ac:cxnSpMk id="73" creationId="{3D7972A1-8665-EF95-A11A-146FA0577850}"/>
          </ac:cxnSpMkLst>
        </pc:cxnChg>
      </pc:sldChg>
      <pc:sldChg chg="modSp add">
        <pc:chgData name="Allen Hsu" userId="60d91a9c-a42c-4cc8-ad01-70c31ac073b3" providerId="ADAL" clId="{171FDCCA-C198-4BCC-A328-7CEAB34EC956}" dt="2024-07-12T02:09:38.743" v="39159"/>
        <pc:sldMkLst>
          <pc:docMk/>
          <pc:sldMk cId="3876623920" sldId="2147374868"/>
        </pc:sldMkLst>
        <pc:spChg chg="mod">
          <ac:chgData name="Allen Hsu" userId="60d91a9c-a42c-4cc8-ad01-70c31ac073b3" providerId="ADAL" clId="{171FDCCA-C198-4BCC-A328-7CEAB34EC956}" dt="2024-07-12T02:09:38.743" v="39159"/>
          <ac:spMkLst>
            <pc:docMk/>
            <pc:sldMk cId="3876623920" sldId="2147374868"/>
            <ac:spMk id="2" creationId="{7EA72E37-C370-2E65-0B3C-7247B38A25C6}"/>
          </ac:spMkLst>
        </pc:spChg>
        <pc:spChg chg="mod">
          <ac:chgData name="Allen Hsu" userId="60d91a9c-a42c-4cc8-ad01-70c31ac073b3" providerId="ADAL" clId="{171FDCCA-C198-4BCC-A328-7CEAB34EC956}" dt="2024-07-12T02:09:38.743" v="39159"/>
          <ac:spMkLst>
            <pc:docMk/>
            <pc:sldMk cId="3876623920" sldId="2147374868"/>
            <ac:spMk id="13" creationId="{7D7FCC11-244A-A4B7-8F39-8E492C74BE82}"/>
          </ac:spMkLst>
        </pc:spChg>
      </pc:sldChg>
      <pc:sldChg chg="add ord">
        <pc:chgData name="Allen Hsu" userId="60d91a9c-a42c-4cc8-ad01-70c31ac073b3" providerId="ADAL" clId="{171FDCCA-C198-4BCC-A328-7CEAB34EC956}" dt="2024-07-04T03:16:19.359" v="17124"/>
        <pc:sldMkLst>
          <pc:docMk/>
          <pc:sldMk cId="733356575" sldId="2147374895"/>
        </pc:sldMkLst>
      </pc:sldChg>
      <pc:sldChg chg="add ord">
        <pc:chgData name="Allen Hsu" userId="60d91a9c-a42c-4cc8-ad01-70c31ac073b3" providerId="ADAL" clId="{171FDCCA-C198-4BCC-A328-7CEAB34EC956}" dt="2024-07-04T03:16:19.359" v="17124"/>
        <pc:sldMkLst>
          <pc:docMk/>
          <pc:sldMk cId="2578020488" sldId="2147374896"/>
        </pc:sldMkLst>
      </pc:sldChg>
      <pc:sldChg chg="add del">
        <pc:chgData name="Allen Hsu" userId="60d91a9c-a42c-4cc8-ad01-70c31ac073b3" providerId="ADAL" clId="{171FDCCA-C198-4BCC-A328-7CEAB34EC956}" dt="2024-07-04T03:20:21.491" v="17140" actId="2696"/>
        <pc:sldMkLst>
          <pc:docMk/>
          <pc:sldMk cId="2153778337" sldId="2147374898"/>
        </pc:sldMkLst>
      </pc:sldChg>
      <pc:sldChg chg="modSp add">
        <pc:chgData name="Allen Hsu" userId="60d91a9c-a42c-4cc8-ad01-70c31ac073b3" providerId="ADAL" clId="{171FDCCA-C198-4BCC-A328-7CEAB34EC956}" dt="2024-07-12T02:09:38.743" v="39159"/>
        <pc:sldMkLst>
          <pc:docMk/>
          <pc:sldMk cId="2467745788" sldId="2147374898"/>
        </pc:sldMkLst>
        <pc:spChg chg="mod">
          <ac:chgData name="Allen Hsu" userId="60d91a9c-a42c-4cc8-ad01-70c31ac073b3" providerId="ADAL" clId="{171FDCCA-C198-4BCC-A328-7CEAB34EC956}" dt="2024-07-12T02:09:38.743" v="39159"/>
          <ac:spMkLst>
            <pc:docMk/>
            <pc:sldMk cId="2467745788" sldId="2147374898"/>
            <ac:spMk id="4" creationId="{BE2211EA-70FA-AF7C-7F99-287546C6241A}"/>
          </ac:spMkLst>
        </pc:spChg>
      </pc:sldChg>
      <pc:sldChg chg="modSp new mod ord">
        <pc:chgData name="Allen Hsu" userId="60d91a9c-a42c-4cc8-ad01-70c31ac073b3" providerId="ADAL" clId="{171FDCCA-C198-4BCC-A328-7CEAB34EC956}" dt="2024-07-04T03:26:41.979" v="17253" actId="20577"/>
        <pc:sldMkLst>
          <pc:docMk/>
          <pc:sldMk cId="290625618" sldId="2147374899"/>
        </pc:sldMkLst>
        <pc:spChg chg="mod">
          <ac:chgData name="Allen Hsu" userId="60d91a9c-a42c-4cc8-ad01-70c31ac073b3" providerId="ADAL" clId="{171FDCCA-C198-4BCC-A328-7CEAB34EC956}" dt="2024-07-04T03:26:41.979" v="17253" actId="20577"/>
          <ac:spMkLst>
            <pc:docMk/>
            <pc:sldMk cId="290625618" sldId="2147374899"/>
            <ac:spMk id="3" creationId="{ECF38164-D0A1-6A7B-1C4B-0CCB95E94942}"/>
          </ac:spMkLst>
        </pc:spChg>
      </pc:sldChg>
      <pc:sldChg chg="modSp new del mod">
        <pc:chgData name="Allen Hsu" userId="60d91a9c-a42c-4cc8-ad01-70c31ac073b3" providerId="ADAL" clId="{171FDCCA-C198-4BCC-A328-7CEAB34EC956}" dt="2024-07-04T03:20:47.585" v="17142" actId="2696"/>
        <pc:sldMkLst>
          <pc:docMk/>
          <pc:sldMk cId="31118492" sldId="2147374900"/>
        </pc:sldMkLst>
        <pc:spChg chg="mod">
          <ac:chgData name="Allen Hsu" userId="60d91a9c-a42c-4cc8-ad01-70c31ac073b3" providerId="ADAL" clId="{171FDCCA-C198-4BCC-A328-7CEAB34EC956}" dt="2024-07-03T08:37:49.762" v="15351" actId="20577"/>
          <ac:spMkLst>
            <pc:docMk/>
            <pc:sldMk cId="31118492" sldId="2147374900"/>
            <ac:spMk id="2" creationId="{1B289AC7-0F17-5543-4085-88F10595FB18}"/>
          </ac:spMkLst>
        </pc:spChg>
        <pc:spChg chg="mod">
          <ac:chgData name="Allen Hsu" userId="60d91a9c-a42c-4cc8-ad01-70c31ac073b3" providerId="ADAL" clId="{171FDCCA-C198-4BCC-A328-7CEAB34EC956}" dt="2024-06-27T05:24:00.110" v="53" actId="20577"/>
          <ac:spMkLst>
            <pc:docMk/>
            <pc:sldMk cId="31118492" sldId="2147374900"/>
            <ac:spMk id="3" creationId="{EF6F07A4-8A52-BCEB-BC16-F3E96B9D26FB}"/>
          </ac:spMkLst>
        </pc:spChg>
      </pc:sldChg>
      <pc:sldChg chg="add del">
        <pc:chgData name="Allen Hsu" userId="60d91a9c-a42c-4cc8-ad01-70c31ac073b3" providerId="ADAL" clId="{171FDCCA-C198-4BCC-A328-7CEAB34EC956}" dt="2024-07-04T03:20:58.855" v="17144"/>
        <pc:sldMkLst>
          <pc:docMk/>
          <pc:sldMk cId="2386137131" sldId="2147374900"/>
        </pc:sldMkLst>
      </pc:sldChg>
      <pc:sldChg chg="add modAnim">
        <pc:chgData name="Allen Hsu" userId="60d91a9c-a42c-4cc8-ad01-70c31ac073b3" providerId="ADAL" clId="{171FDCCA-C198-4BCC-A328-7CEAB34EC956}" dt="2024-07-05T02:21:14.848" v="21533"/>
        <pc:sldMkLst>
          <pc:docMk/>
          <pc:sldMk cId="4154445873" sldId="2147374900"/>
        </pc:sldMkLst>
      </pc:sldChg>
      <pc:sldChg chg="addSp delSp modSp new mod chgLayout">
        <pc:chgData name="Allen Hsu" userId="60d91a9c-a42c-4cc8-ad01-70c31ac073b3" providerId="ADAL" clId="{171FDCCA-C198-4BCC-A328-7CEAB34EC956}" dt="2024-07-12T07:17:56.210" v="39856" actId="20577"/>
        <pc:sldMkLst>
          <pc:docMk/>
          <pc:sldMk cId="2283416705" sldId="2147374901"/>
        </pc:sldMkLst>
        <pc:spChg chg="del">
          <ac:chgData name="Allen Hsu" userId="60d91a9c-a42c-4cc8-ad01-70c31ac073b3" providerId="ADAL" clId="{171FDCCA-C198-4BCC-A328-7CEAB34EC956}" dt="2024-07-04T01:33:06.437" v="15643" actId="700"/>
          <ac:spMkLst>
            <pc:docMk/>
            <pc:sldMk cId="2283416705" sldId="2147374901"/>
            <ac:spMk id="2" creationId="{AF2074B8-F85A-85BE-EA35-7C050363BE13}"/>
          </ac:spMkLst>
        </pc:spChg>
        <pc:spChg chg="mod ord">
          <ac:chgData name="Allen Hsu" userId="60d91a9c-a42c-4cc8-ad01-70c31ac073b3" providerId="ADAL" clId="{171FDCCA-C198-4BCC-A328-7CEAB34EC956}" dt="2024-07-04T01:33:06.437" v="15643" actId="700"/>
          <ac:spMkLst>
            <pc:docMk/>
            <pc:sldMk cId="2283416705" sldId="2147374901"/>
            <ac:spMk id="3" creationId="{CC6923F0-5550-01AF-2D39-2477647DE536}"/>
          </ac:spMkLst>
        </pc:spChg>
        <pc:spChg chg="del">
          <ac:chgData name="Allen Hsu" userId="60d91a9c-a42c-4cc8-ad01-70c31ac073b3" providerId="ADAL" clId="{171FDCCA-C198-4BCC-A328-7CEAB34EC956}" dt="2024-07-04T01:33:06.437" v="15643" actId="700"/>
          <ac:spMkLst>
            <pc:docMk/>
            <pc:sldMk cId="2283416705" sldId="2147374901"/>
            <ac:spMk id="4" creationId="{AF28379F-99BE-9A9C-E1B4-97919AC4E6B0}"/>
          </ac:spMkLst>
        </pc:spChg>
        <pc:spChg chg="mod ord">
          <ac:chgData name="Allen Hsu" userId="60d91a9c-a42c-4cc8-ad01-70c31ac073b3" providerId="ADAL" clId="{171FDCCA-C198-4BCC-A328-7CEAB34EC956}" dt="2024-07-12T07:17:20.072" v="39844" actId="14100"/>
          <ac:spMkLst>
            <pc:docMk/>
            <pc:sldMk cId="2283416705" sldId="2147374901"/>
            <ac:spMk id="5" creationId="{77D6923A-D415-DCA6-B9F1-3C1D8A1ACCFE}"/>
          </ac:spMkLst>
        </pc:spChg>
        <pc:spChg chg="del">
          <ac:chgData name="Allen Hsu" userId="60d91a9c-a42c-4cc8-ad01-70c31ac073b3" providerId="ADAL" clId="{171FDCCA-C198-4BCC-A328-7CEAB34EC956}" dt="2024-07-04T01:33:06.437" v="15643" actId="700"/>
          <ac:spMkLst>
            <pc:docMk/>
            <pc:sldMk cId="2283416705" sldId="2147374901"/>
            <ac:spMk id="6" creationId="{AFD55061-2AC9-D03F-B815-644BEE67C5B7}"/>
          </ac:spMkLst>
        </pc:spChg>
        <pc:spChg chg="mod ord">
          <ac:chgData name="Allen Hsu" userId="60d91a9c-a42c-4cc8-ad01-70c31ac073b3" providerId="ADAL" clId="{171FDCCA-C198-4BCC-A328-7CEAB34EC956}" dt="2024-07-12T07:17:32.389" v="39846" actId="14100"/>
          <ac:spMkLst>
            <pc:docMk/>
            <pc:sldMk cId="2283416705" sldId="2147374901"/>
            <ac:spMk id="7" creationId="{F3835D7C-C287-C24B-D5E9-F7AF6E2B5ABB}"/>
          </ac:spMkLst>
        </pc:spChg>
        <pc:spChg chg="del">
          <ac:chgData name="Allen Hsu" userId="60d91a9c-a42c-4cc8-ad01-70c31ac073b3" providerId="ADAL" clId="{171FDCCA-C198-4BCC-A328-7CEAB34EC956}" dt="2024-07-04T01:33:06.437" v="15643" actId="700"/>
          <ac:spMkLst>
            <pc:docMk/>
            <pc:sldMk cId="2283416705" sldId="2147374901"/>
            <ac:spMk id="8" creationId="{138E91D7-4A3A-205B-9ADB-34A72A6C7A85}"/>
          </ac:spMkLst>
        </pc:spChg>
        <pc:spChg chg="mod ord">
          <ac:chgData name="Allen Hsu" userId="60d91a9c-a42c-4cc8-ad01-70c31ac073b3" providerId="ADAL" clId="{171FDCCA-C198-4BCC-A328-7CEAB34EC956}" dt="2024-07-12T07:17:48.669" v="39847"/>
          <ac:spMkLst>
            <pc:docMk/>
            <pc:sldMk cId="2283416705" sldId="2147374901"/>
            <ac:spMk id="9" creationId="{89F43DD5-68A2-126F-75CB-856AD19CDABE}"/>
          </ac:spMkLst>
        </pc:spChg>
        <pc:spChg chg="del">
          <ac:chgData name="Allen Hsu" userId="60d91a9c-a42c-4cc8-ad01-70c31ac073b3" providerId="ADAL" clId="{171FDCCA-C198-4BCC-A328-7CEAB34EC956}" dt="2024-07-04T01:33:06.437" v="15643" actId="700"/>
          <ac:spMkLst>
            <pc:docMk/>
            <pc:sldMk cId="2283416705" sldId="2147374901"/>
            <ac:spMk id="10" creationId="{95DFA0C5-A4DF-669C-B93E-D176EA0621EA}"/>
          </ac:spMkLst>
        </pc:spChg>
        <pc:spChg chg="del">
          <ac:chgData name="Allen Hsu" userId="60d91a9c-a42c-4cc8-ad01-70c31ac073b3" providerId="ADAL" clId="{171FDCCA-C198-4BCC-A328-7CEAB34EC956}" dt="2024-07-01T09:08:23.562" v="10783" actId="478"/>
          <ac:spMkLst>
            <pc:docMk/>
            <pc:sldMk cId="2283416705" sldId="2147374901"/>
            <ac:spMk id="11" creationId="{5CC19E74-927F-D509-18D2-3D706758C236}"/>
          </ac:spMkLst>
        </pc:spChg>
        <pc:spChg chg="add mod ord">
          <ac:chgData name="Allen Hsu" userId="60d91a9c-a42c-4cc8-ad01-70c31ac073b3" providerId="ADAL" clId="{171FDCCA-C198-4BCC-A328-7CEAB34EC956}" dt="2024-07-04T01:33:06.437" v="15643" actId="700"/>
          <ac:spMkLst>
            <pc:docMk/>
            <pc:sldMk cId="2283416705" sldId="2147374901"/>
            <ac:spMk id="11" creationId="{D811745A-D6ED-C43D-B5A5-05CB0F7CE6B6}"/>
          </ac:spMkLst>
        </pc:spChg>
        <pc:spChg chg="del">
          <ac:chgData name="Allen Hsu" userId="60d91a9c-a42c-4cc8-ad01-70c31ac073b3" providerId="ADAL" clId="{171FDCCA-C198-4BCC-A328-7CEAB34EC956}" dt="2024-07-01T09:08:23.562" v="10783" actId="478"/>
          <ac:spMkLst>
            <pc:docMk/>
            <pc:sldMk cId="2283416705" sldId="2147374901"/>
            <ac:spMk id="12" creationId="{1DFEAF81-863A-F36A-86CD-490017D90FBE}"/>
          </ac:spMkLst>
        </pc:spChg>
        <pc:spChg chg="add mod ord">
          <ac:chgData name="Allen Hsu" userId="60d91a9c-a42c-4cc8-ad01-70c31ac073b3" providerId="ADAL" clId="{171FDCCA-C198-4BCC-A328-7CEAB34EC956}" dt="2024-07-04T01:33:06.437" v="15643" actId="700"/>
          <ac:spMkLst>
            <pc:docMk/>
            <pc:sldMk cId="2283416705" sldId="2147374901"/>
            <ac:spMk id="12" creationId="{D6A940EF-D153-522B-43FB-7C85FFCC8954}"/>
          </ac:spMkLst>
        </pc:spChg>
        <pc:spChg chg="del">
          <ac:chgData name="Allen Hsu" userId="60d91a9c-a42c-4cc8-ad01-70c31ac073b3" providerId="ADAL" clId="{171FDCCA-C198-4BCC-A328-7CEAB34EC956}" dt="2024-07-01T09:08:23.562" v="10783" actId="478"/>
          <ac:spMkLst>
            <pc:docMk/>
            <pc:sldMk cId="2283416705" sldId="2147374901"/>
            <ac:spMk id="13" creationId="{612FD94A-51D6-5646-B74D-0EA6EEA6A01D}"/>
          </ac:spMkLst>
        </pc:spChg>
        <pc:spChg chg="add mod ord">
          <ac:chgData name="Allen Hsu" userId="60d91a9c-a42c-4cc8-ad01-70c31ac073b3" providerId="ADAL" clId="{171FDCCA-C198-4BCC-A328-7CEAB34EC956}" dt="2024-07-04T01:33:06.437" v="15643" actId="700"/>
          <ac:spMkLst>
            <pc:docMk/>
            <pc:sldMk cId="2283416705" sldId="2147374901"/>
            <ac:spMk id="13" creationId="{E5DD05FD-F74A-5707-0FF2-A42516E06D3E}"/>
          </ac:spMkLst>
        </pc:spChg>
        <pc:spChg chg="add mod ord">
          <ac:chgData name="Allen Hsu" userId="60d91a9c-a42c-4cc8-ad01-70c31ac073b3" providerId="ADAL" clId="{171FDCCA-C198-4BCC-A328-7CEAB34EC956}" dt="2024-07-04T01:33:06.437" v="15643" actId="700"/>
          <ac:spMkLst>
            <pc:docMk/>
            <pc:sldMk cId="2283416705" sldId="2147374901"/>
            <ac:spMk id="14" creationId="{AA1FDEFD-B4FB-F379-3468-E7AA77777719}"/>
          </ac:spMkLst>
        </pc:spChg>
        <pc:spChg chg="del">
          <ac:chgData name="Allen Hsu" userId="60d91a9c-a42c-4cc8-ad01-70c31ac073b3" providerId="ADAL" clId="{171FDCCA-C198-4BCC-A328-7CEAB34EC956}" dt="2024-07-01T09:08:23.562" v="10783" actId="478"/>
          <ac:spMkLst>
            <pc:docMk/>
            <pc:sldMk cId="2283416705" sldId="2147374901"/>
            <ac:spMk id="14" creationId="{E29B37E8-9C85-6438-71B3-51231BE1214D}"/>
          </ac:spMkLst>
        </pc:spChg>
        <pc:spChg chg="add mod ord">
          <ac:chgData name="Allen Hsu" userId="60d91a9c-a42c-4cc8-ad01-70c31ac073b3" providerId="ADAL" clId="{171FDCCA-C198-4BCC-A328-7CEAB34EC956}" dt="2024-07-04T01:33:06.437" v="15643" actId="700"/>
          <ac:spMkLst>
            <pc:docMk/>
            <pc:sldMk cId="2283416705" sldId="2147374901"/>
            <ac:spMk id="15" creationId="{20923AB0-DDBC-5D3A-681E-5D6846704DAD}"/>
          </ac:spMkLst>
        </pc:spChg>
        <pc:spChg chg="add mod ord">
          <ac:chgData name="Allen Hsu" userId="60d91a9c-a42c-4cc8-ad01-70c31ac073b3" providerId="ADAL" clId="{171FDCCA-C198-4BCC-A328-7CEAB34EC956}" dt="2024-07-12T07:17:56.210" v="39856" actId="20577"/>
          <ac:spMkLst>
            <pc:docMk/>
            <pc:sldMk cId="2283416705" sldId="2147374901"/>
            <ac:spMk id="16" creationId="{2B17E743-BFB4-455D-E084-2B50D390B64A}"/>
          </ac:spMkLst>
        </pc:spChg>
        <pc:spChg chg="add mod ord">
          <ac:chgData name="Allen Hsu" userId="60d91a9c-a42c-4cc8-ad01-70c31ac073b3" providerId="ADAL" clId="{171FDCCA-C198-4BCC-A328-7CEAB34EC956}" dt="2024-07-04T01:33:06.437" v="15643" actId="700"/>
          <ac:spMkLst>
            <pc:docMk/>
            <pc:sldMk cId="2283416705" sldId="2147374901"/>
            <ac:spMk id="17" creationId="{C4FAFBAC-8F9C-D93E-BCEB-3AA5250D16C8}"/>
          </ac:spMkLst>
        </pc:spChg>
        <pc:spChg chg="add mod ord">
          <ac:chgData name="Allen Hsu" userId="60d91a9c-a42c-4cc8-ad01-70c31ac073b3" providerId="ADAL" clId="{171FDCCA-C198-4BCC-A328-7CEAB34EC956}" dt="2024-07-04T01:33:06.437" v="15643" actId="700"/>
          <ac:spMkLst>
            <pc:docMk/>
            <pc:sldMk cId="2283416705" sldId="2147374901"/>
            <ac:spMk id="18" creationId="{AFF587AB-C821-FC44-7676-E74128E94F2E}"/>
          </ac:spMkLst>
        </pc:spChg>
        <pc:spChg chg="add mod ord">
          <ac:chgData name="Allen Hsu" userId="60d91a9c-a42c-4cc8-ad01-70c31ac073b3" providerId="ADAL" clId="{171FDCCA-C198-4BCC-A328-7CEAB34EC956}" dt="2024-07-04T01:33:06.437" v="15643" actId="700"/>
          <ac:spMkLst>
            <pc:docMk/>
            <pc:sldMk cId="2283416705" sldId="2147374901"/>
            <ac:spMk id="19" creationId="{EB32DCBA-030E-F4B0-D9AF-9538444149AD}"/>
          </ac:spMkLst>
        </pc:spChg>
      </pc:sldChg>
      <pc:sldChg chg="add">
        <pc:chgData name="Allen Hsu" userId="60d91a9c-a42c-4cc8-ad01-70c31ac073b3" providerId="ADAL" clId="{171FDCCA-C198-4BCC-A328-7CEAB34EC956}" dt="2024-07-04T03:21:01.715" v="17145"/>
        <pc:sldMkLst>
          <pc:docMk/>
          <pc:sldMk cId="404333080" sldId="2147374902"/>
        </pc:sldMkLst>
      </pc:sldChg>
      <pc:sldChg chg="add del">
        <pc:chgData name="Allen Hsu" userId="60d91a9c-a42c-4cc8-ad01-70c31ac073b3" providerId="ADAL" clId="{171FDCCA-C198-4BCC-A328-7CEAB34EC956}" dt="2024-07-04T03:20:58.855" v="17144"/>
        <pc:sldMkLst>
          <pc:docMk/>
          <pc:sldMk cId="1206003579" sldId="2147374902"/>
        </pc:sldMkLst>
      </pc:sldChg>
      <pc:sldChg chg="addSp delSp modSp new del mod">
        <pc:chgData name="Allen Hsu" userId="60d91a9c-a42c-4cc8-ad01-70c31ac073b3" providerId="ADAL" clId="{171FDCCA-C198-4BCC-A328-7CEAB34EC956}" dt="2024-07-04T03:20:47.585" v="17142" actId="2696"/>
        <pc:sldMkLst>
          <pc:docMk/>
          <pc:sldMk cId="3946950477" sldId="2147374902"/>
        </pc:sldMkLst>
        <pc:spChg chg="mod">
          <ac:chgData name="Allen Hsu" userId="60d91a9c-a42c-4cc8-ad01-70c31ac073b3" providerId="ADAL" clId="{171FDCCA-C198-4BCC-A328-7CEAB34EC956}" dt="2024-07-03T08:38:54.635" v="15361" actId="20577"/>
          <ac:spMkLst>
            <pc:docMk/>
            <pc:sldMk cId="3946950477" sldId="2147374902"/>
            <ac:spMk id="2" creationId="{CDE018E1-291E-5B43-85E9-1049089A052D}"/>
          </ac:spMkLst>
        </pc:spChg>
        <pc:spChg chg="add del mod">
          <ac:chgData name="Allen Hsu" userId="60d91a9c-a42c-4cc8-ad01-70c31ac073b3" providerId="ADAL" clId="{171FDCCA-C198-4BCC-A328-7CEAB34EC956}" dt="2024-07-03T08:39:23.529" v="15385" actId="21"/>
          <ac:spMkLst>
            <pc:docMk/>
            <pc:sldMk cId="3946950477" sldId="2147374902"/>
            <ac:spMk id="4" creationId="{4F927900-7701-187A-B6CE-422C7D732C78}"/>
          </ac:spMkLst>
        </pc:spChg>
        <pc:spChg chg="del">
          <ac:chgData name="Allen Hsu" userId="60d91a9c-a42c-4cc8-ad01-70c31ac073b3" providerId="ADAL" clId="{171FDCCA-C198-4BCC-A328-7CEAB34EC956}" dt="2024-06-27T05:24:57.026" v="105" actId="478"/>
          <ac:spMkLst>
            <pc:docMk/>
            <pc:sldMk cId="3946950477" sldId="2147374902"/>
            <ac:spMk id="4" creationId="{EC192EC2-8242-4D55-149A-509C1A81D47F}"/>
          </ac:spMkLst>
        </pc:spChg>
        <pc:spChg chg="add mod">
          <ac:chgData name="Allen Hsu" userId="60d91a9c-a42c-4cc8-ad01-70c31ac073b3" providerId="ADAL" clId="{171FDCCA-C198-4BCC-A328-7CEAB34EC956}" dt="2024-07-03T08:40:48.743" v="15394" actId="1076"/>
          <ac:spMkLst>
            <pc:docMk/>
            <pc:sldMk cId="3946950477" sldId="2147374902"/>
            <ac:spMk id="5" creationId="{31D1DD85-1087-4977-B329-A40B8065BC2D}"/>
          </ac:spMkLst>
        </pc:spChg>
        <pc:spChg chg="add del mod">
          <ac:chgData name="Allen Hsu" userId="60d91a9c-a42c-4cc8-ad01-70c31ac073b3" providerId="ADAL" clId="{171FDCCA-C198-4BCC-A328-7CEAB34EC956}" dt="2024-07-03T08:37:04.990" v="15317" actId="21"/>
          <ac:spMkLst>
            <pc:docMk/>
            <pc:sldMk cId="3946950477" sldId="2147374902"/>
            <ac:spMk id="7" creationId="{400DA20F-B838-9743-9549-AC92C8AE1102}"/>
          </ac:spMkLst>
        </pc:spChg>
        <pc:spChg chg="add mod">
          <ac:chgData name="Allen Hsu" userId="60d91a9c-a42c-4cc8-ad01-70c31ac073b3" providerId="ADAL" clId="{171FDCCA-C198-4BCC-A328-7CEAB34EC956}" dt="2024-06-28T03:36:52.604" v="1534" actId="14100"/>
          <ac:spMkLst>
            <pc:docMk/>
            <pc:sldMk cId="3946950477" sldId="2147374902"/>
            <ac:spMk id="8" creationId="{1F101337-081B-00EA-8FD4-2B1FBB53D006}"/>
          </ac:spMkLst>
        </pc:spChg>
        <pc:spChg chg="add mod">
          <ac:chgData name="Allen Hsu" userId="60d91a9c-a42c-4cc8-ad01-70c31ac073b3" providerId="ADAL" clId="{171FDCCA-C198-4BCC-A328-7CEAB34EC956}" dt="2024-07-01T05:13:56.367" v="6649" actId="20577"/>
          <ac:spMkLst>
            <pc:docMk/>
            <pc:sldMk cId="3946950477" sldId="2147374902"/>
            <ac:spMk id="9" creationId="{5D26F442-3F51-8890-41E0-B2C3D05ABD54}"/>
          </ac:spMkLst>
        </pc:spChg>
        <pc:spChg chg="add mod">
          <ac:chgData name="Allen Hsu" userId="60d91a9c-a42c-4cc8-ad01-70c31ac073b3" providerId="ADAL" clId="{171FDCCA-C198-4BCC-A328-7CEAB34EC956}" dt="2024-06-28T03:36:49.972" v="1533" actId="1076"/>
          <ac:spMkLst>
            <pc:docMk/>
            <pc:sldMk cId="3946950477" sldId="2147374902"/>
            <ac:spMk id="11" creationId="{AC1DDF55-6502-5199-3DF8-0AB7C6F9541C}"/>
          </ac:spMkLst>
        </pc:spChg>
        <pc:spChg chg="add mod">
          <ac:chgData name="Allen Hsu" userId="60d91a9c-a42c-4cc8-ad01-70c31ac073b3" providerId="ADAL" clId="{171FDCCA-C198-4BCC-A328-7CEAB34EC956}" dt="2024-07-01T05:33:46.698" v="7048" actId="1076"/>
          <ac:spMkLst>
            <pc:docMk/>
            <pc:sldMk cId="3946950477" sldId="2147374902"/>
            <ac:spMk id="12" creationId="{1E029260-3DAA-4A4A-05CF-502D8B517EF6}"/>
          </ac:spMkLst>
        </pc:spChg>
        <pc:spChg chg="add del mod">
          <ac:chgData name="Allen Hsu" userId="60d91a9c-a42c-4cc8-ad01-70c31ac073b3" providerId="ADAL" clId="{171FDCCA-C198-4BCC-A328-7CEAB34EC956}" dt="2024-07-03T08:39:23.529" v="15385" actId="21"/>
          <ac:spMkLst>
            <pc:docMk/>
            <pc:sldMk cId="3946950477" sldId="2147374902"/>
            <ac:spMk id="14" creationId="{ED1299E0-C70A-BAD2-387E-EF374A8824CD}"/>
          </ac:spMkLst>
        </pc:spChg>
        <pc:spChg chg="add del mod">
          <ac:chgData name="Allen Hsu" userId="60d91a9c-a42c-4cc8-ad01-70c31ac073b3" providerId="ADAL" clId="{171FDCCA-C198-4BCC-A328-7CEAB34EC956}" dt="2024-07-01T06:00:15.589" v="7430" actId="22"/>
          <ac:spMkLst>
            <pc:docMk/>
            <pc:sldMk cId="3946950477" sldId="2147374902"/>
            <ac:spMk id="16" creationId="{AF8363D3-FCF7-AB8A-4E42-64C8F912B836}"/>
          </ac:spMkLst>
        </pc:spChg>
        <pc:spChg chg="add del">
          <ac:chgData name="Allen Hsu" userId="60d91a9c-a42c-4cc8-ad01-70c31ac073b3" providerId="ADAL" clId="{171FDCCA-C198-4BCC-A328-7CEAB34EC956}" dt="2024-07-01T06:00:18.411" v="7432" actId="22"/>
          <ac:spMkLst>
            <pc:docMk/>
            <pc:sldMk cId="3946950477" sldId="2147374902"/>
            <ac:spMk id="18" creationId="{ACF1EE8E-A7B0-40EF-9920-0855FF08C565}"/>
          </ac:spMkLst>
        </pc:spChg>
        <pc:spChg chg="add mod">
          <ac:chgData name="Allen Hsu" userId="60d91a9c-a42c-4cc8-ad01-70c31ac073b3" providerId="ADAL" clId="{171FDCCA-C198-4BCC-A328-7CEAB34EC956}" dt="2024-07-01T06:00:25.927" v="7434" actId="1076"/>
          <ac:spMkLst>
            <pc:docMk/>
            <pc:sldMk cId="3946950477" sldId="2147374902"/>
            <ac:spMk id="20" creationId="{23A635C0-3253-0858-B894-0734E5170006}"/>
          </ac:spMkLst>
        </pc:spChg>
        <pc:spChg chg="add del mod">
          <ac:chgData name="Allen Hsu" userId="60d91a9c-a42c-4cc8-ad01-70c31ac073b3" providerId="ADAL" clId="{171FDCCA-C198-4BCC-A328-7CEAB34EC956}" dt="2024-07-03T08:37:04.990" v="15317" actId="21"/>
          <ac:spMkLst>
            <pc:docMk/>
            <pc:sldMk cId="3946950477" sldId="2147374902"/>
            <ac:spMk id="26" creationId="{AE012FAC-E8E3-1DFB-1F83-5D4A3A900985}"/>
          </ac:spMkLst>
        </pc:spChg>
        <pc:spChg chg="add del mod">
          <ac:chgData name="Allen Hsu" userId="60d91a9c-a42c-4cc8-ad01-70c31ac073b3" providerId="ADAL" clId="{171FDCCA-C198-4BCC-A328-7CEAB34EC956}" dt="2024-07-03T08:37:04.990" v="15317" actId="21"/>
          <ac:spMkLst>
            <pc:docMk/>
            <pc:sldMk cId="3946950477" sldId="2147374902"/>
            <ac:spMk id="27" creationId="{54F3CAFD-912A-C9BC-F7CF-85F5E4D35BCE}"/>
          </ac:spMkLst>
        </pc:spChg>
        <pc:spChg chg="add del mod">
          <ac:chgData name="Allen Hsu" userId="60d91a9c-a42c-4cc8-ad01-70c31ac073b3" providerId="ADAL" clId="{171FDCCA-C198-4BCC-A328-7CEAB34EC956}" dt="2024-07-03T08:37:04.990" v="15317" actId="21"/>
          <ac:spMkLst>
            <pc:docMk/>
            <pc:sldMk cId="3946950477" sldId="2147374902"/>
            <ac:spMk id="30" creationId="{5C767358-016E-757E-0E43-42791DC191F0}"/>
          </ac:spMkLst>
        </pc:spChg>
        <pc:graphicFrameChg chg="add del mod">
          <ac:chgData name="Allen Hsu" userId="60d91a9c-a42c-4cc8-ad01-70c31ac073b3" providerId="ADAL" clId="{171FDCCA-C198-4BCC-A328-7CEAB34EC956}" dt="2024-07-01T05:14:35.731" v="6653" actId="478"/>
          <ac:graphicFrameMkLst>
            <pc:docMk/>
            <pc:sldMk cId="3946950477" sldId="2147374902"/>
            <ac:graphicFrameMk id="4" creationId="{671158C9-821B-776F-B9B8-EF32E5C956CF}"/>
          </ac:graphicFrameMkLst>
        </pc:graphicFrameChg>
        <pc:graphicFrameChg chg="add del mod modGraphic">
          <ac:chgData name="Allen Hsu" userId="60d91a9c-a42c-4cc8-ad01-70c31ac073b3" providerId="ADAL" clId="{171FDCCA-C198-4BCC-A328-7CEAB34EC956}" dt="2024-07-03T08:39:23.529" v="15385" actId="21"/>
          <ac:graphicFrameMkLst>
            <pc:docMk/>
            <pc:sldMk cId="3946950477" sldId="2147374902"/>
            <ac:graphicFrameMk id="6" creationId="{B6AAB179-8429-75E6-668F-53F868793840}"/>
          </ac:graphicFrameMkLst>
        </pc:graphicFrameChg>
        <pc:picChg chg="add mod">
          <ac:chgData name="Allen Hsu" userId="60d91a9c-a42c-4cc8-ad01-70c31ac073b3" providerId="ADAL" clId="{171FDCCA-C198-4BCC-A328-7CEAB34EC956}" dt="2024-06-28T03:39:14.896" v="1536" actId="1076"/>
          <ac:picMkLst>
            <pc:docMk/>
            <pc:sldMk cId="3946950477" sldId="2147374902"/>
            <ac:picMk id="13" creationId="{4026AE6B-0EA0-4263-9EA4-30C757D0F4B9}"/>
          </ac:picMkLst>
        </pc:picChg>
        <pc:picChg chg="add del mod modCrop">
          <ac:chgData name="Allen Hsu" userId="60d91a9c-a42c-4cc8-ad01-70c31ac073b3" providerId="ADAL" clId="{171FDCCA-C198-4BCC-A328-7CEAB34EC956}" dt="2024-07-01T06:10:12.506" v="7470" actId="478"/>
          <ac:picMkLst>
            <pc:docMk/>
            <pc:sldMk cId="3946950477" sldId="2147374902"/>
            <ac:picMk id="22" creationId="{A6708B83-9221-63B4-F025-39F8C5BF42A1}"/>
          </ac:picMkLst>
        </pc:picChg>
        <pc:picChg chg="add del mod modCrop">
          <ac:chgData name="Allen Hsu" userId="60d91a9c-a42c-4cc8-ad01-70c31ac073b3" providerId="ADAL" clId="{171FDCCA-C198-4BCC-A328-7CEAB34EC956}" dt="2024-07-03T08:37:04.990" v="15317" actId="21"/>
          <ac:picMkLst>
            <pc:docMk/>
            <pc:sldMk cId="3946950477" sldId="2147374902"/>
            <ac:picMk id="24" creationId="{B6F89502-87CC-2D11-4696-28194760F493}"/>
          </ac:picMkLst>
        </pc:picChg>
        <pc:picChg chg="add del mod">
          <ac:chgData name="Allen Hsu" userId="60d91a9c-a42c-4cc8-ad01-70c31ac073b3" providerId="ADAL" clId="{171FDCCA-C198-4BCC-A328-7CEAB34EC956}" dt="2024-07-03T08:37:04.990" v="15317" actId="21"/>
          <ac:picMkLst>
            <pc:docMk/>
            <pc:sldMk cId="3946950477" sldId="2147374902"/>
            <ac:picMk id="29" creationId="{CEAD6B9C-68BB-4A5F-E70B-5A2C6DC2DD6F}"/>
          </ac:picMkLst>
        </pc:picChg>
      </pc:sldChg>
      <pc:sldChg chg="addSp delSp modSp new del mod">
        <pc:chgData name="Allen Hsu" userId="60d91a9c-a42c-4cc8-ad01-70c31ac073b3" providerId="ADAL" clId="{171FDCCA-C198-4BCC-A328-7CEAB34EC956}" dt="2024-07-01T03:48:38.415" v="6471" actId="47"/>
        <pc:sldMkLst>
          <pc:docMk/>
          <pc:sldMk cId="1962559814" sldId="2147374903"/>
        </pc:sldMkLst>
        <pc:spChg chg="mod">
          <ac:chgData name="Allen Hsu" userId="60d91a9c-a42c-4cc8-ad01-70c31ac073b3" providerId="ADAL" clId="{171FDCCA-C198-4BCC-A328-7CEAB34EC956}" dt="2024-06-27T05:53:59.952" v="355" actId="20577"/>
          <ac:spMkLst>
            <pc:docMk/>
            <pc:sldMk cId="1962559814" sldId="2147374903"/>
            <ac:spMk id="2" creationId="{F58BBC20-44AF-7858-3FC9-4708BDCA61FC}"/>
          </ac:spMkLst>
        </pc:spChg>
        <pc:spChg chg="del">
          <ac:chgData name="Allen Hsu" userId="60d91a9c-a42c-4cc8-ad01-70c31ac073b3" providerId="ADAL" clId="{171FDCCA-C198-4BCC-A328-7CEAB34EC956}" dt="2024-06-27T05:25:17.212" v="115" actId="478"/>
          <ac:spMkLst>
            <pc:docMk/>
            <pc:sldMk cId="1962559814" sldId="2147374903"/>
            <ac:spMk id="4" creationId="{25C888DB-C225-D927-371D-C5BD0EAD1CCF}"/>
          </ac:spMkLst>
        </pc:spChg>
        <pc:spChg chg="add mod">
          <ac:chgData name="Allen Hsu" userId="60d91a9c-a42c-4cc8-ad01-70c31ac073b3" providerId="ADAL" clId="{171FDCCA-C198-4BCC-A328-7CEAB34EC956}" dt="2024-06-28T03:25:09.884" v="1265" actId="20577"/>
          <ac:spMkLst>
            <pc:docMk/>
            <pc:sldMk cId="1962559814" sldId="2147374903"/>
            <ac:spMk id="4" creationId="{80244397-C67F-38E5-BE8E-AA05772EF718}"/>
          </ac:spMkLst>
        </pc:spChg>
      </pc:sldChg>
      <pc:sldChg chg="modSp new mod">
        <pc:chgData name="Allen Hsu" userId="60d91a9c-a42c-4cc8-ad01-70c31ac073b3" providerId="ADAL" clId="{171FDCCA-C198-4BCC-A328-7CEAB34EC956}" dt="2024-07-12T02:08:49.462" v="39129" actId="20577"/>
        <pc:sldMkLst>
          <pc:docMk/>
          <pc:sldMk cId="2719559651" sldId="2147374904"/>
        </pc:sldMkLst>
        <pc:spChg chg="mod">
          <ac:chgData name="Allen Hsu" userId="60d91a9c-a42c-4cc8-ad01-70c31ac073b3" providerId="ADAL" clId="{171FDCCA-C198-4BCC-A328-7CEAB34EC956}" dt="2024-07-12T02:08:49.462" v="39129" actId="20577"/>
          <ac:spMkLst>
            <pc:docMk/>
            <pc:sldMk cId="2719559651" sldId="2147374904"/>
            <ac:spMk id="4" creationId="{F7EA4F1E-68FE-E85D-5645-FE3E86384693}"/>
          </ac:spMkLst>
        </pc:spChg>
      </pc:sldChg>
      <pc:sldChg chg="addSp delSp modSp new mod">
        <pc:chgData name="Allen Hsu" userId="60d91a9c-a42c-4cc8-ad01-70c31ac073b3" providerId="ADAL" clId="{171FDCCA-C198-4BCC-A328-7CEAB34EC956}" dt="2024-07-12T08:58:00.707" v="40066" actId="478"/>
        <pc:sldMkLst>
          <pc:docMk/>
          <pc:sldMk cId="972931133" sldId="2147374905"/>
        </pc:sldMkLst>
        <pc:spChg chg="mod">
          <ac:chgData name="Allen Hsu" userId="60d91a9c-a42c-4cc8-ad01-70c31ac073b3" providerId="ADAL" clId="{171FDCCA-C198-4BCC-A328-7CEAB34EC956}" dt="2024-07-08T03:41:35.815" v="29576" actId="20577"/>
          <ac:spMkLst>
            <pc:docMk/>
            <pc:sldMk cId="972931133" sldId="2147374905"/>
            <ac:spMk id="2" creationId="{5512E7FD-80A2-A838-8922-3DD72F13F62A}"/>
          </ac:spMkLst>
        </pc:spChg>
        <pc:spChg chg="del">
          <ac:chgData name="Allen Hsu" userId="60d91a9c-a42c-4cc8-ad01-70c31ac073b3" providerId="ADAL" clId="{171FDCCA-C198-4BCC-A328-7CEAB34EC956}" dt="2024-06-27T05:26:51.955" v="216" actId="478"/>
          <ac:spMkLst>
            <pc:docMk/>
            <pc:sldMk cId="972931133" sldId="2147374905"/>
            <ac:spMk id="4" creationId="{710D0015-B6E4-D981-0FEC-FA2CD4637F22}"/>
          </ac:spMkLst>
        </pc:spChg>
        <pc:spChg chg="add mod">
          <ac:chgData name="Allen Hsu" userId="60d91a9c-a42c-4cc8-ad01-70c31ac073b3" providerId="ADAL" clId="{171FDCCA-C198-4BCC-A328-7CEAB34EC956}" dt="2024-07-10T00:27:30.203" v="33517" actId="14100"/>
          <ac:spMkLst>
            <pc:docMk/>
            <pc:sldMk cId="972931133" sldId="2147374905"/>
            <ac:spMk id="5" creationId="{8322C821-16E4-0456-094F-E8CE6A2B3474}"/>
          </ac:spMkLst>
        </pc:spChg>
        <pc:spChg chg="add mod">
          <ac:chgData name="Allen Hsu" userId="60d91a9c-a42c-4cc8-ad01-70c31ac073b3" providerId="ADAL" clId="{171FDCCA-C198-4BCC-A328-7CEAB34EC956}" dt="2024-07-08T03:01:40.404" v="28558" actId="20577"/>
          <ac:spMkLst>
            <pc:docMk/>
            <pc:sldMk cId="972931133" sldId="2147374905"/>
            <ac:spMk id="6" creationId="{1E110267-2FB9-FA06-82D6-4D78C724DAF1}"/>
          </ac:spMkLst>
        </pc:spChg>
        <pc:spChg chg="add mod">
          <ac:chgData name="Allen Hsu" userId="60d91a9c-a42c-4cc8-ad01-70c31ac073b3" providerId="ADAL" clId="{171FDCCA-C198-4BCC-A328-7CEAB34EC956}" dt="2024-07-08T03:33:09.991" v="29570" actId="404"/>
          <ac:spMkLst>
            <pc:docMk/>
            <pc:sldMk cId="972931133" sldId="2147374905"/>
            <ac:spMk id="7" creationId="{6094EB23-CFF5-96D2-5825-7D19DFF79C82}"/>
          </ac:spMkLst>
        </pc:spChg>
        <pc:spChg chg="add mod">
          <ac:chgData name="Allen Hsu" userId="60d91a9c-a42c-4cc8-ad01-70c31ac073b3" providerId="ADAL" clId="{171FDCCA-C198-4BCC-A328-7CEAB34EC956}" dt="2024-07-08T03:54:44.718" v="29842" actId="20577"/>
          <ac:spMkLst>
            <pc:docMk/>
            <pc:sldMk cId="972931133" sldId="2147374905"/>
            <ac:spMk id="8" creationId="{5040817E-70B7-293F-9903-5B56842E96AA}"/>
          </ac:spMkLst>
        </pc:spChg>
        <pc:spChg chg="add del mod">
          <ac:chgData name="Allen Hsu" userId="60d91a9c-a42c-4cc8-ad01-70c31ac073b3" providerId="ADAL" clId="{171FDCCA-C198-4BCC-A328-7CEAB34EC956}" dt="2024-07-04T03:58:38.126" v="18243" actId="21"/>
          <ac:spMkLst>
            <pc:docMk/>
            <pc:sldMk cId="972931133" sldId="2147374905"/>
            <ac:spMk id="8" creationId="{B11B6950-013A-93B7-732B-1BE13F6C0C7E}"/>
          </ac:spMkLst>
        </pc:spChg>
        <pc:spChg chg="add del mod">
          <ac:chgData name="Allen Hsu" userId="60d91a9c-a42c-4cc8-ad01-70c31ac073b3" providerId="ADAL" clId="{171FDCCA-C198-4BCC-A328-7CEAB34EC956}" dt="2024-07-08T02:52:38.802" v="28305" actId="478"/>
          <ac:spMkLst>
            <pc:docMk/>
            <pc:sldMk cId="972931133" sldId="2147374905"/>
            <ac:spMk id="9" creationId="{3EE284E8-DC8D-7AE9-AF0F-A6C7B1EA25DF}"/>
          </ac:spMkLst>
        </pc:spChg>
        <pc:spChg chg="add del mod">
          <ac:chgData name="Allen Hsu" userId="60d91a9c-a42c-4cc8-ad01-70c31ac073b3" providerId="ADAL" clId="{171FDCCA-C198-4BCC-A328-7CEAB34EC956}" dt="2024-07-03T01:02:19.573" v="14063" actId="11529"/>
          <ac:spMkLst>
            <pc:docMk/>
            <pc:sldMk cId="972931133" sldId="2147374905"/>
            <ac:spMk id="9" creationId="{4539A799-808F-95CE-CC1D-0372F4A4EAB7}"/>
          </ac:spMkLst>
        </pc:spChg>
        <pc:spChg chg="add del mod">
          <ac:chgData name="Allen Hsu" userId="60d91a9c-a42c-4cc8-ad01-70c31ac073b3" providerId="ADAL" clId="{171FDCCA-C198-4BCC-A328-7CEAB34EC956}" dt="2024-07-02T02:45:42.623" v="11265" actId="21"/>
          <ac:spMkLst>
            <pc:docMk/>
            <pc:sldMk cId="972931133" sldId="2147374905"/>
            <ac:spMk id="9" creationId="{94F7476B-0F14-F6E1-1D19-A84B8DD9AB31}"/>
          </ac:spMkLst>
        </pc:spChg>
        <pc:spChg chg="add mod">
          <ac:chgData name="Allen Hsu" userId="60d91a9c-a42c-4cc8-ad01-70c31ac073b3" providerId="ADAL" clId="{171FDCCA-C198-4BCC-A328-7CEAB34EC956}" dt="2024-07-11T00:37:35.368" v="36227" actId="1076"/>
          <ac:spMkLst>
            <pc:docMk/>
            <pc:sldMk cId="972931133" sldId="2147374905"/>
            <ac:spMk id="10" creationId="{98C29E69-9167-F3C9-B115-D8EFCB6CDB95}"/>
          </ac:spMkLst>
        </pc:spChg>
        <pc:spChg chg="add mod">
          <ac:chgData name="Allen Hsu" userId="60d91a9c-a42c-4cc8-ad01-70c31ac073b3" providerId="ADAL" clId="{171FDCCA-C198-4BCC-A328-7CEAB34EC956}" dt="2024-07-11T00:37:35.368" v="36227" actId="1076"/>
          <ac:spMkLst>
            <pc:docMk/>
            <pc:sldMk cId="972931133" sldId="2147374905"/>
            <ac:spMk id="11" creationId="{72700A23-1454-CF69-3D86-D90E2856E269}"/>
          </ac:spMkLst>
        </pc:spChg>
        <pc:spChg chg="add mod">
          <ac:chgData name="Allen Hsu" userId="60d91a9c-a42c-4cc8-ad01-70c31ac073b3" providerId="ADAL" clId="{171FDCCA-C198-4BCC-A328-7CEAB34EC956}" dt="2024-07-11T00:37:35.368" v="36227" actId="1076"/>
          <ac:spMkLst>
            <pc:docMk/>
            <pc:sldMk cId="972931133" sldId="2147374905"/>
            <ac:spMk id="12" creationId="{CC3E3084-7DB6-A85B-DA4A-A9E6203A77A2}"/>
          </ac:spMkLst>
        </pc:spChg>
        <pc:spChg chg="add mod">
          <ac:chgData name="Allen Hsu" userId="60d91a9c-a42c-4cc8-ad01-70c31ac073b3" providerId="ADAL" clId="{171FDCCA-C198-4BCC-A328-7CEAB34EC956}" dt="2024-07-11T00:37:35.368" v="36227" actId="1076"/>
          <ac:spMkLst>
            <pc:docMk/>
            <pc:sldMk cId="972931133" sldId="2147374905"/>
            <ac:spMk id="13" creationId="{977EBBA9-FBDB-DAF6-32A9-C7D945806F85}"/>
          </ac:spMkLst>
        </pc:spChg>
        <pc:spChg chg="add mod">
          <ac:chgData name="Allen Hsu" userId="60d91a9c-a42c-4cc8-ad01-70c31ac073b3" providerId="ADAL" clId="{171FDCCA-C198-4BCC-A328-7CEAB34EC956}" dt="2024-07-11T00:37:35.368" v="36227" actId="1076"/>
          <ac:spMkLst>
            <pc:docMk/>
            <pc:sldMk cId="972931133" sldId="2147374905"/>
            <ac:spMk id="14" creationId="{B03824E9-7BA3-A105-EB7B-A24F1D33F3EB}"/>
          </ac:spMkLst>
        </pc:spChg>
        <pc:spChg chg="add mod">
          <ac:chgData name="Allen Hsu" userId="60d91a9c-a42c-4cc8-ad01-70c31ac073b3" providerId="ADAL" clId="{171FDCCA-C198-4BCC-A328-7CEAB34EC956}" dt="2024-07-11T00:37:35.368" v="36227" actId="1076"/>
          <ac:spMkLst>
            <pc:docMk/>
            <pc:sldMk cId="972931133" sldId="2147374905"/>
            <ac:spMk id="15" creationId="{41EFA4D5-0CF2-B09D-5F91-29E7C0C8148D}"/>
          </ac:spMkLst>
        </pc:spChg>
        <pc:spChg chg="add mod">
          <ac:chgData name="Allen Hsu" userId="60d91a9c-a42c-4cc8-ad01-70c31ac073b3" providerId="ADAL" clId="{171FDCCA-C198-4BCC-A328-7CEAB34EC956}" dt="2024-07-11T00:37:35.368" v="36227" actId="1076"/>
          <ac:spMkLst>
            <pc:docMk/>
            <pc:sldMk cId="972931133" sldId="2147374905"/>
            <ac:spMk id="16" creationId="{B8A1C20D-AADD-E5F0-F42C-CB5D038446CC}"/>
          </ac:spMkLst>
        </pc:spChg>
        <pc:spChg chg="add mod">
          <ac:chgData name="Allen Hsu" userId="60d91a9c-a42c-4cc8-ad01-70c31ac073b3" providerId="ADAL" clId="{171FDCCA-C198-4BCC-A328-7CEAB34EC956}" dt="2024-07-03T01:05:11.162" v="14156" actId="767"/>
          <ac:spMkLst>
            <pc:docMk/>
            <pc:sldMk cId="972931133" sldId="2147374905"/>
            <ac:spMk id="17" creationId="{C12CD359-969B-90ED-F8A3-247DD51BB773}"/>
          </ac:spMkLst>
        </pc:spChg>
        <pc:spChg chg="add mod">
          <ac:chgData name="Allen Hsu" userId="60d91a9c-a42c-4cc8-ad01-70c31ac073b3" providerId="ADAL" clId="{171FDCCA-C198-4BCC-A328-7CEAB34EC956}" dt="2024-07-11T00:37:35.368" v="36227" actId="1076"/>
          <ac:spMkLst>
            <pc:docMk/>
            <pc:sldMk cId="972931133" sldId="2147374905"/>
            <ac:spMk id="18" creationId="{F0BF92FC-5A3E-D85D-FA64-F368F1E13C9E}"/>
          </ac:spMkLst>
        </pc:spChg>
        <pc:spChg chg="add mod">
          <ac:chgData name="Allen Hsu" userId="60d91a9c-a42c-4cc8-ad01-70c31ac073b3" providerId="ADAL" clId="{171FDCCA-C198-4BCC-A328-7CEAB34EC956}" dt="2024-07-11T00:37:35.368" v="36227" actId="1076"/>
          <ac:spMkLst>
            <pc:docMk/>
            <pc:sldMk cId="972931133" sldId="2147374905"/>
            <ac:spMk id="19" creationId="{1C4E055E-31EE-EBC9-3525-9D70854B864A}"/>
          </ac:spMkLst>
        </pc:spChg>
        <pc:spChg chg="add mod">
          <ac:chgData name="Allen Hsu" userId="60d91a9c-a42c-4cc8-ad01-70c31ac073b3" providerId="ADAL" clId="{171FDCCA-C198-4BCC-A328-7CEAB34EC956}" dt="2024-07-11T00:37:35.368" v="36227" actId="1076"/>
          <ac:spMkLst>
            <pc:docMk/>
            <pc:sldMk cId="972931133" sldId="2147374905"/>
            <ac:spMk id="20" creationId="{EEE5F070-9ABD-A31F-0BB1-BB32546F3EC3}"/>
          </ac:spMkLst>
        </pc:spChg>
        <pc:spChg chg="add mod">
          <ac:chgData name="Allen Hsu" userId="60d91a9c-a42c-4cc8-ad01-70c31ac073b3" providerId="ADAL" clId="{171FDCCA-C198-4BCC-A328-7CEAB34EC956}" dt="2024-07-11T00:37:35.368" v="36227" actId="1076"/>
          <ac:spMkLst>
            <pc:docMk/>
            <pc:sldMk cId="972931133" sldId="2147374905"/>
            <ac:spMk id="34" creationId="{D53625FF-F65B-83AA-CF41-E447D6F15CC5}"/>
          </ac:spMkLst>
        </pc:spChg>
        <pc:spChg chg="add mod">
          <ac:chgData name="Allen Hsu" userId="60d91a9c-a42c-4cc8-ad01-70c31ac073b3" providerId="ADAL" clId="{171FDCCA-C198-4BCC-A328-7CEAB34EC956}" dt="2024-07-11T00:37:35.368" v="36227" actId="1076"/>
          <ac:spMkLst>
            <pc:docMk/>
            <pc:sldMk cId="972931133" sldId="2147374905"/>
            <ac:spMk id="35" creationId="{F88EB9AA-40EB-1864-E4B9-F0B849FF1668}"/>
          </ac:spMkLst>
        </pc:spChg>
        <pc:spChg chg="add mod">
          <ac:chgData name="Allen Hsu" userId="60d91a9c-a42c-4cc8-ad01-70c31ac073b3" providerId="ADAL" clId="{171FDCCA-C198-4BCC-A328-7CEAB34EC956}" dt="2024-07-11T00:37:35.368" v="36227" actId="1076"/>
          <ac:spMkLst>
            <pc:docMk/>
            <pc:sldMk cId="972931133" sldId="2147374905"/>
            <ac:spMk id="36" creationId="{9FCD65C2-9943-5105-0AF6-5C598818A586}"/>
          </ac:spMkLst>
        </pc:spChg>
        <pc:spChg chg="add mod">
          <ac:chgData name="Allen Hsu" userId="60d91a9c-a42c-4cc8-ad01-70c31ac073b3" providerId="ADAL" clId="{171FDCCA-C198-4BCC-A328-7CEAB34EC956}" dt="2024-07-11T00:37:35.368" v="36227" actId="1076"/>
          <ac:spMkLst>
            <pc:docMk/>
            <pc:sldMk cId="972931133" sldId="2147374905"/>
            <ac:spMk id="37" creationId="{D5442533-ED2D-71AB-E325-1D8C3C664634}"/>
          </ac:spMkLst>
        </pc:spChg>
        <pc:spChg chg="add del mod">
          <ac:chgData name="Allen Hsu" userId="60d91a9c-a42c-4cc8-ad01-70c31ac073b3" providerId="ADAL" clId="{171FDCCA-C198-4BCC-A328-7CEAB34EC956}" dt="2024-07-03T01:26:12.414" v="14285" actId="478"/>
          <ac:spMkLst>
            <pc:docMk/>
            <pc:sldMk cId="972931133" sldId="2147374905"/>
            <ac:spMk id="38" creationId="{56E80A87-549C-2528-181E-24C80D50FC07}"/>
          </ac:spMkLst>
        </pc:spChg>
        <pc:spChg chg="add mod">
          <ac:chgData name="Allen Hsu" userId="60d91a9c-a42c-4cc8-ad01-70c31ac073b3" providerId="ADAL" clId="{171FDCCA-C198-4BCC-A328-7CEAB34EC956}" dt="2024-07-11T00:37:35.368" v="36227" actId="1076"/>
          <ac:spMkLst>
            <pc:docMk/>
            <pc:sldMk cId="972931133" sldId="2147374905"/>
            <ac:spMk id="39" creationId="{A05DF2AA-E979-B4CC-1176-850297B9970E}"/>
          </ac:spMkLst>
        </pc:spChg>
        <pc:spChg chg="add mod">
          <ac:chgData name="Allen Hsu" userId="60d91a9c-a42c-4cc8-ad01-70c31ac073b3" providerId="ADAL" clId="{171FDCCA-C198-4BCC-A328-7CEAB34EC956}" dt="2024-07-11T00:37:35.368" v="36227" actId="1076"/>
          <ac:spMkLst>
            <pc:docMk/>
            <pc:sldMk cId="972931133" sldId="2147374905"/>
            <ac:spMk id="41" creationId="{D8263BBD-E161-01AE-A845-FFA3D36BB369}"/>
          </ac:spMkLst>
        </pc:spChg>
        <pc:spChg chg="add mod">
          <ac:chgData name="Allen Hsu" userId="60d91a9c-a42c-4cc8-ad01-70c31ac073b3" providerId="ADAL" clId="{171FDCCA-C198-4BCC-A328-7CEAB34EC956}" dt="2024-07-11T00:37:35.368" v="36227" actId="1076"/>
          <ac:spMkLst>
            <pc:docMk/>
            <pc:sldMk cId="972931133" sldId="2147374905"/>
            <ac:spMk id="42" creationId="{1DB8BB58-7AD3-4C32-1620-F71852F999F4}"/>
          </ac:spMkLst>
        </pc:spChg>
        <pc:spChg chg="add mod">
          <ac:chgData name="Allen Hsu" userId="60d91a9c-a42c-4cc8-ad01-70c31ac073b3" providerId="ADAL" clId="{171FDCCA-C198-4BCC-A328-7CEAB34EC956}" dt="2024-07-11T00:37:35.368" v="36227" actId="1076"/>
          <ac:spMkLst>
            <pc:docMk/>
            <pc:sldMk cId="972931133" sldId="2147374905"/>
            <ac:spMk id="43" creationId="{70AAB09B-E050-021C-FAAD-EC616B7B70B8}"/>
          </ac:spMkLst>
        </pc:spChg>
        <pc:spChg chg="add mod">
          <ac:chgData name="Allen Hsu" userId="60d91a9c-a42c-4cc8-ad01-70c31ac073b3" providerId="ADAL" clId="{171FDCCA-C198-4BCC-A328-7CEAB34EC956}" dt="2024-07-11T00:37:35.368" v="36227" actId="1076"/>
          <ac:spMkLst>
            <pc:docMk/>
            <pc:sldMk cId="972931133" sldId="2147374905"/>
            <ac:spMk id="44" creationId="{EC1A3907-C090-B9FE-3BD0-C87910B19AFB}"/>
          </ac:spMkLst>
        </pc:spChg>
        <pc:spChg chg="add mod">
          <ac:chgData name="Allen Hsu" userId="60d91a9c-a42c-4cc8-ad01-70c31ac073b3" providerId="ADAL" clId="{171FDCCA-C198-4BCC-A328-7CEAB34EC956}" dt="2024-07-11T00:37:35.368" v="36227" actId="1076"/>
          <ac:spMkLst>
            <pc:docMk/>
            <pc:sldMk cId="972931133" sldId="2147374905"/>
            <ac:spMk id="45" creationId="{ED3ADCDE-F5E1-F93B-6BA1-E8ACA556D27C}"/>
          </ac:spMkLst>
        </pc:spChg>
        <pc:spChg chg="add mod">
          <ac:chgData name="Allen Hsu" userId="60d91a9c-a42c-4cc8-ad01-70c31ac073b3" providerId="ADAL" clId="{171FDCCA-C198-4BCC-A328-7CEAB34EC956}" dt="2024-07-11T00:37:35.368" v="36227" actId="1076"/>
          <ac:spMkLst>
            <pc:docMk/>
            <pc:sldMk cId="972931133" sldId="2147374905"/>
            <ac:spMk id="46" creationId="{9803F86B-34B7-9CA1-7C8E-4C01B6762AEE}"/>
          </ac:spMkLst>
        </pc:spChg>
        <pc:spChg chg="add mod">
          <ac:chgData name="Allen Hsu" userId="60d91a9c-a42c-4cc8-ad01-70c31ac073b3" providerId="ADAL" clId="{171FDCCA-C198-4BCC-A328-7CEAB34EC956}" dt="2024-07-11T00:37:35.368" v="36227" actId="1076"/>
          <ac:spMkLst>
            <pc:docMk/>
            <pc:sldMk cId="972931133" sldId="2147374905"/>
            <ac:spMk id="47" creationId="{086DA006-755C-24CA-FA78-6095D50F9B87}"/>
          </ac:spMkLst>
        </pc:spChg>
        <pc:spChg chg="add del mod">
          <ac:chgData name="Allen Hsu" userId="60d91a9c-a42c-4cc8-ad01-70c31ac073b3" providerId="ADAL" clId="{171FDCCA-C198-4BCC-A328-7CEAB34EC956}" dt="2024-07-04T03:58:38.126" v="18243" actId="21"/>
          <ac:spMkLst>
            <pc:docMk/>
            <pc:sldMk cId="972931133" sldId="2147374905"/>
            <ac:spMk id="49" creationId="{3AD46C7A-FF92-4871-B293-DE3515A67F93}"/>
          </ac:spMkLst>
        </pc:spChg>
        <pc:spChg chg="add mod">
          <ac:chgData name="Allen Hsu" userId="60d91a9c-a42c-4cc8-ad01-70c31ac073b3" providerId="ADAL" clId="{171FDCCA-C198-4BCC-A328-7CEAB34EC956}" dt="2024-07-11T00:37:35.368" v="36227" actId="1076"/>
          <ac:spMkLst>
            <pc:docMk/>
            <pc:sldMk cId="972931133" sldId="2147374905"/>
            <ac:spMk id="50" creationId="{8FDB2FFC-1785-669E-DB8A-4E751E6449DE}"/>
          </ac:spMkLst>
        </pc:spChg>
        <pc:spChg chg="add mod">
          <ac:chgData name="Allen Hsu" userId="60d91a9c-a42c-4cc8-ad01-70c31ac073b3" providerId="ADAL" clId="{171FDCCA-C198-4BCC-A328-7CEAB34EC956}" dt="2024-07-11T00:37:35.368" v="36227" actId="1076"/>
          <ac:spMkLst>
            <pc:docMk/>
            <pc:sldMk cId="972931133" sldId="2147374905"/>
            <ac:spMk id="51" creationId="{86833BB6-B53D-9710-D327-C5A19B159C0E}"/>
          </ac:spMkLst>
        </pc:spChg>
        <pc:spChg chg="add mod">
          <ac:chgData name="Allen Hsu" userId="60d91a9c-a42c-4cc8-ad01-70c31ac073b3" providerId="ADAL" clId="{171FDCCA-C198-4BCC-A328-7CEAB34EC956}" dt="2024-07-11T00:37:35.368" v="36227" actId="1076"/>
          <ac:spMkLst>
            <pc:docMk/>
            <pc:sldMk cId="972931133" sldId="2147374905"/>
            <ac:spMk id="52" creationId="{776B7F47-8B42-4AF3-F601-864A260ABAA0}"/>
          </ac:spMkLst>
        </pc:spChg>
        <pc:spChg chg="add mod">
          <ac:chgData name="Allen Hsu" userId="60d91a9c-a42c-4cc8-ad01-70c31ac073b3" providerId="ADAL" clId="{171FDCCA-C198-4BCC-A328-7CEAB34EC956}" dt="2024-07-11T00:37:35.368" v="36227" actId="1076"/>
          <ac:spMkLst>
            <pc:docMk/>
            <pc:sldMk cId="972931133" sldId="2147374905"/>
            <ac:spMk id="53" creationId="{D279699C-87C2-0615-2483-80853735B149}"/>
          </ac:spMkLst>
        </pc:spChg>
        <pc:spChg chg="add mod">
          <ac:chgData name="Allen Hsu" userId="60d91a9c-a42c-4cc8-ad01-70c31ac073b3" providerId="ADAL" clId="{171FDCCA-C198-4BCC-A328-7CEAB34EC956}" dt="2024-07-11T00:37:35.368" v="36227" actId="1076"/>
          <ac:spMkLst>
            <pc:docMk/>
            <pc:sldMk cId="972931133" sldId="2147374905"/>
            <ac:spMk id="54" creationId="{7D8C4F40-57FB-1DAC-82FB-2416D006149A}"/>
          </ac:spMkLst>
        </pc:spChg>
        <pc:spChg chg="add mod">
          <ac:chgData name="Allen Hsu" userId="60d91a9c-a42c-4cc8-ad01-70c31ac073b3" providerId="ADAL" clId="{171FDCCA-C198-4BCC-A328-7CEAB34EC956}" dt="2024-07-11T00:37:35.368" v="36227" actId="1076"/>
          <ac:spMkLst>
            <pc:docMk/>
            <pc:sldMk cId="972931133" sldId="2147374905"/>
            <ac:spMk id="55" creationId="{D66E95FC-9573-E86E-EE73-743950B4BFEA}"/>
          </ac:spMkLst>
        </pc:spChg>
        <pc:spChg chg="add mod">
          <ac:chgData name="Allen Hsu" userId="60d91a9c-a42c-4cc8-ad01-70c31ac073b3" providerId="ADAL" clId="{171FDCCA-C198-4BCC-A328-7CEAB34EC956}" dt="2024-07-11T00:37:35.368" v="36227" actId="1076"/>
          <ac:spMkLst>
            <pc:docMk/>
            <pc:sldMk cId="972931133" sldId="2147374905"/>
            <ac:spMk id="56" creationId="{2577FA19-718D-6D2A-3A36-AAA6AF9BC98E}"/>
          </ac:spMkLst>
        </pc:spChg>
        <pc:spChg chg="add mod">
          <ac:chgData name="Allen Hsu" userId="60d91a9c-a42c-4cc8-ad01-70c31ac073b3" providerId="ADAL" clId="{171FDCCA-C198-4BCC-A328-7CEAB34EC956}" dt="2024-07-11T00:37:35.368" v="36227" actId="1076"/>
          <ac:spMkLst>
            <pc:docMk/>
            <pc:sldMk cId="972931133" sldId="2147374905"/>
            <ac:spMk id="57" creationId="{87AFECCE-1588-F0EF-A640-F79CF86490B7}"/>
          </ac:spMkLst>
        </pc:spChg>
        <pc:spChg chg="add mod">
          <ac:chgData name="Allen Hsu" userId="60d91a9c-a42c-4cc8-ad01-70c31ac073b3" providerId="ADAL" clId="{171FDCCA-C198-4BCC-A328-7CEAB34EC956}" dt="2024-07-11T00:37:35.368" v="36227" actId="1076"/>
          <ac:spMkLst>
            <pc:docMk/>
            <pc:sldMk cId="972931133" sldId="2147374905"/>
            <ac:spMk id="58" creationId="{20611FCC-6509-2B90-D082-3C5F5F10FCB3}"/>
          </ac:spMkLst>
        </pc:spChg>
        <pc:spChg chg="add mod">
          <ac:chgData name="Allen Hsu" userId="60d91a9c-a42c-4cc8-ad01-70c31ac073b3" providerId="ADAL" clId="{171FDCCA-C198-4BCC-A328-7CEAB34EC956}" dt="2024-07-11T00:37:35.368" v="36227" actId="1076"/>
          <ac:spMkLst>
            <pc:docMk/>
            <pc:sldMk cId="972931133" sldId="2147374905"/>
            <ac:spMk id="59" creationId="{B0A608F1-60AB-F2A4-CDAF-B680274CD479}"/>
          </ac:spMkLst>
        </pc:spChg>
        <pc:spChg chg="add mod">
          <ac:chgData name="Allen Hsu" userId="60d91a9c-a42c-4cc8-ad01-70c31ac073b3" providerId="ADAL" clId="{171FDCCA-C198-4BCC-A328-7CEAB34EC956}" dt="2024-07-11T00:37:35.368" v="36227" actId="1076"/>
          <ac:spMkLst>
            <pc:docMk/>
            <pc:sldMk cId="972931133" sldId="2147374905"/>
            <ac:spMk id="60" creationId="{F5A9551B-9A60-C72E-D893-8C1133DC57C2}"/>
          </ac:spMkLst>
        </pc:spChg>
        <pc:spChg chg="add del mod">
          <ac:chgData name="Allen Hsu" userId="60d91a9c-a42c-4cc8-ad01-70c31ac073b3" providerId="ADAL" clId="{171FDCCA-C198-4BCC-A328-7CEAB34EC956}" dt="2024-07-08T02:31:07.576" v="28093" actId="21"/>
          <ac:spMkLst>
            <pc:docMk/>
            <pc:sldMk cId="972931133" sldId="2147374905"/>
            <ac:spMk id="62" creationId="{A5B4855A-FEB3-3A7A-A43A-C260950BB9E4}"/>
          </ac:spMkLst>
        </pc:spChg>
        <pc:spChg chg="add del mod">
          <ac:chgData name="Allen Hsu" userId="60d91a9c-a42c-4cc8-ad01-70c31ac073b3" providerId="ADAL" clId="{171FDCCA-C198-4BCC-A328-7CEAB34EC956}" dt="2024-07-08T02:31:07.576" v="28093" actId="21"/>
          <ac:spMkLst>
            <pc:docMk/>
            <pc:sldMk cId="972931133" sldId="2147374905"/>
            <ac:spMk id="64" creationId="{E2ABEFAF-BD6C-5095-2216-70C53F00FF5D}"/>
          </ac:spMkLst>
        </pc:spChg>
        <pc:spChg chg="add del mod">
          <ac:chgData name="Allen Hsu" userId="60d91a9c-a42c-4cc8-ad01-70c31ac073b3" providerId="ADAL" clId="{171FDCCA-C198-4BCC-A328-7CEAB34EC956}" dt="2024-07-08T02:50:01.915" v="28296" actId="21"/>
          <ac:spMkLst>
            <pc:docMk/>
            <pc:sldMk cId="972931133" sldId="2147374905"/>
            <ac:spMk id="68" creationId="{D347CE48-D7C6-FE0E-0878-D99AD5CDAF8A}"/>
          </ac:spMkLst>
        </pc:spChg>
        <pc:spChg chg="add del mod">
          <ac:chgData name="Allen Hsu" userId="60d91a9c-a42c-4cc8-ad01-70c31ac073b3" providerId="ADAL" clId="{171FDCCA-C198-4BCC-A328-7CEAB34EC956}" dt="2024-07-08T02:50:01.915" v="28296" actId="21"/>
          <ac:spMkLst>
            <pc:docMk/>
            <pc:sldMk cId="972931133" sldId="2147374905"/>
            <ac:spMk id="70" creationId="{101B31AC-846B-76E0-7675-8B90412D213A}"/>
          </ac:spMkLst>
        </pc:spChg>
        <pc:spChg chg="add mod">
          <ac:chgData name="Allen Hsu" userId="60d91a9c-a42c-4cc8-ad01-70c31ac073b3" providerId="ADAL" clId="{171FDCCA-C198-4BCC-A328-7CEAB34EC956}" dt="2024-07-08T03:46:42.365" v="29635" actId="1076"/>
          <ac:spMkLst>
            <pc:docMk/>
            <pc:sldMk cId="972931133" sldId="2147374905"/>
            <ac:spMk id="71" creationId="{6C8EA0CD-0813-3E0D-810A-7F8AE827FE40}"/>
          </ac:spMkLst>
        </pc:spChg>
        <pc:spChg chg="add mod">
          <ac:chgData name="Allen Hsu" userId="60d91a9c-a42c-4cc8-ad01-70c31ac073b3" providerId="ADAL" clId="{171FDCCA-C198-4BCC-A328-7CEAB34EC956}" dt="2024-07-11T00:37:47.497" v="36228" actId="404"/>
          <ac:spMkLst>
            <pc:docMk/>
            <pc:sldMk cId="972931133" sldId="2147374905"/>
            <ac:spMk id="73" creationId="{E92952C9-B7EC-114E-CC48-8D6F2EBFCD94}"/>
          </ac:spMkLst>
        </pc:spChg>
        <pc:spChg chg="add mod">
          <ac:chgData name="Allen Hsu" userId="60d91a9c-a42c-4cc8-ad01-70c31ac073b3" providerId="ADAL" clId="{171FDCCA-C198-4BCC-A328-7CEAB34EC956}" dt="2024-07-08T03:46:46.263" v="29637" actId="20577"/>
          <ac:spMkLst>
            <pc:docMk/>
            <pc:sldMk cId="972931133" sldId="2147374905"/>
            <ac:spMk id="74" creationId="{7306F59A-2E94-386D-0599-78F1A744B4D4}"/>
          </ac:spMkLst>
        </pc:spChg>
        <pc:spChg chg="add mod">
          <ac:chgData name="Allen Hsu" userId="60d91a9c-a42c-4cc8-ad01-70c31ac073b3" providerId="ADAL" clId="{171FDCCA-C198-4BCC-A328-7CEAB34EC956}" dt="2024-07-08T05:31:01.768" v="30415" actId="404"/>
          <ac:spMkLst>
            <pc:docMk/>
            <pc:sldMk cId="972931133" sldId="2147374905"/>
            <ac:spMk id="75" creationId="{EEABFD5A-EF8B-3CEB-6CDB-FBC7A9AE8434}"/>
          </ac:spMkLst>
        </pc:spChg>
        <pc:spChg chg="add mod">
          <ac:chgData name="Allen Hsu" userId="60d91a9c-a42c-4cc8-ad01-70c31ac073b3" providerId="ADAL" clId="{171FDCCA-C198-4BCC-A328-7CEAB34EC956}" dt="2024-07-08T03:33:00.370" v="29567" actId="403"/>
          <ac:spMkLst>
            <pc:docMk/>
            <pc:sldMk cId="972931133" sldId="2147374905"/>
            <ac:spMk id="76" creationId="{ED7F578E-E587-1960-6E9F-9E9F53E69F2D}"/>
          </ac:spMkLst>
        </pc:spChg>
        <pc:spChg chg="add mod">
          <ac:chgData name="Allen Hsu" userId="60d91a9c-a42c-4cc8-ad01-70c31ac073b3" providerId="ADAL" clId="{171FDCCA-C198-4BCC-A328-7CEAB34EC956}" dt="2024-07-08T03:29:16.405" v="29423" actId="14100"/>
          <ac:spMkLst>
            <pc:docMk/>
            <pc:sldMk cId="972931133" sldId="2147374905"/>
            <ac:spMk id="78" creationId="{5EDFF486-4278-FE16-F7C0-2E6CB60DE179}"/>
          </ac:spMkLst>
        </pc:spChg>
        <pc:spChg chg="add mod">
          <ac:chgData name="Allen Hsu" userId="60d91a9c-a42c-4cc8-ad01-70c31ac073b3" providerId="ADAL" clId="{171FDCCA-C198-4BCC-A328-7CEAB34EC956}" dt="2024-07-08T03:30:30.181" v="29470" actId="1037"/>
          <ac:spMkLst>
            <pc:docMk/>
            <pc:sldMk cId="972931133" sldId="2147374905"/>
            <ac:spMk id="79" creationId="{10A21C66-C51A-F6C7-2B33-0CAFFF605992}"/>
          </ac:spMkLst>
        </pc:spChg>
        <pc:spChg chg="add mod">
          <ac:chgData name="Allen Hsu" userId="60d91a9c-a42c-4cc8-ad01-70c31ac073b3" providerId="ADAL" clId="{171FDCCA-C198-4BCC-A328-7CEAB34EC956}" dt="2024-07-08T03:30:00.738" v="29436" actId="12789"/>
          <ac:spMkLst>
            <pc:docMk/>
            <pc:sldMk cId="972931133" sldId="2147374905"/>
            <ac:spMk id="80" creationId="{01E0665F-9609-30F6-3C4D-0B3F63EB84C0}"/>
          </ac:spMkLst>
        </pc:spChg>
        <pc:spChg chg="add mod">
          <ac:chgData name="Allen Hsu" userId="60d91a9c-a42c-4cc8-ad01-70c31ac073b3" providerId="ADAL" clId="{171FDCCA-C198-4BCC-A328-7CEAB34EC956}" dt="2024-07-08T03:30:25.671" v="29468" actId="1037"/>
          <ac:spMkLst>
            <pc:docMk/>
            <pc:sldMk cId="972931133" sldId="2147374905"/>
            <ac:spMk id="81" creationId="{E0457DE6-0AB5-3999-94B3-D2E39261754F}"/>
          </ac:spMkLst>
        </pc:spChg>
        <pc:spChg chg="add mod">
          <ac:chgData name="Allen Hsu" userId="60d91a9c-a42c-4cc8-ad01-70c31ac073b3" providerId="ADAL" clId="{171FDCCA-C198-4BCC-A328-7CEAB34EC956}" dt="2024-07-08T03:29:48.456" v="29433" actId="12789"/>
          <ac:spMkLst>
            <pc:docMk/>
            <pc:sldMk cId="972931133" sldId="2147374905"/>
            <ac:spMk id="82" creationId="{25C13E11-6626-D39D-CB33-BFAEC21AD706}"/>
          </ac:spMkLst>
        </pc:spChg>
        <pc:spChg chg="add mod">
          <ac:chgData name="Allen Hsu" userId="60d91a9c-a42c-4cc8-ad01-70c31ac073b3" providerId="ADAL" clId="{171FDCCA-C198-4BCC-A328-7CEAB34EC956}" dt="2024-07-08T03:30:25.671" v="29468" actId="1037"/>
          <ac:spMkLst>
            <pc:docMk/>
            <pc:sldMk cId="972931133" sldId="2147374905"/>
            <ac:spMk id="83" creationId="{5C2220FE-DD40-9B38-5A33-2E9A04EBFD0F}"/>
          </ac:spMkLst>
        </pc:spChg>
        <pc:spChg chg="add mod">
          <ac:chgData name="Allen Hsu" userId="60d91a9c-a42c-4cc8-ad01-70c31ac073b3" providerId="ADAL" clId="{171FDCCA-C198-4BCC-A328-7CEAB34EC956}" dt="2024-07-08T03:32:40.631" v="29566" actId="242"/>
          <ac:spMkLst>
            <pc:docMk/>
            <pc:sldMk cId="972931133" sldId="2147374905"/>
            <ac:spMk id="84" creationId="{3046BD27-3B32-E87C-7F2D-A489B999FF8B}"/>
          </ac:spMkLst>
        </pc:spChg>
        <pc:spChg chg="add mod">
          <ac:chgData name="Allen Hsu" userId="60d91a9c-a42c-4cc8-ad01-70c31ac073b3" providerId="ADAL" clId="{171FDCCA-C198-4BCC-A328-7CEAB34EC956}" dt="2024-07-12T02:09:05.743" v="39138" actId="20577"/>
          <ac:spMkLst>
            <pc:docMk/>
            <pc:sldMk cId="972931133" sldId="2147374905"/>
            <ac:spMk id="85" creationId="{1BEB7928-7125-247A-005F-3636068CEDBE}"/>
          </ac:spMkLst>
        </pc:spChg>
        <pc:spChg chg="add del mod">
          <ac:chgData name="Allen Hsu" userId="60d91a9c-a42c-4cc8-ad01-70c31ac073b3" providerId="ADAL" clId="{171FDCCA-C198-4BCC-A328-7CEAB34EC956}" dt="2024-07-12T08:58:00.707" v="40066" actId="478"/>
          <ac:spMkLst>
            <pc:docMk/>
            <pc:sldMk cId="972931133" sldId="2147374905"/>
            <ac:spMk id="86" creationId="{597EFD1D-8661-7C6C-9380-98E78A351ACD}"/>
          </ac:spMkLst>
        </pc:spChg>
        <pc:spChg chg="add del mod">
          <ac:chgData name="Allen Hsu" userId="60d91a9c-a42c-4cc8-ad01-70c31ac073b3" providerId="ADAL" clId="{171FDCCA-C198-4BCC-A328-7CEAB34EC956}" dt="2024-07-12T08:58:00.707" v="40066" actId="478"/>
          <ac:spMkLst>
            <pc:docMk/>
            <pc:sldMk cId="972931133" sldId="2147374905"/>
            <ac:spMk id="87" creationId="{5EBDCC1E-EDB0-31F0-0A8E-639DFA8785D6}"/>
          </ac:spMkLst>
        </pc:spChg>
        <pc:spChg chg="add del mod">
          <ac:chgData name="Allen Hsu" userId="60d91a9c-a42c-4cc8-ad01-70c31ac073b3" providerId="ADAL" clId="{171FDCCA-C198-4BCC-A328-7CEAB34EC956}" dt="2024-07-12T08:58:00.707" v="40066" actId="478"/>
          <ac:spMkLst>
            <pc:docMk/>
            <pc:sldMk cId="972931133" sldId="2147374905"/>
            <ac:spMk id="88" creationId="{632C13FE-A3A0-0C1E-305A-AEB0EC084574}"/>
          </ac:spMkLst>
        </pc:spChg>
        <pc:spChg chg="add del mod">
          <ac:chgData name="Allen Hsu" userId="60d91a9c-a42c-4cc8-ad01-70c31ac073b3" providerId="ADAL" clId="{171FDCCA-C198-4BCC-A328-7CEAB34EC956}" dt="2024-07-12T08:58:00.707" v="40066" actId="478"/>
          <ac:spMkLst>
            <pc:docMk/>
            <pc:sldMk cId="972931133" sldId="2147374905"/>
            <ac:spMk id="89" creationId="{214BB991-9A98-3479-45AF-A91E4296BD8B}"/>
          </ac:spMkLst>
        </pc:spChg>
        <pc:graphicFrameChg chg="add del mod modGraphic">
          <ac:chgData name="Allen Hsu" userId="60d91a9c-a42c-4cc8-ad01-70c31ac073b3" providerId="ADAL" clId="{171FDCCA-C198-4BCC-A328-7CEAB34EC956}" dt="2024-07-04T03:58:38.126" v="18243" actId="21"/>
          <ac:graphicFrameMkLst>
            <pc:docMk/>
            <pc:sldMk cId="972931133" sldId="2147374905"/>
            <ac:graphicFrameMk id="6" creationId="{94EB43CA-7357-9C4B-A7C2-6EA96E854370}"/>
          </ac:graphicFrameMkLst>
        </pc:graphicFrameChg>
        <pc:picChg chg="add del mod">
          <ac:chgData name="Allen Hsu" userId="60d91a9c-a42c-4cc8-ad01-70c31ac073b3" providerId="ADAL" clId="{171FDCCA-C198-4BCC-A328-7CEAB34EC956}" dt="2024-07-10T00:27:37.225" v="33518" actId="21"/>
          <ac:picMkLst>
            <pc:docMk/>
            <pc:sldMk cId="972931133" sldId="2147374905"/>
            <ac:picMk id="4" creationId="{20A3CB10-C77B-3EBC-EDF6-CF5843CE466A}"/>
          </ac:picMkLst>
        </pc:picChg>
        <pc:picChg chg="add del mod">
          <ac:chgData name="Allen Hsu" userId="60d91a9c-a42c-4cc8-ad01-70c31ac073b3" providerId="ADAL" clId="{171FDCCA-C198-4BCC-A328-7CEAB34EC956}" dt="2024-07-08T02:50:01.915" v="28296" actId="21"/>
          <ac:picMkLst>
            <pc:docMk/>
            <pc:sldMk cId="972931133" sldId="2147374905"/>
            <ac:picMk id="21" creationId="{2CB618D4-178D-7381-DE56-6AD3094BA7C1}"/>
          </ac:picMkLst>
        </pc:picChg>
        <pc:picChg chg="add del mod">
          <ac:chgData name="Allen Hsu" userId="60d91a9c-a42c-4cc8-ad01-70c31ac073b3" providerId="ADAL" clId="{171FDCCA-C198-4BCC-A328-7CEAB34EC956}" dt="2024-07-08T02:31:07.576" v="28093" actId="21"/>
          <ac:picMkLst>
            <pc:docMk/>
            <pc:sldMk cId="972931133" sldId="2147374905"/>
            <ac:picMk id="38" creationId="{FBF932CC-9DC2-23A7-4248-C98F0B342D24}"/>
          </ac:picMkLst>
        </pc:picChg>
        <pc:picChg chg="add mod">
          <ac:chgData name="Allen Hsu" userId="60d91a9c-a42c-4cc8-ad01-70c31ac073b3" providerId="ADAL" clId="{171FDCCA-C198-4BCC-A328-7CEAB34EC956}" dt="2024-07-11T00:37:35.368" v="36227" actId="1076"/>
          <ac:picMkLst>
            <pc:docMk/>
            <pc:sldMk cId="972931133" sldId="2147374905"/>
            <ac:picMk id="40" creationId="{812D28BC-2E05-9E93-B8D4-B502621050BB}"/>
          </ac:picMkLst>
        </pc:picChg>
        <pc:picChg chg="add del mod">
          <ac:chgData name="Allen Hsu" userId="60d91a9c-a42c-4cc8-ad01-70c31ac073b3" providerId="ADAL" clId="{171FDCCA-C198-4BCC-A328-7CEAB34EC956}" dt="2024-07-08T02:31:07.576" v="28093" actId="21"/>
          <ac:picMkLst>
            <pc:docMk/>
            <pc:sldMk cId="972931133" sldId="2147374905"/>
            <ac:picMk id="49" creationId="{F462B188-8595-1CA0-3A7C-98DD84AC4CAF}"/>
          </ac:picMkLst>
        </pc:picChg>
        <pc:picChg chg="add del mod">
          <ac:chgData name="Allen Hsu" userId="60d91a9c-a42c-4cc8-ad01-70c31ac073b3" providerId="ADAL" clId="{171FDCCA-C198-4BCC-A328-7CEAB34EC956}" dt="2024-07-08T02:50:01.915" v="28296" actId="21"/>
          <ac:picMkLst>
            <pc:docMk/>
            <pc:sldMk cId="972931133" sldId="2147374905"/>
            <ac:picMk id="66" creationId="{6C76ADE9-715D-3049-C5CD-8966DDEF5E08}"/>
          </ac:picMkLst>
        </pc:picChg>
        <pc:picChg chg="add mod">
          <ac:chgData name="Allen Hsu" userId="60d91a9c-a42c-4cc8-ad01-70c31ac073b3" providerId="ADAL" clId="{171FDCCA-C198-4BCC-A328-7CEAB34EC956}" dt="2024-07-08T03:23:46.831" v="29234" actId="14100"/>
          <ac:picMkLst>
            <pc:docMk/>
            <pc:sldMk cId="972931133" sldId="2147374905"/>
            <ac:picMk id="72" creationId="{15E6CF84-0D9F-AAD5-286F-695BFE3C1545}"/>
          </ac:picMkLst>
        </pc:picChg>
        <pc:picChg chg="add mod modCrop">
          <ac:chgData name="Allen Hsu" userId="60d91a9c-a42c-4cc8-ad01-70c31ac073b3" providerId="ADAL" clId="{171FDCCA-C198-4BCC-A328-7CEAB34EC956}" dt="2024-07-08T03:28:24.117" v="29405" actId="732"/>
          <ac:picMkLst>
            <pc:docMk/>
            <pc:sldMk cId="972931133" sldId="2147374905"/>
            <ac:picMk id="77" creationId="{048C6DF5-FB14-B57F-9A70-668C42ED9E91}"/>
          </ac:picMkLst>
        </pc:picChg>
        <pc:cxnChg chg="add mod">
          <ac:chgData name="Allen Hsu" userId="60d91a9c-a42c-4cc8-ad01-70c31ac073b3" providerId="ADAL" clId="{171FDCCA-C198-4BCC-A328-7CEAB34EC956}" dt="2024-07-11T00:37:35.368" v="36227" actId="1076"/>
          <ac:cxnSpMkLst>
            <pc:docMk/>
            <pc:sldMk cId="972931133" sldId="2147374905"/>
            <ac:cxnSpMk id="22" creationId="{5E9511C5-245A-78C1-F33D-7D2D4A10A853}"/>
          </ac:cxnSpMkLst>
        </pc:cxnChg>
        <pc:cxnChg chg="add mod">
          <ac:chgData name="Allen Hsu" userId="60d91a9c-a42c-4cc8-ad01-70c31ac073b3" providerId="ADAL" clId="{171FDCCA-C198-4BCC-A328-7CEAB34EC956}" dt="2024-07-11T00:37:35.368" v="36227" actId="1076"/>
          <ac:cxnSpMkLst>
            <pc:docMk/>
            <pc:sldMk cId="972931133" sldId="2147374905"/>
            <ac:cxnSpMk id="23" creationId="{4AC93813-3835-2DEF-FBFE-91290243BBA9}"/>
          </ac:cxnSpMkLst>
        </pc:cxnChg>
        <pc:cxnChg chg="add mod">
          <ac:chgData name="Allen Hsu" userId="60d91a9c-a42c-4cc8-ad01-70c31ac073b3" providerId="ADAL" clId="{171FDCCA-C198-4BCC-A328-7CEAB34EC956}" dt="2024-07-11T00:37:35.368" v="36227" actId="1076"/>
          <ac:cxnSpMkLst>
            <pc:docMk/>
            <pc:sldMk cId="972931133" sldId="2147374905"/>
            <ac:cxnSpMk id="24" creationId="{859086F8-DC6A-F245-01BC-18EC1BF95E2A}"/>
          </ac:cxnSpMkLst>
        </pc:cxnChg>
        <pc:cxnChg chg="add mod">
          <ac:chgData name="Allen Hsu" userId="60d91a9c-a42c-4cc8-ad01-70c31ac073b3" providerId="ADAL" clId="{171FDCCA-C198-4BCC-A328-7CEAB34EC956}" dt="2024-07-11T00:37:35.368" v="36227" actId="1076"/>
          <ac:cxnSpMkLst>
            <pc:docMk/>
            <pc:sldMk cId="972931133" sldId="2147374905"/>
            <ac:cxnSpMk id="25" creationId="{6237415F-7E2B-5580-E9F1-E30BC931D215}"/>
          </ac:cxnSpMkLst>
        </pc:cxnChg>
        <pc:cxnChg chg="add mod">
          <ac:chgData name="Allen Hsu" userId="60d91a9c-a42c-4cc8-ad01-70c31ac073b3" providerId="ADAL" clId="{171FDCCA-C198-4BCC-A328-7CEAB34EC956}" dt="2024-07-11T00:37:35.368" v="36227" actId="1076"/>
          <ac:cxnSpMkLst>
            <pc:docMk/>
            <pc:sldMk cId="972931133" sldId="2147374905"/>
            <ac:cxnSpMk id="26" creationId="{F4132B8B-923F-CD40-8281-B81B85C0EE50}"/>
          </ac:cxnSpMkLst>
        </pc:cxnChg>
        <pc:cxnChg chg="add mod">
          <ac:chgData name="Allen Hsu" userId="60d91a9c-a42c-4cc8-ad01-70c31ac073b3" providerId="ADAL" clId="{171FDCCA-C198-4BCC-A328-7CEAB34EC956}" dt="2024-07-11T00:37:35.368" v="36227" actId="1076"/>
          <ac:cxnSpMkLst>
            <pc:docMk/>
            <pc:sldMk cId="972931133" sldId="2147374905"/>
            <ac:cxnSpMk id="27" creationId="{2C48173C-81AC-E0CF-5ADE-0CC454640C3A}"/>
          </ac:cxnSpMkLst>
        </pc:cxnChg>
        <pc:cxnChg chg="add mod">
          <ac:chgData name="Allen Hsu" userId="60d91a9c-a42c-4cc8-ad01-70c31ac073b3" providerId="ADAL" clId="{171FDCCA-C198-4BCC-A328-7CEAB34EC956}" dt="2024-07-11T00:37:35.368" v="36227" actId="1076"/>
          <ac:cxnSpMkLst>
            <pc:docMk/>
            <pc:sldMk cId="972931133" sldId="2147374905"/>
            <ac:cxnSpMk id="28" creationId="{E345C02E-1DDA-A326-9128-1AD272442DC0}"/>
          </ac:cxnSpMkLst>
        </pc:cxnChg>
        <pc:cxnChg chg="add mod">
          <ac:chgData name="Allen Hsu" userId="60d91a9c-a42c-4cc8-ad01-70c31ac073b3" providerId="ADAL" clId="{171FDCCA-C198-4BCC-A328-7CEAB34EC956}" dt="2024-07-11T00:37:35.368" v="36227" actId="1076"/>
          <ac:cxnSpMkLst>
            <pc:docMk/>
            <pc:sldMk cId="972931133" sldId="2147374905"/>
            <ac:cxnSpMk id="29" creationId="{4D5B4DD5-3C33-2918-254D-1917251A8E4C}"/>
          </ac:cxnSpMkLst>
        </pc:cxnChg>
        <pc:cxnChg chg="add mod">
          <ac:chgData name="Allen Hsu" userId="60d91a9c-a42c-4cc8-ad01-70c31ac073b3" providerId="ADAL" clId="{171FDCCA-C198-4BCC-A328-7CEAB34EC956}" dt="2024-07-11T00:37:35.368" v="36227" actId="1076"/>
          <ac:cxnSpMkLst>
            <pc:docMk/>
            <pc:sldMk cId="972931133" sldId="2147374905"/>
            <ac:cxnSpMk id="30" creationId="{A2B5097C-516E-A76B-2991-9FDFF6EF9183}"/>
          </ac:cxnSpMkLst>
        </pc:cxnChg>
        <pc:cxnChg chg="add mod">
          <ac:chgData name="Allen Hsu" userId="60d91a9c-a42c-4cc8-ad01-70c31ac073b3" providerId="ADAL" clId="{171FDCCA-C198-4BCC-A328-7CEAB34EC956}" dt="2024-07-11T00:37:35.368" v="36227" actId="1076"/>
          <ac:cxnSpMkLst>
            <pc:docMk/>
            <pc:sldMk cId="972931133" sldId="2147374905"/>
            <ac:cxnSpMk id="31" creationId="{52474B1C-B5E7-02FC-75EC-90B34B50AE74}"/>
          </ac:cxnSpMkLst>
        </pc:cxnChg>
        <pc:cxnChg chg="add mod">
          <ac:chgData name="Allen Hsu" userId="60d91a9c-a42c-4cc8-ad01-70c31ac073b3" providerId="ADAL" clId="{171FDCCA-C198-4BCC-A328-7CEAB34EC956}" dt="2024-07-11T00:37:35.368" v="36227" actId="1076"/>
          <ac:cxnSpMkLst>
            <pc:docMk/>
            <pc:sldMk cId="972931133" sldId="2147374905"/>
            <ac:cxnSpMk id="32" creationId="{43DD0B41-BE4D-7928-1A85-33A7D4F8BC13}"/>
          </ac:cxnSpMkLst>
        </pc:cxnChg>
      </pc:sldChg>
      <pc:sldChg chg="addSp delSp modSp new mod">
        <pc:chgData name="Allen Hsu" userId="60d91a9c-a42c-4cc8-ad01-70c31ac073b3" providerId="ADAL" clId="{171FDCCA-C198-4BCC-A328-7CEAB34EC956}" dt="2024-07-12T09:02:10.379" v="40164" actId="20577"/>
        <pc:sldMkLst>
          <pc:docMk/>
          <pc:sldMk cId="1013558734" sldId="2147374906"/>
        </pc:sldMkLst>
        <pc:spChg chg="mod">
          <ac:chgData name="Allen Hsu" userId="60d91a9c-a42c-4cc8-ad01-70c31ac073b3" providerId="ADAL" clId="{171FDCCA-C198-4BCC-A328-7CEAB34EC956}" dt="2024-07-12T09:02:10.379" v="40164" actId="20577"/>
          <ac:spMkLst>
            <pc:docMk/>
            <pc:sldMk cId="1013558734" sldId="2147374906"/>
            <ac:spMk id="2" creationId="{91AC2545-4BB2-0F15-6432-D4E08BD103C1}"/>
          </ac:spMkLst>
        </pc:spChg>
        <pc:spChg chg="del">
          <ac:chgData name="Allen Hsu" userId="60d91a9c-a42c-4cc8-ad01-70c31ac073b3" providerId="ADAL" clId="{171FDCCA-C198-4BCC-A328-7CEAB34EC956}" dt="2024-06-27T05:53:37.137" v="342" actId="478"/>
          <ac:spMkLst>
            <pc:docMk/>
            <pc:sldMk cId="1013558734" sldId="2147374906"/>
            <ac:spMk id="4" creationId="{1D78437F-0CC0-1269-59D8-B2FC6F258CA1}"/>
          </ac:spMkLst>
        </pc:spChg>
        <pc:spChg chg="add del mod">
          <ac:chgData name="Allen Hsu" userId="60d91a9c-a42c-4cc8-ad01-70c31ac073b3" providerId="ADAL" clId="{171FDCCA-C198-4BCC-A328-7CEAB34EC956}" dt="2024-07-08T09:30:14.848" v="33352" actId="478"/>
          <ac:spMkLst>
            <pc:docMk/>
            <pc:sldMk cId="1013558734" sldId="2147374906"/>
            <ac:spMk id="4" creationId="{761D01D3-7390-F6F6-6145-6A9D877E959C}"/>
          </ac:spMkLst>
        </pc:spChg>
        <pc:spChg chg="add mod">
          <ac:chgData name="Allen Hsu" userId="60d91a9c-a42c-4cc8-ad01-70c31ac073b3" providerId="ADAL" clId="{171FDCCA-C198-4BCC-A328-7CEAB34EC956}" dt="2024-07-08T09:26:06.830" v="33324" actId="1076"/>
          <ac:spMkLst>
            <pc:docMk/>
            <pc:sldMk cId="1013558734" sldId="2147374906"/>
            <ac:spMk id="5" creationId="{F0339071-E0DD-7F8C-2284-48AF489C25A1}"/>
          </ac:spMkLst>
        </pc:spChg>
        <pc:spChg chg="add mod">
          <ac:chgData name="Allen Hsu" userId="60d91a9c-a42c-4cc8-ad01-70c31ac073b3" providerId="ADAL" clId="{171FDCCA-C198-4BCC-A328-7CEAB34EC956}" dt="2024-07-08T09:26:06.830" v="33324" actId="1076"/>
          <ac:spMkLst>
            <pc:docMk/>
            <pc:sldMk cId="1013558734" sldId="2147374906"/>
            <ac:spMk id="6" creationId="{D07AD3BB-F399-FB4B-928B-04F0A05105ED}"/>
          </ac:spMkLst>
        </pc:spChg>
        <pc:spChg chg="add mod">
          <ac:chgData name="Allen Hsu" userId="60d91a9c-a42c-4cc8-ad01-70c31ac073b3" providerId="ADAL" clId="{171FDCCA-C198-4BCC-A328-7CEAB34EC956}" dt="2024-07-08T09:26:31.885" v="33326"/>
          <ac:spMkLst>
            <pc:docMk/>
            <pc:sldMk cId="1013558734" sldId="2147374906"/>
            <ac:spMk id="7" creationId="{05BD8584-5FFA-5FF4-ADD0-04397748818F}"/>
          </ac:spMkLst>
        </pc:spChg>
        <pc:spChg chg="add mod">
          <ac:chgData name="Allen Hsu" userId="60d91a9c-a42c-4cc8-ad01-70c31ac073b3" providerId="ADAL" clId="{171FDCCA-C198-4BCC-A328-7CEAB34EC956}" dt="2024-07-08T09:30:49.298" v="33355" actId="1076"/>
          <ac:spMkLst>
            <pc:docMk/>
            <pc:sldMk cId="1013558734" sldId="2147374906"/>
            <ac:spMk id="14" creationId="{9BFB3D21-35B2-7A22-E13F-5E7542F0EA1E}"/>
          </ac:spMkLst>
        </pc:spChg>
        <pc:spChg chg="add mod">
          <ac:chgData name="Allen Hsu" userId="60d91a9c-a42c-4cc8-ad01-70c31ac073b3" providerId="ADAL" clId="{171FDCCA-C198-4BCC-A328-7CEAB34EC956}" dt="2024-07-11T01:09:56.966" v="36293" actId="1076"/>
          <ac:spMkLst>
            <pc:docMk/>
            <pc:sldMk cId="1013558734" sldId="2147374906"/>
            <ac:spMk id="16" creationId="{2356161A-44E0-2A67-6860-6D8A8EA2FCAE}"/>
          </ac:spMkLst>
        </pc:spChg>
        <pc:spChg chg="add mod">
          <ac:chgData name="Allen Hsu" userId="60d91a9c-a42c-4cc8-ad01-70c31ac073b3" providerId="ADAL" clId="{171FDCCA-C198-4BCC-A328-7CEAB34EC956}" dt="2024-07-08T09:34:45.310" v="33502" actId="1076"/>
          <ac:spMkLst>
            <pc:docMk/>
            <pc:sldMk cId="1013558734" sldId="2147374906"/>
            <ac:spMk id="17" creationId="{8655991B-3EF7-850D-2DE0-DD8F3EE510F8}"/>
          </ac:spMkLst>
        </pc:spChg>
        <pc:spChg chg="add mod">
          <ac:chgData name="Allen Hsu" userId="60d91a9c-a42c-4cc8-ad01-70c31ac073b3" providerId="ADAL" clId="{171FDCCA-C198-4BCC-A328-7CEAB34EC956}" dt="2024-07-11T00:46:24.514" v="36290" actId="20577"/>
          <ac:spMkLst>
            <pc:docMk/>
            <pc:sldMk cId="1013558734" sldId="2147374906"/>
            <ac:spMk id="19" creationId="{51831144-617D-9242-600C-CEDA16CB4B03}"/>
          </ac:spMkLst>
        </pc:spChg>
        <pc:spChg chg="add mod">
          <ac:chgData name="Allen Hsu" userId="60d91a9c-a42c-4cc8-ad01-70c31ac073b3" providerId="ADAL" clId="{171FDCCA-C198-4BCC-A328-7CEAB34EC956}" dt="2024-07-01T04:01:49.556" v="6490" actId="571"/>
          <ac:spMkLst>
            <pc:docMk/>
            <pc:sldMk cId="1013558734" sldId="2147374906"/>
            <ac:spMk id="19" creationId="{F7B6463E-E549-129B-8402-3067FEC74030}"/>
          </ac:spMkLst>
        </pc:spChg>
        <pc:spChg chg="add mod">
          <ac:chgData name="Allen Hsu" userId="60d91a9c-a42c-4cc8-ad01-70c31ac073b3" providerId="ADAL" clId="{171FDCCA-C198-4BCC-A328-7CEAB34EC956}" dt="2024-07-08T09:34:45.310" v="33502" actId="1076"/>
          <ac:spMkLst>
            <pc:docMk/>
            <pc:sldMk cId="1013558734" sldId="2147374906"/>
            <ac:spMk id="20" creationId="{7A7199C5-D7FF-85D0-F320-EAE231338F60}"/>
          </ac:spMkLst>
        </pc:spChg>
        <pc:spChg chg="add mod">
          <ac:chgData name="Allen Hsu" userId="60d91a9c-a42c-4cc8-ad01-70c31ac073b3" providerId="ADAL" clId="{171FDCCA-C198-4BCC-A328-7CEAB34EC956}" dt="2024-07-08T09:26:31.885" v="33326"/>
          <ac:spMkLst>
            <pc:docMk/>
            <pc:sldMk cId="1013558734" sldId="2147374906"/>
            <ac:spMk id="21" creationId="{8A38EE85-AC4C-6EB6-C2D4-744BE44760EC}"/>
          </ac:spMkLst>
        </pc:spChg>
        <pc:spChg chg="add mod">
          <ac:chgData name="Allen Hsu" userId="60d91a9c-a42c-4cc8-ad01-70c31ac073b3" providerId="ADAL" clId="{171FDCCA-C198-4BCC-A328-7CEAB34EC956}" dt="2024-07-01T04:01:53.359" v="6492" actId="571"/>
          <ac:spMkLst>
            <pc:docMk/>
            <pc:sldMk cId="1013558734" sldId="2147374906"/>
            <ac:spMk id="21" creationId="{E115A948-A83E-6027-B8BA-DB903A4C38CB}"/>
          </ac:spMkLst>
        </pc:spChg>
        <pc:spChg chg="add mod">
          <ac:chgData name="Allen Hsu" userId="60d91a9c-a42c-4cc8-ad01-70c31ac073b3" providerId="ADAL" clId="{171FDCCA-C198-4BCC-A328-7CEAB34EC956}" dt="2024-07-08T09:31:45.292" v="33397" actId="1076"/>
          <ac:spMkLst>
            <pc:docMk/>
            <pc:sldMk cId="1013558734" sldId="2147374906"/>
            <ac:spMk id="22" creationId="{D06B0FCA-10FA-D076-B9FC-A65B9AC28046}"/>
          </ac:spMkLst>
        </pc:spChg>
        <pc:spChg chg="add mod">
          <ac:chgData name="Allen Hsu" userId="60d91a9c-a42c-4cc8-ad01-70c31ac073b3" providerId="ADAL" clId="{171FDCCA-C198-4BCC-A328-7CEAB34EC956}" dt="2024-07-11T01:09:56.966" v="36293" actId="1076"/>
          <ac:spMkLst>
            <pc:docMk/>
            <pc:sldMk cId="1013558734" sldId="2147374906"/>
            <ac:spMk id="23" creationId="{58FD1343-0421-1F85-43D4-935B316B158F}"/>
          </ac:spMkLst>
        </pc:spChg>
        <pc:spChg chg="add mod">
          <ac:chgData name="Allen Hsu" userId="60d91a9c-a42c-4cc8-ad01-70c31ac073b3" providerId="ADAL" clId="{171FDCCA-C198-4BCC-A328-7CEAB34EC956}" dt="2024-07-08T09:32:38.212" v="33403" actId="1076"/>
          <ac:spMkLst>
            <pc:docMk/>
            <pc:sldMk cId="1013558734" sldId="2147374906"/>
            <ac:spMk id="24" creationId="{82BCA888-5396-44A8-B8CF-5AF90C8CD317}"/>
          </ac:spMkLst>
        </pc:spChg>
        <pc:spChg chg="add mod">
          <ac:chgData name="Allen Hsu" userId="60d91a9c-a42c-4cc8-ad01-70c31ac073b3" providerId="ADAL" clId="{171FDCCA-C198-4BCC-A328-7CEAB34EC956}" dt="2024-07-08T09:32:29.373" v="33401" actId="1076"/>
          <ac:spMkLst>
            <pc:docMk/>
            <pc:sldMk cId="1013558734" sldId="2147374906"/>
            <ac:spMk id="25" creationId="{23DCA97B-94FB-9337-F4EA-79D69274366E}"/>
          </ac:spMkLst>
        </pc:spChg>
        <pc:spChg chg="add mod">
          <ac:chgData name="Allen Hsu" userId="60d91a9c-a42c-4cc8-ad01-70c31ac073b3" providerId="ADAL" clId="{171FDCCA-C198-4BCC-A328-7CEAB34EC956}" dt="2024-07-08T09:33:06.226" v="33438" actId="1035"/>
          <ac:spMkLst>
            <pc:docMk/>
            <pc:sldMk cId="1013558734" sldId="2147374906"/>
            <ac:spMk id="26" creationId="{D9B5D1B9-08AA-EF32-27D6-E1035AFA3098}"/>
          </ac:spMkLst>
        </pc:spChg>
        <pc:spChg chg="mod ord topLvl">
          <ac:chgData name="Allen Hsu" userId="60d91a9c-a42c-4cc8-ad01-70c31ac073b3" providerId="ADAL" clId="{171FDCCA-C198-4BCC-A328-7CEAB34EC956}" dt="2024-07-11T00:46:31.766" v="36291" actId="1076"/>
          <ac:spMkLst>
            <pc:docMk/>
            <pc:sldMk cId="1013558734" sldId="2147374906"/>
            <ac:spMk id="29" creationId="{EF00232B-81DB-8A4D-6729-AFA889B8D49D}"/>
          </ac:spMkLst>
        </pc:spChg>
        <pc:spChg chg="mod ord topLvl">
          <ac:chgData name="Allen Hsu" userId="60d91a9c-a42c-4cc8-ad01-70c31ac073b3" providerId="ADAL" clId="{171FDCCA-C198-4BCC-A328-7CEAB34EC956}" dt="2024-07-11T00:46:31.766" v="36291" actId="1076"/>
          <ac:spMkLst>
            <pc:docMk/>
            <pc:sldMk cId="1013558734" sldId="2147374906"/>
            <ac:spMk id="30" creationId="{3FE1AC1B-4D09-312B-4D7E-2C71A64BF598}"/>
          </ac:spMkLst>
        </pc:spChg>
        <pc:spChg chg="mod topLvl">
          <ac:chgData name="Allen Hsu" userId="60d91a9c-a42c-4cc8-ad01-70c31ac073b3" providerId="ADAL" clId="{171FDCCA-C198-4BCC-A328-7CEAB34EC956}" dt="2024-07-11T00:46:31.766" v="36291" actId="1076"/>
          <ac:spMkLst>
            <pc:docMk/>
            <pc:sldMk cId="1013558734" sldId="2147374906"/>
            <ac:spMk id="35" creationId="{1B9B469B-36BD-44D5-3634-6CACBE5DD838}"/>
          </ac:spMkLst>
        </pc:spChg>
        <pc:spChg chg="mod topLvl">
          <ac:chgData name="Allen Hsu" userId="60d91a9c-a42c-4cc8-ad01-70c31ac073b3" providerId="ADAL" clId="{171FDCCA-C198-4BCC-A328-7CEAB34EC956}" dt="2024-07-11T00:46:31.766" v="36291" actId="1076"/>
          <ac:spMkLst>
            <pc:docMk/>
            <pc:sldMk cId="1013558734" sldId="2147374906"/>
            <ac:spMk id="36" creationId="{F89B62CD-81D1-9E5A-D8B9-AC73AA57431F}"/>
          </ac:spMkLst>
        </pc:spChg>
        <pc:spChg chg="mod topLvl">
          <ac:chgData name="Allen Hsu" userId="60d91a9c-a42c-4cc8-ad01-70c31ac073b3" providerId="ADAL" clId="{171FDCCA-C198-4BCC-A328-7CEAB34EC956}" dt="2024-07-11T00:46:31.766" v="36291" actId="1076"/>
          <ac:spMkLst>
            <pc:docMk/>
            <pc:sldMk cId="1013558734" sldId="2147374906"/>
            <ac:spMk id="37" creationId="{D6D32FA5-59E8-BBDA-DAA3-FF94FBCC768C}"/>
          </ac:spMkLst>
        </pc:spChg>
        <pc:spChg chg="mod topLvl">
          <ac:chgData name="Allen Hsu" userId="60d91a9c-a42c-4cc8-ad01-70c31ac073b3" providerId="ADAL" clId="{171FDCCA-C198-4BCC-A328-7CEAB34EC956}" dt="2024-07-11T00:46:31.766" v="36291" actId="1076"/>
          <ac:spMkLst>
            <pc:docMk/>
            <pc:sldMk cId="1013558734" sldId="2147374906"/>
            <ac:spMk id="44" creationId="{C5BC01EB-339B-1550-6F20-54B2F34D5CC1}"/>
          </ac:spMkLst>
        </pc:spChg>
        <pc:spChg chg="mod">
          <ac:chgData name="Allen Hsu" userId="60d91a9c-a42c-4cc8-ad01-70c31ac073b3" providerId="ADAL" clId="{171FDCCA-C198-4BCC-A328-7CEAB34EC956}" dt="2024-07-08T09:27:21.518" v="33328"/>
          <ac:spMkLst>
            <pc:docMk/>
            <pc:sldMk cId="1013558734" sldId="2147374906"/>
            <ac:spMk id="55" creationId="{F131504E-31A7-D6ED-6145-1D3C8D998B4F}"/>
          </ac:spMkLst>
        </pc:spChg>
        <pc:spChg chg="mod">
          <ac:chgData name="Allen Hsu" userId="60d91a9c-a42c-4cc8-ad01-70c31ac073b3" providerId="ADAL" clId="{171FDCCA-C198-4BCC-A328-7CEAB34EC956}" dt="2024-07-08T09:27:21.518" v="33328"/>
          <ac:spMkLst>
            <pc:docMk/>
            <pc:sldMk cId="1013558734" sldId="2147374906"/>
            <ac:spMk id="58" creationId="{1F057612-7DAE-7DED-ECA0-8D76B070D5A7}"/>
          </ac:spMkLst>
        </pc:spChg>
        <pc:spChg chg="add del mod">
          <ac:chgData name="Allen Hsu" userId="60d91a9c-a42c-4cc8-ad01-70c31ac073b3" providerId="ADAL" clId="{171FDCCA-C198-4BCC-A328-7CEAB34EC956}" dt="2024-07-08T09:28:10.449" v="33333" actId="478"/>
          <ac:spMkLst>
            <pc:docMk/>
            <pc:sldMk cId="1013558734" sldId="2147374906"/>
            <ac:spMk id="59" creationId="{A4D59297-6384-83D6-079A-967ECE7FD7BD}"/>
          </ac:spMkLst>
        </pc:spChg>
        <pc:spChg chg="add del mod">
          <ac:chgData name="Allen Hsu" userId="60d91a9c-a42c-4cc8-ad01-70c31ac073b3" providerId="ADAL" clId="{171FDCCA-C198-4BCC-A328-7CEAB34EC956}" dt="2024-07-08T09:28:01.216" v="33332" actId="478"/>
          <ac:spMkLst>
            <pc:docMk/>
            <pc:sldMk cId="1013558734" sldId="2147374906"/>
            <ac:spMk id="60" creationId="{A0B93DD4-82F6-3606-926E-C2F5BB877660}"/>
          </ac:spMkLst>
        </pc:spChg>
        <pc:spChg chg="add mod">
          <ac:chgData name="Allen Hsu" userId="60d91a9c-a42c-4cc8-ad01-70c31ac073b3" providerId="ADAL" clId="{171FDCCA-C198-4BCC-A328-7CEAB34EC956}" dt="2024-07-11T00:46:39.487" v="36292" actId="1076"/>
          <ac:spMkLst>
            <pc:docMk/>
            <pc:sldMk cId="1013558734" sldId="2147374906"/>
            <ac:spMk id="61" creationId="{1FA714E0-F3F2-F6C6-8DEF-98F187DCCDF6}"/>
          </ac:spMkLst>
        </pc:spChg>
        <pc:spChg chg="add mod">
          <ac:chgData name="Allen Hsu" userId="60d91a9c-a42c-4cc8-ad01-70c31ac073b3" providerId="ADAL" clId="{171FDCCA-C198-4BCC-A328-7CEAB34EC956}" dt="2024-07-11T00:46:39.487" v="36292" actId="1076"/>
          <ac:spMkLst>
            <pc:docMk/>
            <pc:sldMk cId="1013558734" sldId="2147374906"/>
            <ac:spMk id="62" creationId="{4CB5919A-2099-E4CC-505F-09346D004561}"/>
          </ac:spMkLst>
        </pc:spChg>
        <pc:spChg chg="add mod">
          <ac:chgData name="Allen Hsu" userId="60d91a9c-a42c-4cc8-ad01-70c31ac073b3" providerId="ADAL" clId="{171FDCCA-C198-4BCC-A328-7CEAB34EC956}" dt="2024-07-11T00:46:39.487" v="36292" actId="1076"/>
          <ac:spMkLst>
            <pc:docMk/>
            <pc:sldMk cId="1013558734" sldId="2147374906"/>
            <ac:spMk id="63" creationId="{0365A580-2A19-A1AD-0123-E54C1FB62F8A}"/>
          </ac:spMkLst>
        </pc:spChg>
        <pc:spChg chg="add del mod">
          <ac:chgData name="Allen Hsu" userId="60d91a9c-a42c-4cc8-ad01-70c31ac073b3" providerId="ADAL" clId="{171FDCCA-C198-4BCC-A328-7CEAB34EC956}" dt="2024-07-08T09:28:01.216" v="33332" actId="478"/>
          <ac:spMkLst>
            <pc:docMk/>
            <pc:sldMk cId="1013558734" sldId="2147374906"/>
            <ac:spMk id="64" creationId="{1341BB2E-A9C7-8426-4D79-A3D619BB4AC0}"/>
          </ac:spMkLst>
        </pc:spChg>
        <pc:spChg chg="add del mod">
          <ac:chgData name="Allen Hsu" userId="60d91a9c-a42c-4cc8-ad01-70c31ac073b3" providerId="ADAL" clId="{171FDCCA-C198-4BCC-A328-7CEAB34EC956}" dt="2024-07-08T09:28:01.216" v="33332" actId="478"/>
          <ac:spMkLst>
            <pc:docMk/>
            <pc:sldMk cId="1013558734" sldId="2147374906"/>
            <ac:spMk id="65" creationId="{D4FE79E7-EA6D-4413-62C9-2F424C5EAC62}"/>
          </ac:spMkLst>
        </pc:spChg>
        <pc:spChg chg="add del mod">
          <ac:chgData name="Allen Hsu" userId="60d91a9c-a42c-4cc8-ad01-70c31ac073b3" providerId="ADAL" clId="{171FDCCA-C198-4BCC-A328-7CEAB34EC956}" dt="2024-07-08T09:28:01.216" v="33332" actId="478"/>
          <ac:spMkLst>
            <pc:docMk/>
            <pc:sldMk cId="1013558734" sldId="2147374906"/>
            <ac:spMk id="66" creationId="{26A90CE1-E7E6-8CA7-9503-FC4DEB282FA2}"/>
          </ac:spMkLst>
        </pc:spChg>
        <pc:spChg chg="add mod">
          <ac:chgData name="Allen Hsu" userId="60d91a9c-a42c-4cc8-ad01-70c31ac073b3" providerId="ADAL" clId="{171FDCCA-C198-4BCC-A328-7CEAB34EC956}" dt="2024-07-11T00:46:39.487" v="36292" actId="1076"/>
          <ac:spMkLst>
            <pc:docMk/>
            <pc:sldMk cId="1013558734" sldId="2147374906"/>
            <ac:spMk id="67" creationId="{1EB19470-DE94-D7A1-D60D-DF47C307C2F7}"/>
          </ac:spMkLst>
        </pc:spChg>
        <pc:spChg chg="add mod">
          <ac:chgData name="Allen Hsu" userId="60d91a9c-a42c-4cc8-ad01-70c31ac073b3" providerId="ADAL" clId="{171FDCCA-C198-4BCC-A328-7CEAB34EC956}" dt="2024-07-08T09:33:06.226" v="33438" actId="1035"/>
          <ac:spMkLst>
            <pc:docMk/>
            <pc:sldMk cId="1013558734" sldId="2147374906"/>
            <ac:spMk id="68" creationId="{F1A9DEC1-2533-0F5D-3EDE-BFD79C8181D0}"/>
          </ac:spMkLst>
        </pc:spChg>
        <pc:spChg chg="add mod">
          <ac:chgData name="Allen Hsu" userId="60d91a9c-a42c-4cc8-ad01-70c31ac073b3" providerId="ADAL" clId="{171FDCCA-C198-4BCC-A328-7CEAB34EC956}" dt="2024-07-08T09:33:06.226" v="33438" actId="1035"/>
          <ac:spMkLst>
            <pc:docMk/>
            <pc:sldMk cId="1013558734" sldId="2147374906"/>
            <ac:spMk id="69" creationId="{DE30F64B-0BFD-CB4D-B177-17C615085096}"/>
          </ac:spMkLst>
        </pc:spChg>
        <pc:spChg chg="add mod">
          <ac:chgData name="Allen Hsu" userId="60d91a9c-a42c-4cc8-ad01-70c31ac073b3" providerId="ADAL" clId="{171FDCCA-C198-4BCC-A328-7CEAB34EC956}" dt="2024-07-08T09:33:06.226" v="33438" actId="1035"/>
          <ac:spMkLst>
            <pc:docMk/>
            <pc:sldMk cId="1013558734" sldId="2147374906"/>
            <ac:spMk id="70" creationId="{69C40B76-546E-8EBB-5688-DAE91507B6FB}"/>
          </ac:spMkLst>
        </pc:spChg>
        <pc:spChg chg="add del mod">
          <ac:chgData name="Allen Hsu" userId="60d91a9c-a42c-4cc8-ad01-70c31ac073b3" providerId="ADAL" clId="{171FDCCA-C198-4BCC-A328-7CEAB34EC956}" dt="2024-07-10T08:14:06.055" v="34787" actId="478"/>
          <ac:spMkLst>
            <pc:docMk/>
            <pc:sldMk cId="1013558734" sldId="2147374906"/>
            <ac:spMk id="71" creationId="{3C6408B4-D8EF-64A5-16D2-543DF7364DFB}"/>
          </ac:spMkLst>
        </pc:spChg>
        <pc:spChg chg="add mod ord">
          <ac:chgData name="Allen Hsu" userId="60d91a9c-a42c-4cc8-ad01-70c31ac073b3" providerId="ADAL" clId="{171FDCCA-C198-4BCC-A328-7CEAB34EC956}" dt="2024-07-11T00:46:31.766" v="36291" actId="1076"/>
          <ac:spMkLst>
            <pc:docMk/>
            <pc:sldMk cId="1013558734" sldId="2147374906"/>
            <ac:spMk id="74" creationId="{86F52DE6-9A3E-927B-F717-9646C2BE529F}"/>
          </ac:spMkLst>
        </pc:spChg>
        <pc:spChg chg="add mod">
          <ac:chgData name="Allen Hsu" userId="60d91a9c-a42c-4cc8-ad01-70c31ac073b3" providerId="ADAL" clId="{171FDCCA-C198-4BCC-A328-7CEAB34EC956}" dt="2024-07-11T00:46:31.766" v="36291" actId="1076"/>
          <ac:spMkLst>
            <pc:docMk/>
            <pc:sldMk cId="1013558734" sldId="2147374906"/>
            <ac:spMk id="75" creationId="{BA0AB73E-7D43-66B6-0027-2ABBC0B2703E}"/>
          </ac:spMkLst>
        </pc:spChg>
        <pc:spChg chg="add mod">
          <ac:chgData name="Allen Hsu" userId="60d91a9c-a42c-4cc8-ad01-70c31ac073b3" providerId="ADAL" clId="{171FDCCA-C198-4BCC-A328-7CEAB34EC956}" dt="2024-07-11T00:46:31.766" v="36291" actId="1076"/>
          <ac:spMkLst>
            <pc:docMk/>
            <pc:sldMk cId="1013558734" sldId="2147374906"/>
            <ac:spMk id="76" creationId="{37EFE35D-D625-904F-CC35-A01D2A169AC2}"/>
          </ac:spMkLst>
        </pc:spChg>
        <pc:spChg chg="add mod">
          <ac:chgData name="Allen Hsu" userId="60d91a9c-a42c-4cc8-ad01-70c31ac073b3" providerId="ADAL" clId="{171FDCCA-C198-4BCC-A328-7CEAB34EC956}" dt="2024-07-11T00:46:31.766" v="36291" actId="1076"/>
          <ac:spMkLst>
            <pc:docMk/>
            <pc:sldMk cId="1013558734" sldId="2147374906"/>
            <ac:spMk id="77" creationId="{3358B0E4-343B-42BA-9641-AB74D99E7346}"/>
          </ac:spMkLst>
        </pc:spChg>
        <pc:grpChg chg="add del mod">
          <ac:chgData name="Allen Hsu" userId="60d91a9c-a42c-4cc8-ad01-70c31ac073b3" providerId="ADAL" clId="{171FDCCA-C198-4BCC-A328-7CEAB34EC956}" dt="2024-07-10T08:14:20.977" v="34789" actId="165"/>
          <ac:grpSpMkLst>
            <pc:docMk/>
            <pc:sldMk cId="1013558734" sldId="2147374906"/>
            <ac:grpSpMk id="27" creationId="{CEE0AD67-F489-A738-B44E-72FADEF40601}"/>
          </ac:grpSpMkLst>
        </pc:grpChg>
        <pc:grpChg chg="del mod topLvl">
          <ac:chgData name="Allen Hsu" userId="60d91a9c-a42c-4cc8-ad01-70c31ac073b3" providerId="ADAL" clId="{171FDCCA-C198-4BCC-A328-7CEAB34EC956}" dt="2024-07-10T08:14:26.488" v="34790" actId="165"/>
          <ac:grpSpMkLst>
            <pc:docMk/>
            <pc:sldMk cId="1013558734" sldId="2147374906"/>
            <ac:grpSpMk id="28" creationId="{A4FFBD2A-AFD3-1D6A-1150-7089E9ACADC1}"/>
          </ac:grpSpMkLst>
        </pc:grpChg>
        <pc:grpChg chg="add mod">
          <ac:chgData name="Allen Hsu" userId="60d91a9c-a42c-4cc8-ad01-70c31ac073b3" providerId="ADAL" clId="{171FDCCA-C198-4BCC-A328-7CEAB34EC956}" dt="2024-07-11T00:46:39.487" v="36292" actId="1076"/>
          <ac:grpSpMkLst>
            <pc:docMk/>
            <pc:sldMk cId="1013558734" sldId="2147374906"/>
            <ac:grpSpMk id="53" creationId="{094FA9AF-0E26-C587-A6D8-F47D083653AD}"/>
          </ac:grpSpMkLst>
        </pc:grpChg>
        <pc:grpChg chg="add del mod">
          <ac:chgData name="Allen Hsu" userId="60d91a9c-a42c-4cc8-ad01-70c31ac073b3" providerId="ADAL" clId="{171FDCCA-C198-4BCC-A328-7CEAB34EC956}" dt="2024-07-08T09:28:01.216" v="33332" actId="478"/>
          <ac:grpSpMkLst>
            <pc:docMk/>
            <pc:sldMk cId="1013558734" sldId="2147374906"/>
            <ac:grpSpMk id="56" creationId="{1F4CCB97-29AA-2C18-0830-7A90294D1300}"/>
          </ac:grpSpMkLst>
        </pc:grpChg>
        <pc:picChg chg="add mod">
          <ac:chgData name="Allen Hsu" userId="60d91a9c-a42c-4cc8-ad01-70c31ac073b3" providerId="ADAL" clId="{171FDCCA-C198-4BCC-A328-7CEAB34EC956}" dt="2024-07-08T09:32:03.968" v="33398" actId="14100"/>
          <ac:picMkLst>
            <pc:docMk/>
            <pc:sldMk cId="1013558734" sldId="2147374906"/>
            <ac:picMk id="8" creationId="{F02DB0DF-A4F4-3CD0-6964-22EB5EE98726}"/>
          </ac:picMkLst>
        </pc:picChg>
        <pc:picChg chg="add mod modCrop">
          <ac:chgData name="Allen Hsu" userId="60d91a9c-a42c-4cc8-ad01-70c31ac073b3" providerId="ADAL" clId="{171FDCCA-C198-4BCC-A328-7CEAB34EC956}" dt="2024-07-08T09:32:29.373" v="33401" actId="1076"/>
          <ac:picMkLst>
            <pc:docMk/>
            <pc:sldMk cId="1013558734" sldId="2147374906"/>
            <ac:picMk id="9" creationId="{BDFF4B39-4C1A-85F7-5A9F-9CAAC2B29672}"/>
          </ac:picMkLst>
        </pc:picChg>
        <pc:picChg chg="add mod">
          <ac:chgData name="Allen Hsu" userId="60d91a9c-a42c-4cc8-ad01-70c31ac073b3" providerId="ADAL" clId="{171FDCCA-C198-4BCC-A328-7CEAB34EC956}" dt="2024-07-08T09:32:03.968" v="33398" actId="14100"/>
          <ac:picMkLst>
            <pc:docMk/>
            <pc:sldMk cId="1013558734" sldId="2147374906"/>
            <ac:picMk id="10" creationId="{0BF3ABF8-2CBB-DA89-6AC7-7B89737B526F}"/>
          </ac:picMkLst>
        </pc:picChg>
        <pc:picChg chg="add mod">
          <ac:chgData name="Allen Hsu" userId="60d91a9c-a42c-4cc8-ad01-70c31ac073b3" providerId="ADAL" clId="{171FDCCA-C198-4BCC-A328-7CEAB34EC956}" dt="2024-07-11T01:09:56.966" v="36293" actId="1076"/>
          <ac:picMkLst>
            <pc:docMk/>
            <pc:sldMk cId="1013558734" sldId="2147374906"/>
            <ac:picMk id="11" creationId="{AF16922E-9598-06E0-3393-E36CAA4AA462}"/>
          </ac:picMkLst>
        </pc:picChg>
        <pc:picChg chg="add mod">
          <ac:chgData name="Allen Hsu" userId="60d91a9c-a42c-4cc8-ad01-70c31ac073b3" providerId="ADAL" clId="{171FDCCA-C198-4BCC-A328-7CEAB34EC956}" dt="2024-07-11T01:09:56.966" v="36293" actId="1076"/>
          <ac:picMkLst>
            <pc:docMk/>
            <pc:sldMk cId="1013558734" sldId="2147374906"/>
            <ac:picMk id="12" creationId="{03767108-A10E-CD42-987D-C64C8B52344E}"/>
          </ac:picMkLst>
        </pc:picChg>
        <pc:picChg chg="add mod">
          <ac:chgData name="Allen Hsu" userId="60d91a9c-a42c-4cc8-ad01-70c31ac073b3" providerId="ADAL" clId="{171FDCCA-C198-4BCC-A328-7CEAB34EC956}" dt="2024-07-08T09:32:33.916" v="33402" actId="1076"/>
          <ac:picMkLst>
            <pc:docMk/>
            <pc:sldMk cId="1013558734" sldId="2147374906"/>
            <ac:picMk id="13" creationId="{9E6D7986-EE9F-0066-69F0-F52007C574ED}"/>
          </ac:picMkLst>
        </pc:picChg>
        <pc:picChg chg="add mod modCrop">
          <ac:chgData name="Allen Hsu" userId="60d91a9c-a42c-4cc8-ad01-70c31ac073b3" providerId="ADAL" clId="{171FDCCA-C198-4BCC-A328-7CEAB34EC956}" dt="2024-07-11T01:09:56.966" v="36293" actId="1076"/>
          <ac:picMkLst>
            <pc:docMk/>
            <pc:sldMk cId="1013558734" sldId="2147374906"/>
            <ac:picMk id="15" creationId="{BE216C86-CFA2-9CFE-03F2-C85495500080}"/>
          </ac:picMkLst>
        </pc:picChg>
        <pc:picChg chg="add mod">
          <ac:chgData name="Allen Hsu" userId="60d91a9c-a42c-4cc8-ad01-70c31ac073b3" providerId="ADAL" clId="{171FDCCA-C198-4BCC-A328-7CEAB34EC956}" dt="2024-07-01T04:01:49.556" v="6490" actId="571"/>
          <ac:picMkLst>
            <pc:docMk/>
            <pc:sldMk cId="1013558734" sldId="2147374906"/>
            <ac:picMk id="17" creationId="{EBFA6978-316C-15BA-01DB-C2E70B8C7F33}"/>
          </ac:picMkLst>
        </pc:picChg>
        <pc:picChg chg="add mod">
          <ac:chgData name="Allen Hsu" userId="60d91a9c-a42c-4cc8-ad01-70c31ac073b3" providerId="ADAL" clId="{171FDCCA-C198-4BCC-A328-7CEAB34EC956}" dt="2024-07-11T01:09:56.966" v="36293" actId="1076"/>
          <ac:picMkLst>
            <pc:docMk/>
            <pc:sldMk cId="1013558734" sldId="2147374906"/>
            <ac:picMk id="18" creationId="{E87E907C-1C36-9978-2A77-5228BC37D79C}"/>
          </ac:picMkLst>
        </pc:picChg>
        <pc:picChg chg="add mod">
          <ac:chgData name="Allen Hsu" userId="60d91a9c-a42c-4cc8-ad01-70c31ac073b3" providerId="ADAL" clId="{171FDCCA-C198-4BCC-A328-7CEAB34EC956}" dt="2024-07-01T04:01:53.359" v="6492" actId="571"/>
          <ac:picMkLst>
            <pc:docMk/>
            <pc:sldMk cId="1013558734" sldId="2147374906"/>
            <ac:picMk id="20" creationId="{D38F5B35-41A5-46B0-F2E0-F429BD19CEB6}"/>
          </ac:picMkLst>
        </pc:picChg>
        <pc:picChg chg="mod ord topLvl">
          <ac:chgData name="Allen Hsu" userId="60d91a9c-a42c-4cc8-ad01-70c31ac073b3" providerId="ADAL" clId="{171FDCCA-C198-4BCC-A328-7CEAB34EC956}" dt="2024-07-11T00:46:31.766" v="36291" actId="1076"/>
          <ac:picMkLst>
            <pc:docMk/>
            <pc:sldMk cId="1013558734" sldId="2147374906"/>
            <ac:picMk id="31" creationId="{1D85086C-501E-9722-AD5D-90860CBBD96B}"/>
          </ac:picMkLst>
        </pc:picChg>
        <pc:picChg chg="mod ord topLvl">
          <ac:chgData name="Allen Hsu" userId="60d91a9c-a42c-4cc8-ad01-70c31ac073b3" providerId="ADAL" clId="{171FDCCA-C198-4BCC-A328-7CEAB34EC956}" dt="2024-07-11T00:46:31.766" v="36291" actId="1076"/>
          <ac:picMkLst>
            <pc:docMk/>
            <pc:sldMk cId="1013558734" sldId="2147374906"/>
            <ac:picMk id="32" creationId="{C3F803D8-5666-3A58-7B7C-99ECE79DA74F}"/>
          </ac:picMkLst>
        </pc:picChg>
        <pc:picChg chg="mod topLvl">
          <ac:chgData name="Allen Hsu" userId="60d91a9c-a42c-4cc8-ad01-70c31ac073b3" providerId="ADAL" clId="{171FDCCA-C198-4BCC-A328-7CEAB34EC956}" dt="2024-07-11T00:46:31.766" v="36291" actId="1076"/>
          <ac:picMkLst>
            <pc:docMk/>
            <pc:sldMk cId="1013558734" sldId="2147374906"/>
            <ac:picMk id="33" creationId="{78E9CAD2-80D2-E5BD-E258-17E2A02BC7A6}"/>
          </ac:picMkLst>
        </pc:picChg>
        <pc:picChg chg="mod topLvl">
          <ac:chgData name="Allen Hsu" userId="60d91a9c-a42c-4cc8-ad01-70c31ac073b3" providerId="ADAL" clId="{171FDCCA-C198-4BCC-A328-7CEAB34EC956}" dt="2024-07-11T00:46:31.766" v="36291" actId="1076"/>
          <ac:picMkLst>
            <pc:docMk/>
            <pc:sldMk cId="1013558734" sldId="2147374906"/>
            <ac:picMk id="34" creationId="{71193280-8F24-30D0-509A-A1942D0FA3EA}"/>
          </ac:picMkLst>
        </pc:picChg>
        <pc:picChg chg="mod topLvl">
          <ac:chgData name="Allen Hsu" userId="60d91a9c-a42c-4cc8-ad01-70c31ac073b3" providerId="ADAL" clId="{171FDCCA-C198-4BCC-A328-7CEAB34EC956}" dt="2024-07-11T00:46:31.766" v="36291" actId="1076"/>
          <ac:picMkLst>
            <pc:docMk/>
            <pc:sldMk cId="1013558734" sldId="2147374906"/>
            <ac:picMk id="50" creationId="{D83787D7-3AB6-1047-2841-55E9B2FCBADD}"/>
          </ac:picMkLst>
        </pc:picChg>
        <pc:picChg chg="mod topLvl">
          <ac:chgData name="Allen Hsu" userId="60d91a9c-a42c-4cc8-ad01-70c31ac073b3" providerId="ADAL" clId="{171FDCCA-C198-4BCC-A328-7CEAB34EC956}" dt="2024-07-11T00:46:31.766" v="36291" actId="1076"/>
          <ac:picMkLst>
            <pc:docMk/>
            <pc:sldMk cId="1013558734" sldId="2147374906"/>
            <ac:picMk id="51" creationId="{4EB00F31-6808-136B-87A0-01E9F39D76F9}"/>
          </ac:picMkLst>
        </pc:picChg>
        <pc:picChg chg="mod">
          <ac:chgData name="Allen Hsu" userId="60d91a9c-a42c-4cc8-ad01-70c31ac073b3" providerId="ADAL" clId="{171FDCCA-C198-4BCC-A328-7CEAB34EC956}" dt="2024-07-08T09:27:21.518" v="33328"/>
          <ac:picMkLst>
            <pc:docMk/>
            <pc:sldMk cId="1013558734" sldId="2147374906"/>
            <ac:picMk id="54" creationId="{AD1BCDB8-7BED-86ED-6252-6D0D598F2973}"/>
          </ac:picMkLst>
        </pc:picChg>
        <pc:picChg chg="mod">
          <ac:chgData name="Allen Hsu" userId="60d91a9c-a42c-4cc8-ad01-70c31ac073b3" providerId="ADAL" clId="{171FDCCA-C198-4BCC-A328-7CEAB34EC956}" dt="2024-07-08T09:27:21.518" v="33328"/>
          <ac:picMkLst>
            <pc:docMk/>
            <pc:sldMk cId="1013558734" sldId="2147374906"/>
            <ac:picMk id="57" creationId="{DE2C4091-0B12-2F3B-55DA-A2E71F575E95}"/>
          </ac:picMkLst>
        </pc:picChg>
        <pc:picChg chg="add mod ord">
          <ac:chgData name="Allen Hsu" userId="60d91a9c-a42c-4cc8-ad01-70c31ac073b3" providerId="ADAL" clId="{171FDCCA-C198-4BCC-A328-7CEAB34EC956}" dt="2024-07-11T00:46:31.766" v="36291" actId="1076"/>
          <ac:picMkLst>
            <pc:docMk/>
            <pc:sldMk cId="1013558734" sldId="2147374906"/>
            <ac:picMk id="72" creationId="{EB10EEA6-2901-E006-BA98-CDCA3DC39BD1}"/>
          </ac:picMkLst>
        </pc:picChg>
        <pc:picChg chg="add mod ord">
          <ac:chgData name="Allen Hsu" userId="60d91a9c-a42c-4cc8-ad01-70c31ac073b3" providerId="ADAL" clId="{171FDCCA-C198-4BCC-A328-7CEAB34EC956}" dt="2024-07-11T00:46:31.766" v="36291" actId="1076"/>
          <ac:picMkLst>
            <pc:docMk/>
            <pc:sldMk cId="1013558734" sldId="2147374906"/>
            <ac:picMk id="73" creationId="{F8455BB1-81C4-DBA3-3848-4330D3C775B4}"/>
          </ac:picMkLst>
        </pc:picChg>
        <pc:picChg chg="add mod">
          <ac:chgData name="Allen Hsu" userId="60d91a9c-a42c-4cc8-ad01-70c31ac073b3" providerId="ADAL" clId="{171FDCCA-C198-4BCC-A328-7CEAB34EC956}" dt="2024-07-11T00:46:31.766" v="36291" actId="1076"/>
          <ac:picMkLst>
            <pc:docMk/>
            <pc:sldMk cId="1013558734" sldId="2147374906"/>
            <ac:picMk id="78" creationId="{DF4B255D-8461-3B6B-C617-0D78AC33CCD3}"/>
          </ac:picMkLst>
        </pc:picChg>
        <pc:picChg chg="add mod">
          <ac:chgData name="Allen Hsu" userId="60d91a9c-a42c-4cc8-ad01-70c31ac073b3" providerId="ADAL" clId="{171FDCCA-C198-4BCC-A328-7CEAB34EC956}" dt="2024-07-11T00:46:31.766" v="36291" actId="1076"/>
          <ac:picMkLst>
            <pc:docMk/>
            <pc:sldMk cId="1013558734" sldId="2147374906"/>
            <ac:picMk id="79" creationId="{50959A2B-3F3F-4DC6-7C69-C2C34D846B3E}"/>
          </ac:picMkLst>
        </pc:picChg>
        <pc:cxnChg chg="mod topLvl">
          <ac:chgData name="Allen Hsu" userId="60d91a9c-a42c-4cc8-ad01-70c31ac073b3" providerId="ADAL" clId="{171FDCCA-C198-4BCC-A328-7CEAB34EC956}" dt="2024-07-11T00:46:31.766" v="36291" actId="1076"/>
          <ac:cxnSpMkLst>
            <pc:docMk/>
            <pc:sldMk cId="1013558734" sldId="2147374906"/>
            <ac:cxnSpMk id="38" creationId="{46601CB3-C90B-8844-FE48-B05589965F57}"/>
          </ac:cxnSpMkLst>
        </pc:cxnChg>
        <pc:cxnChg chg="mod topLvl">
          <ac:chgData name="Allen Hsu" userId="60d91a9c-a42c-4cc8-ad01-70c31ac073b3" providerId="ADAL" clId="{171FDCCA-C198-4BCC-A328-7CEAB34EC956}" dt="2024-07-11T00:46:31.766" v="36291" actId="1076"/>
          <ac:cxnSpMkLst>
            <pc:docMk/>
            <pc:sldMk cId="1013558734" sldId="2147374906"/>
            <ac:cxnSpMk id="39" creationId="{88BC511E-4614-9148-2A77-8D4016D80846}"/>
          </ac:cxnSpMkLst>
        </pc:cxnChg>
        <pc:cxnChg chg="mod topLvl">
          <ac:chgData name="Allen Hsu" userId="60d91a9c-a42c-4cc8-ad01-70c31ac073b3" providerId="ADAL" clId="{171FDCCA-C198-4BCC-A328-7CEAB34EC956}" dt="2024-07-11T00:46:31.766" v="36291" actId="1076"/>
          <ac:cxnSpMkLst>
            <pc:docMk/>
            <pc:sldMk cId="1013558734" sldId="2147374906"/>
            <ac:cxnSpMk id="40" creationId="{F90A2771-C703-9839-7442-3DCCE4DA29F0}"/>
          </ac:cxnSpMkLst>
        </pc:cxnChg>
        <pc:cxnChg chg="mod topLvl">
          <ac:chgData name="Allen Hsu" userId="60d91a9c-a42c-4cc8-ad01-70c31ac073b3" providerId="ADAL" clId="{171FDCCA-C198-4BCC-A328-7CEAB34EC956}" dt="2024-07-11T00:46:31.766" v="36291" actId="1076"/>
          <ac:cxnSpMkLst>
            <pc:docMk/>
            <pc:sldMk cId="1013558734" sldId="2147374906"/>
            <ac:cxnSpMk id="41" creationId="{9F13C67A-4223-1A46-4B51-C51C8A16C9AC}"/>
          </ac:cxnSpMkLst>
        </pc:cxnChg>
        <pc:cxnChg chg="mod topLvl">
          <ac:chgData name="Allen Hsu" userId="60d91a9c-a42c-4cc8-ad01-70c31ac073b3" providerId="ADAL" clId="{171FDCCA-C198-4BCC-A328-7CEAB34EC956}" dt="2024-07-11T00:46:31.766" v="36291" actId="1076"/>
          <ac:cxnSpMkLst>
            <pc:docMk/>
            <pc:sldMk cId="1013558734" sldId="2147374906"/>
            <ac:cxnSpMk id="42" creationId="{EC6DCEC5-293B-5C65-4B8D-0D19B38EEFDE}"/>
          </ac:cxnSpMkLst>
        </pc:cxnChg>
        <pc:cxnChg chg="mod topLvl">
          <ac:chgData name="Allen Hsu" userId="60d91a9c-a42c-4cc8-ad01-70c31ac073b3" providerId="ADAL" clId="{171FDCCA-C198-4BCC-A328-7CEAB34EC956}" dt="2024-07-11T00:46:31.766" v="36291" actId="1076"/>
          <ac:cxnSpMkLst>
            <pc:docMk/>
            <pc:sldMk cId="1013558734" sldId="2147374906"/>
            <ac:cxnSpMk id="43" creationId="{6AE9D59D-26C2-D877-41A9-5C319EDE7E41}"/>
          </ac:cxnSpMkLst>
        </pc:cxnChg>
        <pc:cxnChg chg="mod topLvl">
          <ac:chgData name="Allen Hsu" userId="60d91a9c-a42c-4cc8-ad01-70c31ac073b3" providerId="ADAL" clId="{171FDCCA-C198-4BCC-A328-7CEAB34EC956}" dt="2024-07-11T00:46:31.766" v="36291" actId="1076"/>
          <ac:cxnSpMkLst>
            <pc:docMk/>
            <pc:sldMk cId="1013558734" sldId="2147374906"/>
            <ac:cxnSpMk id="45" creationId="{886EABB7-AFAF-3D26-E3A5-2817A4566763}"/>
          </ac:cxnSpMkLst>
        </pc:cxnChg>
        <pc:cxnChg chg="mod topLvl">
          <ac:chgData name="Allen Hsu" userId="60d91a9c-a42c-4cc8-ad01-70c31ac073b3" providerId="ADAL" clId="{171FDCCA-C198-4BCC-A328-7CEAB34EC956}" dt="2024-07-11T00:46:31.766" v="36291" actId="1076"/>
          <ac:cxnSpMkLst>
            <pc:docMk/>
            <pc:sldMk cId="1013558734" sldId="2147374906"/>
            <ac:cxnSpMk id="46" creationId="{E5D7F17C-AAD9-8A32-B29B-2529C57AD88A}"/>
          </ac:cxnSpMkLst>
        </pc:cxnChg>
        <pc:cxnChg chg="mod topLvl">
          <ac:chgData name="Allen Hsu" userId="60d91a9c-a42c-4cc8-ad01-70c31ac073b3" providerId="ADAL" clId="{171FDCCA-C198-4BCC-A328-7CEAB34EC956}" dt="2024-07-11T00:46:31.766" v="36291" actId="1076"/>
          <ac:cxnSpMkLst>
            <pc:docMk/>
            <pc:sldMk cId="1013558734" sldId="2147374906"/>
            <ac:cxnSpMk id="47" creationId="{AD2CE8B3-F04D-36C9-2C8D-03E347E24F11}"/>
          </ac:cxnSpMkLst>
        </pc:cxnChg>
        <pc:cxnChg chg="mod topLvl">
          <ac:chgData name="Allen Hsu" userId="60d91a9c-a42c-4cc8-ad01-70c31ac073b3" providerId="ADAL" clId="{171FDCCA-C198-4BCC-A328-7CEAB34EC956}" dt="2024-07-11T00:46:31.766" v="36291" actId="1076"/>
          <ac:cxnSpMkLst>
            <pc:docMk/>
            <pc:sldMk cId="1013558734" sldId="2147374906"/>
            <ac:cxnSpMk id="48" creationId="{BA99783A-36B9-037B-0145-27E943756923}"/>
          </ac:cxnSpMkLst>
        </pc:cxnChg>
        <pc:cxnChg chg="mod topLvl">
          <ac:chgData name="Allen Hsu" userId="60d91a9c-a42c-4cc8-ad01-70c31ac073b3" providerId="ADAL" clId="{171FDCCA-C198-4BCC-A328-7CEAB34EC956}" dt="2024-07-11T00:46:31.766" v="36291" actId="1076"/>
          <ac:cxnSpMkLst>
            <pc:docMk/>
            <pc:sldMk cId="1013558734" sldId="2147374906"/>
            <ac:cxnSpMk id="49" creationId="{6C7D3036-9C7D-6220-CB21-81D24906B888}"/>
          </ac:cxnSpMkLst>
        </pc:cxnChg>
        <pc:cxnChg chg="mod topLvl">
          <ac:chgData name="Allen Hsu" userId="60d91a9c-a42c-4cc8-ad01-70c31ac073b3" providerId="ADAL" clId="{171FDCCA-C198-4BCC-A328-7CEAB34EC956}" dt="2024-07-11T00:46:31.766" v="36291" actId="1076"/>
          <ac:cxnSpMkLst>
            <pc:docMk/>
            <pc:sldMk cId="1013558734" sldId="2147374906"/>
            <ac:cxnSpMk id="52" creationId="{2B88E9EB-D426-CC23-D59D-8BCEAECDF738}"/>
          </ac:cxnSpMkLst>
        </pc:cxnChg>
      </pc:sldChg>
      <pc:sldChg chg="add">
        <pc:chgData name="Allen Hsu" userId="60d91a9c-a42c-4cc8-ad01-70c31ac073b3" providerId="ADAL" clId="{171FDCCA-C198-4BCC-A328-7CEAB34EC956}" dt="2024-07-04T03:21:01.715" v="17145"/>
        <pc:sldMkLst>
          <pc:docMk/>
          <pc:sldMk cId="714377987" sldId="2147374907"/>
        </pc:sldMkLst>
      </pc:sldChg>
      <pc:sldChg chg="add del">
        <pc:chgData name="Allen Hsu" userId="60d91a9c-a42c-4cc8-ad01-70c31ac073b3" providerId="ADAL" clId="{171FDCCA-C198-4BCC-A328-7CEAB34EC956}" dt="2024-07-04T03:20:58.855" v="17144"/>
        <pc:sldMkLst>
          <pc:docMk/>
          <pc:sldMk cId="2146746518" sldId="2147374907"/>
        </pc:sldMkLst>
      </pc:sldChg>
      <pc:sldChg chg="addSp delSp modSp new del mod">
        <pc:chgData name="Allen Hsu" userId="60d91a9c-a42c-4cc8-ad01-70c31ac073b3" providerId="ADAL" clId="{171FDCCA-C198-4BCC-A328-7CEAB34EC956}" dt="2024-07-04T03:20:47.585" v="17142" actId="2696"/>
        <pc:sldMkLst>
          <pc:docMk/>
          <pc:sldMk cId="2608084960" sldId="2147374907"/>
        </pc:sldMkLst>
        <pc:spChg chg="mod">
          <ac:chgData name="Allen Hsu" userId="60d91a9c-a42c-4cc8-ad01-70c31ac073b3" providerId="ADAL" clId="{171FDCCA-C198-4BCC-A328-7CEAB34EC956}" dt="2024-06-27T05:54:08.667" v="373" actId="20577"/>
          <ac:spMkLst>
            <pc:docMk/>
            <pc:sldMk cId="2608084960" sldId="2147374907"/>
            <ac:spMk id="2" creationId="{C536DAAD-CDE4-30F2-3F1B-3113F5C8526F}"/>
          </ac:spMkLst>
        </pc:spChg>
        <pc:spChg chg="del">
          <ac:chgData name="Allen Hsu" userId="60d91a9c-a42c-4cc8-ad01-70c31ac073b3" providerId="ADAL" clId="{171FDCCA-C198-4BCC-A328-7CEAB34EC956}" dt="2024-06-27T05:54:12.060" v="374" actId="478"/>
          <ac:spMkLst>
            <pc:docMk/>
            <pc:sldMk cId="2608084960" sldId="2147374907"/>
            <ac:spMk id="4" creationId="{ECE5C990-A75A-EDE6-49F6-79F746994604}"/>
          </ac:spMkLst>
        </pc:spChg>
        <pc:spChg chg="add mod">
          <ac:chgData name="Allen Hsu" userId="60d91a9c-a42c-4cc8-ad01-70c31ac073b3" providerId="ADAL" clId="{171FDCCA-C198-4BCC-A328-7CEAB34EC956}" dt="2024-07-03T01:34:22.534" v="14563" actId="20577"/>
          <ac:spMkLst>
            <pc:docMk/>
            <pc:sldMk cId="2608084960" sldId="2147374907"/>
            <ac:spMk id="8" creationId="{2ED3EAF3-0893-D8F4-B307-D3DD714E6444}"/>
          </ac:spMkLst>
        </pc:spChg>
        <pc:spChg chg="add mod">
          <ac:chgData name="Allen Hsu" userId="60d91a9c-a42c-4cc8-ad01-70c31ac073b3" providerId="ADAL" clId="{171FDCCA-C198-4BCC-A328-7CEAB34EC956}" dt="2024-07-02T03:56:41.312" v="11984" actId="207"/>
          <ac:spMkLst>
            <pc:docMk/>
            <pc:sldMk cId="2608084960" sldId="2147374907"/>
            <ac:spMk id="12" creationId="{F474B184-0DB6-13D2-4663-0D81802FFC11}"/>
          </ac:spMkLst>
        </pc:spChg>
        <pc:spChg chg="add mod">
          <ac:chgData name="Allen Hsu" userId="60d91a9c-a42c-4cc8-ad01-70c31ac073b3" providerId="ADAL" clId="{171FDCCA-C198-4BCC-A328-7CEAB34EC956}" dt="2024-07-01T09:18:08.003" v="10838" actId="14100"/>
          <ac:spMkLst>
            <pc:docMk/>
            <pc:sldMk cId="2608084960" sldId="2147374907"/>
            <ac:spMk id="18" creationId="{6ED55A0D-DCDC-D18C-B60A-C674D64C6390}"/>
          </ac:spMkLst>
        </pc:spChg>
        <pc:spChg chg="add mod">
          <ac:chgData name="Allen Hsu" userId="60d91a9c-a42c-4cc8-ad01-70c31ac073b3" providerId="ADAL" clId="{171FDCCA-C198-4BCC-A328-7CEAB34EC956}" dt="2024-07-01T09:18:08.003" v="10838" actId="14100"/>
          <ac:spMkLst>
            <pc:docMk/>
            <pc:sldMk cId="2608084960" sldId="2147374907"/>
            <ac:spMk id="19" creationId="{B932F31D-4845-CA8B-1B18-F297FB0336F1}"/>
          </ac:spMkLst>
        </pc:spChg>
        <pc:picChg chg="add mod">
          <ac:chgData name="Allen Hsu" userId="60d91a9c-a42c-4cc8-ad01-70c31ac073b3" providerId="ADAL" clId="{171FDCCA-C198-4BCC-A328-7CEAB34EC956}" dt="2024-07-03T01:34:00.656" v="14539" actId="14100"/>
          <ac:picMkLst>
            <pc:docMk/>
            <pc:sldMk cId="2608084960" sldId="2147374907"/>
            <ac:picMk id="4" creationId="{4BD80EF0-63AB-089F-EBD6-5C94C4066B6A}"/>
          </ac:picMkLst>
        </pc:picChg>
        <pc:picChg chg="add mod">
          <ac:chgData name="Allen Hsu" userId="60d91a9c-a42c-4cc8-ad01-70c31ac073b3" providerId="ADAL" clId="{171FDCCA-C198-4BCC-A328-7CEAB34EC956}" dt="2024-07-03T01:34:05.480" v="14540" actId="1076"/>
          <ac:picMkLst>
            <pc:docMk/>
            <pc:sldMk cId="2608084960" sldId="2147374907"/>
            <ac:picMk id="5" creationId="{DD56E6A5-5667-D95A-7CE1-1B39429F1C60}"/>
          </ac:picMkLst>
        </pc:picChg>
        <pc:picChg chg="add mod">
          <ac:chgData name="Allen Hsu" userId="60d91a9c-a42c-4cc8-ad01-70c31ac073b3" providerId="ADAL" clId="{171FDCCA-C198-4BCC-A328-7CEAB34EC956}" dt="2024-07-03T01:34:00.656" v="14539" actId="14100"/>
          <ac:picMkLst>
            <pc:docMk/>
            <pc:sldMk cId="2608084960" sldId="2147374907"/>
            <ac:picMk id="6" creationId="{188E12FC-A20D-F5B5-36FA-0233FBAEEDF6}"/>
          </ac:picMkLst>
        </pc:picChg>
        <pc:picChg chg="add mod">
          <ac:chgData name="Allen Hsu" userId="60d91a9c-a42c-4cc8-ad01-70c31ac073b3" providerId="ADAL" clId="{171FDCCA-C198-4BCC-A328-7CEAB34EC956}" dt="2024-07-03T01:34:00.656" v="14539" actId="14100"/>
          <ac:picMkLst>
            <pc:docMk/>
            <pc:sldMk cId="2608084960" sldId="2147374907"/>
            <ac:picMk id="7" creationId="{5F2DD326-723F-0636-F918-4C8094DB88D7}"/>
          </ac:picMkLst>
        </pc:picChg>
        <pc:picChg chg="add del mod">
          <ac:chgData name="Allen Hsu" userId="60d91a9c-a42c-4cc8-ad01-70c31ac073b3" providerId="ADAL" clId="{171FDCCA-C198-4BCC-A328-7CEAB34EC956}" dt="2024-06-28T03:24:30.422" v="1255" actId="21"/>
          <ac:picMkLst>
            <pc:docMk/>
            <pc:sldMk cId="2608084960" sldId="2147374907"/>
            <ac:picMk id="8" creationId="{F02DB0DF-A4F4-3CD0-6964-22EB5EE98726}"/>
          </ac:picMkLst>
        </pc:picChg>
        <pc:picChg chg="add mod">
          <ac:chgData name="Allen Hsu" userId="60d91a9c-a42c-4cc8-ad01-70c31ac073b3" providerId="ADAL" clId="{171FDCCA-C198-4BCC-A328-7CEAB34EC956}" dt="2024-07-03T01:34:05.480" v="14540" actId="1076"/>
          <ac:picMkLst>
            <pc:docMk/>
            <pc:sldMk cId="2608084960" sldId="2147374907"/>
            <ac:picMk id="9" creationId="{B858C977-149C-987C-0A76-E583105715B6}"/>
          </ac:picMkLst>
        </pc:picChg>
        <pc:picChg chg="add del mod">
          <ac:chgData name="Allen Hsu" userId="60d91a9c-a42c-4cc8-ad01-70c31ac073b3" providerId="ADAL" clId="{171FDCCA-C198-4BCC-A328-7CEAB34EC956}" dt="2024-06-28T03:24:30.422" v="1255" actId="21"/>
          <ac:picMkLst>
            <pc:docMk/>
            <pc:sldMk cId="2608084960" sldId="2147374907"/>
            <ac:picMk id="10" creationId="{0BF3ABF8-2CBB-DA89-6AC7-7B89737B526F}"/>
          </ac:picMkLst>
        </pc:picChg>
        <pc:picChg chg="add mod">
          <ac:chgData name="Allen Hsu" userId="60d91a9c-a42c-4cc8-ad01-70c31ac073b3" providerId="ADAL" clId="{171FDCCA-C198-4BCC-A328-7CEAB34EC956}" dt="2024-07-03T01:34:05.480" v="14540" actId="1076"/>
          <ac:picMkLst>
            <pc:docMk/>
            <pc:sldMk cId="2608084960" sldId="2147374907"/>
            <ac:picMk id="10" creationId="{32E3573B-A6CE-288F-B994-035E06AAAA1B}"/>
          </ac:picMkLst>
        </pc:picChg>
        <pc:picChg chg="add del mod">
          <ac:chgData name="Allen Hsu" userId="60d91a9c-a42c-4cc8-ad01-70c31ac073b3" providerId="ADAL" clId="{171FDCCA-C198-4BCC-A328-7CEAB34EC956}" dt="2024-06-28T03:24:30.422" v="1255" actId="21"/>
          <ac:picMkLst>
            <pc:docMk/>
            <pc:sldMk cId="2608084960" sldId="2147374907"/>
            <ac:picMk id="11" creationId="{AF16922E-9598-06E0-3393-E36CAA4AA462}"/>
          </ac:picMkLst>
        </pc:picChg>
        <pc:picChg chg="add del mod">
          <ac:chgData name="Allen Hsu" userId="60d91a9c-a42c-4cc8-ad01-70c31ac073b3" providerId="ADAL" clId="{171FDCCA-C198-4BCC-A328-7CEAB34EC956}" dt="2024-07-01T09:14:25.201" v="10799" actId="478"/>
          <ac:picMkLst>
            <pc:docMk/>
            <pc:sldMk cId="2608084960" sldId="2147374907"/>
            <ac:picMk id="13" creationId="{FABCEE1D-9871-0102-8EAF-1935C12ACF54}"/>
          </ac:picMkLst>
        </pc:picChg>
        <pc:picChg chg="add mod">
          <ac:chgData name="Allen Hsu" userId="60d91a9c-a42c-4cc8-ad01-70c31ac073b3" providerId="ADAL" clId="{171FDCCA-C198-4BCC-A328-7CEAB34EC956}" dt="2024-07-03T01:34:05.480" v="14540" actId="1076"/>
          <ac:picMkLst>
            <pc:docMk/>
            <pc:sldMk cId="2608084960" sldId="2147374907"/>
            <ac:picMk id="15" creationId="{4C8EBE12-0C90-4557-042D-5A9EEDFA4FA1}"/>
          </ac:picMkLst>
        </pc:picChg>
        <pc:picChg chg="add mod">
          <ac:chgData name="Allen Hsu" userId="60d91a9c-a42c-4cc8-ad01-70c31ac073b3" providerId="ADAL" clId="{171FDCCA-C198-4BCC-A328-7CEAB34EC956}" dt="2024-07-03T01:34:00.656" v="14539" actId="14100"/>
          <ac:picMkLst>
            <pc:docMk/>
            <pc:sldMk cId="2608084960" sldId="2147374907"/>
            <ac:picMk id="17" creationId="{7A525BC4-7241-6A15-4284-E522CA5BA926}"/>
          </ac:picMkLst>
        </pc:picChg>
      </pc:sldChg>
      <pc:sldChg chg="addSp delSp modSp new del mod ord">
        <pc:chgData name="Allen Hsu" userId="60d91a9c-a42c-4cc8-ad01-70c31ac073b3" providerId="ADAL" clId="{171FDCCA-C198-4BCC-A328-7CEAB34EC956}" dt="2024-07-01T03:48:35.486" v="6470" actId="47"/>
        <pc:sldMkLst>
          <pc:docMk/>
          <pc:sldMk cId="2191290552" sldId="2147374908"/>
        </pc:sldMkLst>
        <pc:spChg chg="mod">
          <ac:chgData name="Allen Hsu" userId="60d91a9c-a42c-4cc8-ad01-70c31ac073b3" providerId="ADAL" clId="{171FDCCA-C198-4BCC-A328-7CEAB34EC956}" dt="2024-06-27T05:54:23.820" v="392" actId="20577"/>
          <ac:spMkLst>
            <pc:docMk/>
            <pc:sldMk cId="2191290552" sldId="2147374908"/>
            <ac:spMk id="2" creationId="{095A1A42-3D78-EE41-1BD8-38825B8B3CBE}"/>
          </ac:spMkLst>
        </pc:spChg>
        <pc:spChg chg="del">
          <ac:chgData name="Allen Hsu" userId="60d91a9c-a42c-4cc8-ad01-70c31ac073b3" providerId="ADAL" clId="{171FDCCA-C198-4BCC-A328-7CEAB34EC956}" dt="2024-06-27T05:54:25.484" v="393" actId="478"/>
          <ac:spMkLst>
            <pc:docMk/>
            <pc:sldMk cId="2191290552" sldId="2147374908"/>
            <ac:spMk id="4" creationId="{AF7B9171-1B89-5711-33D6-879073A7F13A}"/>
          </ac:spMkLst>
        </pc:spChg>
        <pc:spChg chg="add mod">
          <ac:chgData name="Allen Hsu" userId="60d91a9c-a42c-4cc8-ad01-70c31ac073b3" providerId="ADAL" clId="{171FDCCA-C198-4BCC-A328-7CEAB34EC956}" dt="2024-06-28T02:48:50.689" v="1033" actId="1076"/>
          <ac:spMkLst>
            <pc:docMk/>
            <pc:sldMk cId="2191290552" sldId="2147374908"/>
            <ac:spMk id="7" creationId="{13A08410-BCEB-D2C0-DF54-7AAADDE341E3}"/>
          </ac:spMkLst>
        </pc:spChg>
        <pc:spChg chg="add mod">
          <ac:chgData name="Allen Hsu" userId="60d91a9c-a42c-4cc8-ad01-70c31ac073b3" providerId="ADAL" clId="{171FDCCA-C198-4BCC-A328-7CEAB34EC956}" dt="2024-06-27T06:21:25.491" v="525" actId="1076"/>
          <ac:spMkLst>
            <pc:docMk/>
            <pc:sldMk cId="2191290552" sldId="2147374908"/>
            <ac:spMk id="8" creationId="{73503EDB-9ACF-BDFA-D7A1-439096586DD5}"/>
          </ac:spMkLst>
        </pc:spChg>
        <pc:picChg chg="add mod">
          <ac:chgData name="Allen Hsu" userId="60d91a9c-a42c-4cc8-ad01-70c31ac073b3" providerId="ADAL" clId="{171FDCCA-C198-4BCC-A328-7CEAB34EC956}" dt="2024-06-27T06:21:25.491" v="525" actId="1076"/>
          <ac:picMkLst>
            <pc:docMk/>
            <pc:sldMk cId="2191290552" sldId="2147374908"/>
            <ac:picMk id="6" creationId="{1B196E9E-F631-B1AC-CD65-99706B073E6A}"/>
          </ac:picMkLst>
        </pc:picChg>
        <pc:picChg chg="add mod">
          <ac:chgData name="Allen Hsu" userId="60d91a9c-a42c-4cc8-ad01-70c31ac073b3" providerId="ADAL" clId="{171FDCCA-C198-4BCC-A328-7CEAB34EC956}" dt="2024-06-27T06:21:25.491" v="525" actId="1076"/>
          <ac:picMkLst>
            <pc:docMk/>
            <pc:sldMk cId="2191290552" sldId="2147374908"/>
            <ac:picMk id="10" creationId="{E15166E6-D53A-269F-C44A-1D6EA608326D}"/>
          </ac:picMkLst>
        </pc:picChg>
        <pc:picChg chg="add mod">
          <ac:chgData name="Allen Hsu" userId="60d91a9c-a42c-4cc8-ad01-70c31ac073b3" providerId="ADAL" clId="{171FDCCA-C198-4BCC-A328-7CEAB34EC956}" dt="2024-06-27T06:21:25.491" v="525" actId="1076"/>
          <ac:picMkLst>
            <pc:docMk/>
            <pc:sldMk cId="2191290552" sldId="2147374908"/>
            <ac:picMk id="12" creationId="{7EA6ED15-7947-E798-7D56-7E74C97740CE}"/>
          </ac:picMkLst>
        </pc:picChg>
        <pc:picChg chg="add mod">
          <ac:chgData name="Allen Hsu" userId="60d91a9c-a42c-4cc8-ad01-70c31ac073b3" providerId="ADAL" clId="{171FDCCA-C198-4BCC-A328-7CEAB34EC956}" dt="2024-06-27T06:22:11.417" v="533" actId="1076"/>
          <ac:picMkLst>
            <pc:docMk/>
            <pc:sldMk cId="2191290552" sldId="2147374908"/>
            <ac:picMk id="19" creationId="{642B483A-DF09-5957-BB7F-3E351FA5EA29}"/>
          </ac:picMkLst>
        </pc:picChg>
        <pc:cxnChg chg="add mod">
          <ac:chgData name="Allen Hsu" userId="60d91a9c-a42c-4cc8-ad01-70c31ac073b3" providerId="ADAL" clId="{171FDCCA-C198-4BCC-A328-7CEAB34EC956}" dt="2024-06-27T06:21:25.491" v="525" actId="1076"/>
          <ac:cxnSpMkLst>
            <pc:docMk/>
            <pc:sldMk cId="2191290552" sldId="2147374908"/>
            <ac:cxnSpMk id="14" creationId="{103300EF-4A7F-6782-16B7-E0736C90B2B7}"/>
          </ac:cxnSpMkLst>
        </pc:cxnChg>
        <pc:cxnChg chg="add mod">
          <ac:chgData name="Allen Hsu" userId="60d91a9c-a42c-4cc8-ad01-70c31ac073b3" providerId="ADAL" clId="{171FDCCA-C198-4BCC-A328-7CEAB34EC956}" dt="2024-06-27T06:21:25.491" v="525" actId="1076"/>
          <ac:cxnSpMkLst>
            <pc:docMk/>
            <pc:sldMk cId="2191290552" sldId="2147374908"/>
            <ac:cxnSpMk id="15" creationId="{3074E3FF-ACEC-BAA3-DB51-C33E43429B36}"/>
          </ac:cxnSpMkLst>
        </pc:cxnChg>
      </pc:sldChg>
      <pc:sldChg chg="addSp delSp modSp new del mod ord">
        <pc:chgData name="Allen Hsu" userId="60d91a9c-a42c-4cc8-ad01-70c31ac073b3" providerId="ADAL" clId="{171FDCCA-C198-4BCC-A328-7CEAB34EC956}" dt="2024-07-01T03:48:32.006" v="6469" actId="47"/>
        <pc:sldMkLst>
          <pc:docMk/>
          <pc:sldMk cId="3476374361" sldId="2147374909"/>
        </pc:sldMkLst>
        <pc:spChg chg="mod">
          <ac:chgData name="Allen Hsu" userId="60d91a9c-a42c-4cc8-ad01-70c31ac073b3" providerId="ADAL" clId="{171FDCCA-C198-4BCC-A328-7CEAB34EC956}" dt="2024-06-27T06:23:55.565" v="582" actId="20577"/>
          <ac:spMkLst>
            <pc:docMk/>
            <pc:sldMk cId="3476374361" sldId="2147374909"/>
            <ac:spMk id="2" creationId="{94BC70D2-55AE-B815-8569-DA448B032771}"/>
          </ac:spMkLst>
        </pc:spChg>
        <pc:spChg chg="del">
          <ac:chgData name="Allen Hsu" userId="60d91a9c-a42c-4cc8-ad01-70c31ac073b3" providerId="ADAL" clId="{171FDCCA-C198-4BCC-A328-7CEAB34EC956}" dt="2024-06-27T06:23:52.283" v="568" actId="478"/>
          <ac:spMkLst>
            <pc:docMk/>
            <pc:sldMk cId="3476374361" sldId="2147374909"/>
            <ac:spMk id="4" creationId="{F355F453-DD2D-4516-73BB-6BF18B225F0E}"/>
          </ac:spMkLst>
        </pc:spChg>
        <pc:spChg chg="mod">
          <ac:chgData name="Allen Hsu" userId="60d91a9c-a42c-4cc8-ad01-70c31ac073b3" providerId="ADAL" clId="{171FDCCA-C198-4BCC-A328-7CEAB34EC956}" dt="2024-06-27T06:26:20.356" v="616" actId="571"/>
          <ac:spMkLst>
            <pc:docMk/>
            <pc:sldMk cId="3476374361" sldId="2147374909"/>
            <ac:spMk id="7" creationId="{D7C184BA-93EE-FB5C-EBD1-4C410C7CDD21}"/>
          </ac:spMkLst>
        </pc:spChg>
        <pc:spChg chg="mod">
          <ac:chgData name="Allen Hsu" userId="60d91a9c-a42c-4cc8-ad01-70c31ac073b3" providerId="ADAL" clId="{171FDCCA-C198-4BCC-A328-7CEAB34EC956}" dt="2024-06-27T06:26:20.356" v="616" actId="571"/>
          <ac:spMkLst>
            <pc:docMk/>
            <pc:sldMk cId="3476374361" sldId="2147374909"/>
            <ac:spMk id="8" creationId="{C1510DD8-1BDC-6600-93F0-C7FB9A202AD1}"/>
          </ac:spMkLst>
        </pc:spChg>
        <pc:spChg chg="mod">
          <ac:chgData name="Allen Hsu" userId="60d91a9c-a42c-4cc8-ad01-70c31ac073b3" providerId="ADAL" clId="{171FDCCA-C198-4BCC-A328-7CEAB34EC956}" dt="2024-06-27T06:27:13.752" v="629" actId="14100"/>
          <ac:spMkLst>
            <pc:docMk/>
            <pc:sldMk cId="3476374361" sldId="2147374909"/>
            <ac:spMk id="9" creationId="{B4AB5CF5-67D5-5C44-8FC2-511269E4637B}"/>
          </ac:spMkLst>
        </pc:spChg>
        <pc:spChg chg="mod">
          <ac:chgData name="Allen Hsu" userId="60d91a9c-a42c-4cc8-ad01-70c31ac073b3" providerId="ADAL" clId="{171FDCCA-C198-4BCC-A328-7CEAB34EC956}" dt="2024-06-27T06:27:53.527" v="641" actId="1038"/>
          <ac:spMkLst>
            <pc:docMk/>
            <pc:sldMk cId="3476374361" sldId="2147374909"/>
            <ac:spMk id="10" creationId="{21EB1E80-8276-0A60-C33F-89674D36BDBF}"/>
          </ac:spMkLst>
        </pc:spChg>
        <pc:spChg chg="mod">
          <ac:chgData name="Allen Hsu" userId="60d91a9c-a42c-4cc8-ad01-70c31ac073b3" providerId="ADAL" clId="{171FDCCA-C198-4BCC-A328-7CEAB34EC956}" dt="2024-06-27T06:26:20.356" v="616" actId="571"/>
          <ac:spMkLst>
            <pc:docMk/>
            <pc:sldMk cId="3476374361" sldId="2147374909"/>
            <ac:spMk id="11" creationId="{AD11E74C-CE29-E117-A109-FB3AF3B37213}"/>
          </ac:spMkLst>
        </pc:spChg>
        <pc:spChg chg="add mod">
          <ac:chgData name="Allen Hsu" userId="60d91a9c-a42c-4cc8-ad01-70c31ac073b3" providerId="ADAL" clId="{171FDCCA-C198-4BCC-A328-7CEAB34EC956}" dt="2024-06-27T06:25:51.469" v="606" actId="571"/>
          <ac:spMkLst>
            <pc:docMk/>
            <pc:sldMk cId="3476374361" sldId="2147374909"/>
            <ac:spMk id="12" creationId="{388D44E1-41D5-36CB-CD55-B09313D0FF3D}"/>
          </ac:spMkLst>
        </pc:spChg>
        <pc:spChg chg="add mod">
          <ac:chgData name="Allen Hsu" userId="60d91a9c-a42c-4cc8-ad01-70c31ac073b3" providerId="ADAL" clId="{171FDCCA-C198-4BCC-A328-7CEAB34EC956}" dt="2024-06-27T06:26:28.875" v="619" actId="1038"/>
          <ac:spMkLst>
            <pc:docMk/>
            <pc:sldMk cId="3476374361" sldId="2147374909"/>
            <ac:spMk id="13" creationId="{E4081C80-6A58-2497-1447-DE17DA0EE67D}"/>
          </ac:spMkLst>
        </pc:spChg>
        <pc:spChg chg="add mod">
          <ac:chgData name="Allen Hsu" userId="60d91a9c-a42c-4cc8-ad01-70c31ac073b3" providerId="ADAL" clId="{171FDCCA-C198-4BCC-A328-7CEAB34EC956}" dt="2024-06-27T06:26:23.494" v="617" actId="14100"/>
          <ac:spMkLst>
            <pc:docMk/>
            <pc:sldMk cId="3476374361" sldId="2147374909"/>
            <ac:spMk id="14" creationId="{45823081-A53C-6747-5CF0-59ED1BD3C0ED}"/>
          </ac:spMkLst>
        </pc:spChg>
        <pc:grpChg chg="add mod">
          <ac:chgData name="Allen Hsu" userId="60d91a9c-a42c-4cc8-ad01-70c31ac073b3" providerId="ADAL" clId="{171FDCCA-C198-4BCC-A328-7CEAB34EC956}" dt="2024-06-27T06:26:49.227" v="623" actId="1036"/>
          <ac:grpSpMkLst>
            <pc:docMk/>
            <pc:sldMk cId="3476374361" sldId="2147374909"/>
            <ac:grpSpMk id="5" creationId="{26DD6F31-D4A3-70E1-6B6D-514A69D99A7C}"/>
          </ac:grpSpMkLst>
        </pc:grpChg>
        <pc:picChg chg="mod">
          <ac:chgData name="Allen Hsu" userId="60d91a9c-a42c-4cc8-ad01-70c31ac073b3" providerId="ADAL" clId="{171FDCCA-C198-4BCC-A328-7CEAB34EC956}" dt="2024-06-27T06:26:20.356" v="616" actId="571"/>
          <ac:picMkLst>
            <pc:docMk/>
            <pc:sldMk cId="3476374361" sldId="2147374909"/>
            <ac:picMk id="6" creationId="{C760FF6E-5EE9-47F5-D71C-B91B134764F7}"/>
          </ac:picMkLst>
        </pc:picChg>
      </pc:sldChg>
      <pc:sldChg chg="addSp delSp modSp new del mod ord">
        <pc:chgData name="Allen Hsu" userId="60d91a9c-a42c-4cc8-ad01-70c31ac073b3" providerId="ADAL" clId="{171FDCCA-C198-4BCC-A328-7CEAB34EC956}" dt="2024-07-04T03:15:53.925" v="17119" actId="2696"/>
        <pc:sldMkLst>
          <pc:docMk/>
          <pc:sldMk cId="3240176110" sldId="2147374910"/>
        </pc:sldMkLst>
        <pc:spChg chg="mod">
          <ac:chgData name="Allen Hsu" userId="60d91a9c-a42c-4cc8-ad01-70c31ac073b3" providerId="ADAL" clId="{171FDCCA-C198-4BCC-A328-7CEAB34EC956}" dt="2024-07-01T03:42:52.253" v="6464" actId="20577"/>
          <ac:spMkLst>
            <pc:docMk/>
            <pc:sldMk cId="3240176110" sldId="2147374910"/>
            <ac:spMk id="2" creationId="{F79297E5-A656-AE20-F845-69DD18F91DA9}"/>
          </ac:spMkLst>
        </pc:spChg>
        <pc:spChg chg="del">
          <ac:chgData name="Allen Hsu" userId="60d91a9c-a42c-4cc8-ad01-70c31ac073b3" providerId="ADAL" clId="{171FDCCA-C198-4BCC-A328-7CEAB34EC956}" dt="2024-06-27T06:29:23.648" v="728" actId="478"/>
          <ac:spMkLst>
            <pc:docMk/>
            <pc:sldMk cId="3240176110" sldId="2147374910"/>
            <ac:spMk id="4" creationId="{28B8D6DB-4732-1246-BB3E-F9D92F5E59F8}"/>
          </ac:spMkLst>
        </pc:spChg>
        <pc:spChg chg="add mod">
          <ac:chgData name="Allen Hsu" userId="60d91a9c-a42c-4cc8-ad01-70c31ac073b3" providerId="ADAL" clId="{171FDCCA-C198-4BCC-A328-7CEAB34EC956}" dt="2024-07-01T03:42:05.498" v="6431" actId="1076"/>
          <ac:spMkLst>
            <pc:docMk/>
            <pc:sldMk cId="3240176110" sldId="2147374910"/>
            <ac:spMk id="4" creationId="{29B0C49E-FD0D-22A4-E317-9977FE76A5AC}"/>
          </ac:spMkLst>
        </pc:spChg>
        <pc:spChg chg="add mod">
          <ac:chgData name="Allen Hsu" userId="60d91a9c-a42c-4cc8-ad01-70c31ac073b3" providerId="ADAL" clId="{171FDCCA-C198-4BCC-A328-7CEAB34EC956}" dt="2024-07-01T03:21:08.762" v="5861" actId="14100"/>
          <ac:spMkLst>
            <pc:docMk/>
            <pc:sldMk cId="3240176110" sldId="2147374910"/>
            <ac:spMk id="5" creationId="{3B450D4E-428C-E3D3-B748-4F05BFDDC0AF}"/>
          </ac:spMkLst>
        </pc:spChg>
        <pc:spChg chg="add mod">
          <ac:chgData name="Allen Hsu" userId="60d91a9c-a42c-4cc8-ad01-70c31ac073b3" providerId="ADAL" clId="{171FDCCA-C198-4BCC-A328-7CEAB34EC956}" dt="2024-07-01T03:21:08.762" v="5861" actId="14100"/>
          <ac:spMkLst>
            <pc:docMk/>
            <pc:sldMk cId="3240176110" sldId="2147374910"/>
            <ac:spMk id="6" creationId="{29F1256E-EDC4-04E7-91C8-CE114E56033A}"/>
          </ac:spMkLst>
        </pc:spChg>
        <pc:spChg chg="add mod">
          <ac:chgData name="Allen Hsu" userId="60d91a9c-a42c-4cc8-ad01-70c31ac073b3" providerId="ADAL" clId="{171FDCCA-C198-4BCC-A328-7CEAB34EC956}" dt="2024-07-01T03:21:08.762" v="5861" actId="14100"/>
          <ac:spMkLst>
            <pc:docMk/>
            <pc:sldMk cId="3240176110" sldId="2147374910"/>
            <ac:spMk id="7" creationId="{0F3FABE0-82AD-091F-0809-5FDDEC16355A}"/>
          </ac:spMkLst>
        </pc:spChg>
        <pc:spChg chg="add mod">
          <ac:chgData name="Allen Hsu" userId="60d91a9c-a42c-4cc8-ad01-70c31ac073b3" providerId="ADAL" clId="{171FDCCA-C198-4BCC-A328-7CEAB34EC956}" dt="2024-07-01T03:21:08.762" v="5861" actId="14100"/>
          <ac:spMkLst>
            <pc:docMk/>
            <pc:sldMk cId="3240176110" sldId="2147374910"/>
            <ac:spMk id="8" creationId="{0CC2BB10-8D15-E6DB-80BE-F2D4C832DA38}"/>
          </ac:spMkLst>
        </pc:spChg>
        <pc:spChg chg="add mod">
          <ac:chgData name="Allen Hsu" userId="60d91a9c-a42c-4cc8-ad01-70c31ac073b3" providerId="ADAL" clId="{171FDCCA-C198-4BCC-A328-7CEAB34EC956}" dt="2024-07-01T03:21:08.762" v="5861" actId="14100"/>
          <ac:spMkLst>
            <pc:docMk/>
            <pc:sldMk cId="3240176110" sldId="2147374910"/>
            <ac:spMk id="9" creationId="{FEBC0F80-B614-FB13-2711-733DF29430F9}"/>
          </ac:spMkLst>
        </pc:spChg>
        <pc:spChg chg="add mod">
          <ac:chgData name="Allen Hsu" userId="60d91a9c-a42c-4cc8-ad01-70c31ac073b3" providerId="ADAL" clId="{171FDCCA-C198-4BCC-A328-7CEAB34EC956}" dt="2024-07-01T03:21:08.762" v="5861" actId="14100"/>
          <ac:spMkLst>
            <pc:docMk/>
            <pc:sldMk cId="3240176110" sldId="2147374910"/>
            <ac:spMk id="10" creationId="{8BE78B89-A453-5036-F601-EEF4E0E80A9A}"/>
          </ac:spMkLst>
        </pc:spChg>
        <pc:spChg chg="add mod">
          <ac:chgData name="Allen Hsu" userId="60d91a9c-a42c-4cc8-ad01-70c31ac073b3" providerId="ADAL" clId="{171FDCCA-C198-4BCC-A328-7CEAB34EC956}" dt="2024-07-01T03:42:02.642" v="6430" actId="1076"/>
          <ac:spMkLst>
            <pc:docMk/>
            <pc:sldMk cId="3240176110" sldId="2147374910"/>
            <ac:spMk id="11" creationId="{AEB032FA-B155-2A5B-A44A-ED4438F05C13}"/>
          </ac:spMkLst>
        </pc:spChg>
        <pc:spChg chg="add mod">
          <ac:chgData name="Allen Hsu" userId="60d91a9c-a42c-4cc8-ad01-70c31ac073b3" providerId="ADAL" clId="{171FDCCA-C198-4BCC-A328-7CEAB34EC956}" dt="2024-07-01T03:36:50.624" v="6234" actId="20577"/>
          <ac:spMkLst>
            <pc:docMk/>
            <pc:sldMk cId="3240176110" sldId="2147374910"/>
            <ac:spMk id="13" creationId="{A0D2AD36-CD66-1974-8E90-D0A33B47420F}"/>
          </ac:spMkLst>
        </pc:spChg>
        <pc:spChg chg="add mod">
          <ac:chgData name="Allen Hsu" userId="60d91a9c-a42c-4cc8-ad01-70c31ac073b3" providerId="ADAL" clId="{171FDCCA-C198-4BCC-A328-7CEAB34EC956}" dt="2024-07-01T03:39:30.290" v="6303" actId="20578"/>
          <ac:spMkLst>
            <pc:docMk/>
            <pc:sldMk cId="3240176110" sldId="2147374910"/>
            <ac:spMk id="14" creationId="{1BA42753-5CB8-CA24-0D58-E09CB80B5FBE}"/>
          </ac:spMkLst>
        </pc:spChg>
        <pc:spChg chg="add mod">
          <ac:chgData name="Allen Hsu" userId="60d91a9c-a42c-4cc8-ad01-70c31ac073b3" providerId="ADAL" clId="{171FDCCA-C198-4BCC-A328-7CEAB34EC956}" dt="2024-07-01T03:38:15.861" v="6291" actId="5793"/>
          <ac:spMkLst>
            <pc:docMk/>
            <pc:sldMk cId="3240176110" sldId="2147374910"/>
            <ac:spMk id="15" creationId="{7AD77FA5-54D5-0D0F-D717-160B7D41FC11}"/>
          </ac:spMkLst>
        </pc:spChg>
        <pc:spChg chg="add mod">
          <ac:chgData name="Allen Hsu" userId="60d91a9c-a42c-4cc8-ad01-70c31ac073b3" providerId="ADAL" clId="{171FDCCA-C198-4BCC-A328-7CEAB34EC956}" dt="2024-07-01T03:39:27.499" v="6302" actId="20578"/>
          <ac:spMkLst>
            <pc:docMk/>
            <pc:sldMk cId="3240176110" sldId="2147374910"/>
            <ac:spMk id="16" creationId="{2E9775B3-96CC-864E-8F69-559AD7F5FC89}"/>
          </ac:spMkLst>
        </pc:spChg>
        <pc:spChg chg="add mod">
          <ac:chgData name="Allen Hsu" userId="60d91a9c-a42c-4cc8-ad01-70c31ac073b3" providerId="ADAL" clId="{171FDCCA-C198-4BCC-A328-7CEAB34EC956}" dt="2024-07-01T03:39:47.132" v="6315" actId="20577"/>
          <ac:spMkLst>
            <pc:docMk/>
            <pc:sldMk cId="3240176110" sldId="2147374910"/>
            <ac:spMk id="17" creationId="{E9E3E9CF-59CD-CB59-7023-F5EA758F1DAD}"/>
          </ac:spMkLst>
        </pc:spChg>
        <pc:spChg chg="add mod">
          <ac:chgData name="Allen Hsu" userId="60d91a9c-a42c-4cc8-ad01-70c31ac073b3" providerId="ADAL" clId="{171FDCCA-C198-4BCC-A328-7CEAB34EC956}" dt="2024-07-01T03:41:38.073" v="6426" actId="20578"/>
          <ac:spMkLst>
            <pc:docMk/>
            <pc:sldMk cId="3240176110" sldId="2147374910"/>
            <ac:spMk id="18" creationId="{9DDEB59C-E07D-0814-5529-880F159F4782}"/>
          </ac:spMkLst>
        </pc:spChg>
        <pc:spChg chg="add mod">
          <ac:chgData name="Allen Hsu" userId="60d91a9c-a42c-4cc8-ad01-70c31ac073b3" providerId="ADAL" clId="{171FDCCA-C198-4BCC-A328-7CEAB34EC956}" dt="2024-07-01T03:35:53.336" v="6208" actId="1076"/>
          <ac:spMkLst>
            <pc:docMk/>
            <pc:sldMk cId="3240176110" sldId="2147374910"/>
            <ac:spMk id="19" creationId="{ED32FAA7-7DF3-3B72-E423-9CBB13D1F2A3}"/>
          </ac:spMkLst>
        </pc:spChg>
        <pc:spChg chg="add mod">
          <ac:chgData name="Allen Hsu" userId="60d91a9c-a42c-4cc8-ad01-70c31ac073b3" providerId="ADAL" clId="{171FDCCA-C198-4BCC-A328-7CEAB34EC956}" dt="2024-07-01T03:35:53.336" v="6208" actId="1076"/>
          <ac:spMkLst>
            <pc:docMk/>
            <pc:sldMk cId="3240176110" sldId="2147374910"/>
            <ac:spMk id="20" creationId="{69BB61AD-F1E5-74E5-4817-FB91B021941B}"/>
          </ac:spMkLst>
        </pc:spChg>
        <pc:spChg chg="add mod">
          <ac:chgData name="Allen Hsu" userId="60d91a9c-a42c-4cc8-ad01-70c31ac073b3" providerId="ADAL" clId="{171FDCCA-C198-4BCC-A328-7CEAB34EC956}" dt="2024-07-01T03:35:53.336" v="6208" actId="1076"/>
          <ac:spMkLst>
            <pc:docMk/>
            <pc:sldMk cId="3240176110" sldId="2147374910"/>
            <ac:spMk id="21" creationId="{9C333CDA-875D-8518-4EA2-AF6CBCBA0D9D}"/>
          </ac:spMkLst>
        </pc:spChg>
        <pc:spChg chg="add mod">
          <ac:chgData name="Allen Hsu" userId="60d91a9c-a42c-4cc8-ad01-70c31ac073b3" providerId="ADAL" clId="{171FDCCA-C198-4BCC-A328-7CEAB34EC956}" dt="2024-07-01T03:35:53.336" v="6208" actId="1076"/>
          <ac:spMkLst>
            <pc:docMk/>
            <pc:sldMk cId="3240176110" sldId="2147374910"/>
            <ac:spMk id="22" creationId="{F5EA7C21-7B8E-005B-7E7B-6B4388FFAC97}"/>
          </ac:spMkLst>
        </pc:spChg>
        <pc:spChg chg="add mod">
          <ac:chgData name="Allen Hsu" userId="60d91a9c-a42c-4cc8-ad01-70c31ac073b3" providerId="ADAL" clId="{171FDCCA-C198-4BCC-A328-7CEAB34EC956}" dt="2024-07-01T03:35:53.336" v="6208" actId="1076"/>
          <ac:spMkLst>
            <pc:docMk/>
            <pc:sldMk cId="3240176110" sldId="2147374910"/>
            <ac:spMk id="23" creationId="{7CFAC79B-352E-B536-E751-50EC959B27B9}"/>
          </ac:spMkLst>
        </pc:spChg>
        <pc:spChg chg="add mod">
          <ac:chgData name="Allen Hsu" userId="60d91a9c-a42c-4cc8-ad01-70c31ac073b3" providerId="ADAL" clId="{171FDCCA-C198-4BCC-A328-7CEAB34EC956}" dt="2024-07-01T03:43:09.321" v="6465" actId="13926"/>
          <ac:spMkLst>
            <pc:docMk/>
            <pc:sldMk cId="3240176110" sldId="2147374910"/>
            <ac:spMk id="24" creationId="{984A96BA-5FCA-3D05-F380-B4C14A8E5347}"/>
          </ac:spMkLst>
        </pc:spChg>
        <pc:spChg chg="add del mod">
          <ac:chgData name="Allen Hsu" userId="60d91a9c-a42c-4cc8-ad01-70c31ac073b3" providerId="ADAL" clId="{171FDCCA-C198-4BCC-A328-7CEAB34EC956}" dt="2024-07-01T02:23:13.824" v="5072" actId="478"/>
          <ac:spMkLst>
            <pc:docMk/>
            <pc:sldMk cId="3240176110" sldId="2147374910"/>
            <ac:spMk id="25" creationId="{06C1140F-3B13-DC84-1A0B-CF0542A1B353}"/>
          </ac:spMkLst>
        </pc:spChg>
        <pc:spChg chg="add mod">
          <ac:chgData name="Allen Hsu" userId="60d91a9c-a42c-4cc8-ad01-70c31ac073b3" providerId="ADAL" clId="{171FDCCA-C198-4BCC-A328-7CEAB34EC956}" dt="2024-07-01T03:42:32.208" v="6435" actId="1076"/>
          <ac:spMkLst>
            <pc:docMk/>
            <pc:sldMk cId="3240176110" sldId="2147374910"/>
            <ac:spMk id="26" creationId="{3637FA33-1080-C0A9-01E9-26373FC1171A}"/>
          </ac:spMkLst>
        </pc:spChg>
        <pc:spChg chg="add del">
          <ac:chgData name="Allen Hsu" userId="60d91a9c-a42c-4cc8-ad01-70c31ac073b3" providerId="ADAL" clId="{171FDCCA-C198-4BCC-A328-7CEAB34EC956}" dt="2024-07-01T03:26:53.346" v="6025" actId="22"/>
          <ac:spMkLst>
            <pc:docMk/>
            <pc:sldMk cId="3240176110" sldId="2147374910"/>
            <ac:spMk id="28" creationId="{8A2345D6-640F-9407-6680-A594E0D92BFD}"/>
          </ac:spMkLst>
        </pc:spChg>
        <pc:spChg chg="add del mod">
          <ac:chgData name="Allen Hsu" userId="60d91a9c-a42c-4cc8-ad01-70c31ac073b3" providerId="ADAL" clId="{171FDCCA-C198-4BCC-A328-7CEAB34EC956}" dt="2024-07-01T03:27:01.146" v="6029" actId="22"/>
          <ac:spMkLst>
            <pc:docMk/>
            <pc:sldMk cId="3240176110" sldId="2147374910"/>
            <ac:spMk id="30" creationId="{ECEC412E-55AB-94A7-94BF-B5F1C415110E}"/>
          </ac:spMkLst>
        </pc:spChg>
        <pc:spChg chg="add mod">
          <ac:chgData name="Allen Hsu" userId="60d91a9c-a42c-4cc8-ad01-70c31ac073b3" providerId="ADAL" clId="{171FDCCA-C198-4BCC-A328-7CEAB34EC956}" dt="2024-07-01T03:35:53.336" v="6208" actId="1076"/>
          <ac:spMkLst>
            <pc:docMk/>
            <pc:sldMk cId="3240176110" sldId="2147374910"/>
            <ac:spMk id="31" creationId="{99D14C58-5D93-F655-6259-7BF275FA887C}"/>
          </ac:spMkLst>
        </pc:spChg>
        <pc:spChg chg="add del mod topLvl">
          <ac:chgData name="Allen Hsu" userId="60d91a9c-a42c-4cc8-ad01-70c31ac073b3" providerId="ADAL" clId="{171FDCCA-C198-4BCC-A328-7CEAB34EC956}" dt="2024-06-28T08:33:13.197" v="2914" actId="478"/>
          <ac:spMkLst>
            <pc:docMk/>
            <pc:sldMk cId="3240176110" sldId="2147374910"/>
            <ac:spMk id="40" creationId="{09A4570B-0ECC-2ED3-E20E-1CED0233D760}"/>
          </ac:spMkLst>
        </pc:spChg>
        <pc:spChg chg="add mod">
          <ac:chgData name="Allen Hsu" userId="60d91a9c-a42c-4cc8-ad01-70c31ac073b3" providerId="ADAL" clId="{171FDCCA-C198-4BCC-A328-7CEAB34EC956}" dt="2024-07-01T03:27:16.816" v="6033" actId="571"/>
          <ac:spMkLst>
            <pc:docMk/>
            <pc:sldMk cId="3240176110" sldId="2147374910"/>
            <ac:spMk id="40" creationId="{AF5C5F3F-2D2A-D8C7-2497-FF2AD501B035}"/>
          </ac:spMkLst>
        </pc:spChg>
        <pc:spChg chg="add del mod">
          <ac:chgData name="Allen Hsu" userId="60d91a9c-a42c-4cc8-ad01-70c31ac073b3" providerId="ADAL" clId="{171FDCCA-C198-4BCC-A328-7CEAB34EC956}" dt="2024-06-28T08:28:42.961" v="2672" actId="478"/>
          <ac:spMkLst>
            <pc:docMk/>
            <pc:sldMk cId="3240176110" sldId="2147374910"/>
            <ac:spMk id="41" creationId="{9C7546AF-52D0-5F42-1A00-FC52CB21E628}"/>
          </ac:spMkLst>
        </pc:spChg>
        <pc:spChg chg="add mod">
          <ac:chgData name="Allen Hsu" userId="60d91a9c-a42c-4cc8-ad01-70c31ac073b3" providerId="ADAL" clId="{171FDCCA-C198-4BCC-A328-7CEAB34EC956}" dt="2024-07-01T05:07:56.706" v="6579" actId="20577"/>
          <ac:spMkLst>
            <pc:docMk/>
            <pc:sldMk cId="3240176110" sldId="2147374910"/>
            <ac:spMk id="41" creationId="{D770B117-CD8D-277B-4391-9EC79B35291E}"/>
          </ac:spMkLst>
        </pc:spChg>
        <pc:spChg chg="add mod">
          <ac:chgData name="Allen Hsu" userId="60d91a9c-a42c-4cc8-ad01-70c31ac073b3" providerId="ADAL" clId="{171FDCCA-C198-4BCC-A328-7CEAB34EC956}" dt="2024-07-01T03:43:12.039" v="6466" actId="1076"/>
          <ac:spMkLst>
            <pc:docMk/>
            <pc:sldMk cId="3240176110" sldId="2147374910"/>
            <ac:spMk id="42" creationId="{71802EDC-606A-C0F7-4A87-88D1342FB0DB}"/>
          </ac:spMkLst>
        </pc:spChg>
        <pc:spChg chg="add del mod">
          <ac:chgData name="Allen Hsu" userId="60d91a9c-a42c-4cc8-ad01-70c31ac073b3" providerId="ADAL" clId="{171FDCCA-C198-4BCC-A328-7CEAB34EC956}" dt="2024-06-28T08:30:31.929" v="2783" actId="478"/>
          <ac:spMkLst>
            <pc:docMk/>
            <pc:sldMk cId="3240176110" sldId="2147374910"/>
            <ac:spMk id="42" creationId="{F3D64C1E-3A43-BBB0-DCD2-B3F02C4CF1FC}"/>
          </ac:spMkLst>
        </pc:spChg>
        <pc:spChg chg="add mod">
          <ac:chgData name="Allen Hsu" userId="60d91a9c-a42c-4cc8-ad01-70c31ac073b3" providerId="ADAL" clId="{171FDCCA-C198-4BCC-A328-7CEAB34EC956}" dt="2024-07-01T03:39:11.783" v="6299" actId="14100"/>
          <ac:spMkLst>
            <pc:docMk/>
            <pc:sldMk cId="3240176110" sldId="2147374910"/>
            <ac:spMk id="43" creationId="{A001878E-AE39-1DFB-8C6B-9B964C9EE9EF}"/>
          </ac:spMkLst>
        </pc:spChg>
        <pc:spChg chg="add mod">
          <ac:chgData name="Allen Hsu" userId="60d91a9c-a42c-4cc8-ad01-70c31ac073b3" providerId="ADAL" clId="{171FDCCA-C198-4BCC-A328-7CEAB34EC956}" dt="2024-07-01T03:35:53.336" v="6208" actId="1076"/>
          <ac:spMkLst>
            <pc:docMk/>
            <pc:sldMk cId="3240176110" sldId="2147374910"/>
            <ac:spMk id="44" creationId="{70ACA13C-53AC-48C3-EA85-C3F60B73DF44}"/>
          </ac:spMkLst>
        </pc:spChg>
        <pc:spChg chg="add mod">
          <ac:chgData name="Allen Hsu" userId="60d91a9c-a42c-4cc8-ad01-70c31ac073b3" providerId="ADAL" clId="{171FDCCA-C198-4BCC-A328-7CEAB34EC956}" dt="2024-07-01T03:35:53.336" v="6208" actId="1076"/>
          <ac:spMkLst>
            <pc:docMk/>
            <pc:sldMk cId="3240176110" sldId="2147374910"/>
            <ac:spMk id="45" creationId="{9B86730B-ABB4-9C03-3EC2-70C438C322CA}"/>
          </ac:spMkLst>
        </pc:spChg>
        <pc:spChg chg="add mod">
          <ac:chgData name="Allen Hsu" userId="60d91a9c-a42c-4cc8-ad01-70c31ac073b3" providerId="ADAL" clId="{171FDCCA-C198-4BCC-A328-7CEAB34EC956}" dt="2024-07-01T03:40:55.179" v="6399" actId="1076"/>
          <ac:spMkLst>
            <pc:docMk/>
            <pc:sldMk cId="3240176110" sldId="2147374910"/>
            <ac:spMk id="46" creationId="{A06C45E4-84B5-E874-A09C-7790C95BDA88}"/>
          </ac:spMkLst>
        </pc:spChg>
        <pc:spChg chg="add mod">
          <ac:chgData name="Allen Hsu" userId="60d91a9c-a42c-4cc8-ad01-70c31ac073b3" providerId="ADAL" clId="{171FDCCA-C198-4BCC-A328-7CEAB34EC956}" dt="2024-07-01T05:07:49.775" v="6564" actId="20577"/>
          <ac:spMkLst>
            <pc:docMk/>
            <pc:sldMk cId="3240176110" sldId="2147374910"/>
            <ac:spMk id="47" creationId="{303608A8-DD79-CC61-731D-CAD18273D8AC}"/>
          </ac:spMkLst>
        </pc:spChg>
        <pc:spChg chg="add mod">
          <ac:chgData name="Allen Hsu" userId="60d91a9c-a42c-4cc8-ad01-70c31ac073b3" providerId="ADAL" clId="{171FDCCA-C198-4BCC-A328-7CEAB34EC956}" dt="2024-07-01T03:40:55.179" v="6399" actId="1076"/>
          <ac:spMkLst>
            <pc:docMk/>
            <pc:sldMk cId="3240176110" sldId="2147374910"/>
            <ac:spMk id="48" creationId="{96D778B5-E12C-67D8-5EB0-41209B229BB1}"/>
          </ac:spMkLst>
        </pc:spChg>
        <pc:spChg chg="add mod">
          <ac:chgData name="Allen Hsu" userId="60d91a9c-a42c-4cc8-ad01-70c31ac073b3" providerId="ADAL" clId="{171FDCCA-C198-4BCC-A328-7CEAB34EC956}" dt="2024-07-01T03:40:55.179" v="6399" actId="1076"/>
          <ac:spMkLst>
            <pc:docMk/>
            <pc:sldMk cId="3240176110" sldId="2147374910"/>
            <ac:spMk id="49" creationId="{E71C59CB-E6F0-7761-E109-517411AB8BA5}"/>
          </ac:spMkLst>
        </pc:spChg>
        <pc:spChg chg="add mod">
          <ac:chgData name="Allen Hsu" userId="60d91a9c-a42c-4cc8-ad01-70c31ac073b3" providerId="ADAL" clId="{171FDCCA-C198-4BCC-A328-7CEAB34EC956}" dt="2024-07-01T03:40:55.179" v="6399" actId="1076"/>
          <ac:spMkLst>
            <pc:docMk/>
            <pc:sldMk cId="3240176110" sldId="2147374910"/>
            <ac:spMk id="50" creationId="{30041D1D-BF24-C48D-7234-E538E973C694}"/>
          </ac:spMkLst>
        </pc:spChg>
        <pc:spChg chg="add mod">
          <ac:chgData name="Allen Hsu" userId="60d91a9c-a42c-4cc8-ad01-70c31ac073b3" providerId="ADAL" clId="{171FDCCA-C198-4BCC-A328-7CEAB34EC956}" dt="2024-07-01T03:41:03.138" v="6404" actId="20577"/>
          <ac:spMkLst>
            <pc:docMk/>
            <pc:sldMk cId="3240176110" sldId="2147374910"/>
            <ac:spMk id="51" creationId="{9C1035CE-D7E2-04A9-7903-C35B3F8C6B9A}"/>
          </ac:spMkLst>
        </pc:spChg>
        <pc:spChg chg="add del mod">
          <ac:chgData name="Allen Hsu" userId="60d91a9c-a42c-4cc8-ad01-70c31ac073b3" providerId="ADAL" clId="{171FDCCA-C198-4BCC-A328-7CEAB34EC956}" dt="2024-07-01T02:22:19.887" v="5070" actId="478"/>
          <ac:spMkLst>
            <pc:docMk/>
            <pc:sldMk cId="3240176110" sldId="2147374910"/>
            <ac:spMk id="55" creationId="{12F6F64F-6660-117A-4501-FAAF9088779D}"/>
          </ac:spMkLst>
        </pc:spChg>
        <pc:spChg chg="add del mod">
          <ac:chgData name="Allen Hsu" userId="60d91a9c-a42c-4cc8-ad01-70c31ac073b3" providerId="ADAL" clId="{171FDCCA-C198-4BCC-A328-7CEAB34EC956}" dt="2024-07-01T02:22:19.887" v="5070" actId="478"/>
          <ac:spMkLst>
            <pc:docMk/>
            <pc:sldMk cId="3240176110" sldId="2147374910"/>
            <ac:spMk id="56" creationId="{40A8D1EC-2E42-18CA-5CB8-BDED56ABE3AC}"/>
          </ac:spMkLst>
        </pc:spChg>
        <pc:grpChg chg="add del mod">
          <ac:chgData name="Allen Hsu" userId="60d91a9c-a42c-4cc8-ad01-70c31ac073b3" providerId="ADAL" clId="{171FDCCA-C198-4BCC-A328-7CEAB34EC956}" dt="2024-06-28T08:30:49.433" v="2784" actId="165"/>
          <ac:grpSpMkLst>
            <pc:docMk/>
            <pc:sldMk cId="3240176110" sldId="2147374910"/>
            <ac:grpSpMk id="45" creationId="{C193CBED-413C-09BF-81C2-7807E10ED018}"/>
          </ac:grpSpMkLst>
        </pc:grpChg>
        <pc:grpChg chg="add del mod">
          <ac:chgData name="Allen Hsu" userId="60d91a9c-a42c-4cc8-ad01-70c31ac073b3" providerId="ADAL" clId="{171FDCCA-C198-4BCC-A328-7CEAB34EC956}" dt="2024-06-28T08:34:02.044" v="2930" actId="165"/>
          <ac:grpSpMkLst>
            <pc:docMk/>
            <pc:sldMk cId="3240176110" sldId="2147374910"/>
            <ac:grpSpMk id="51" creationId="{702B4CC0-D7AC-5D82-C30B-67AD31C17457}"/>
          </ac:grpSpMkLst>
        </pc:grpChg>
        <pc:grpChg chg="add del mod">
          <ac:chgData name="Allen Hsu" userId="60d91a9c-a42c-4cc8-ad01-70c31ac073b3" providerId="ADAL" clId="{171FDCCA-C198-4BCC-A328-7CEAB34EC956}" dt="2024-06-28T08:34:27.734" v="2935" actId="165"/>
          <ac:grpSpMkLst>
            <pc:docMk/>
            <pc:sldMk cId="3240176110" sldId="2147374910"/>
            <ac:grpSpMk id="52" creationId="{66B57CD1-2BEC-016B-FE37-D76F857A953F}"/>
          </ac:grpSpMkLst>
        </pc:grpChg>
        <pc:picChg chg="add mod">
          <ac:chgData name="Allen Hsu" userId="60d91a9c-a42c-4cc8-ad01-70c31ac073b3" providerId="ADAL" clId="{171FDCCA-C198-4BCC-A328-7CEAB34EC956}" dt="2024-06-28T06:21:06.851" v="1821" actId="1076"/>
          <ac:picMkLst>
            <pc:docMk/>
            <pc:sldMk cId="3240176110" sldId="2147374910"/>
            <ac:picMk id="12" creationId="{DA24DFBE-3015-CF8C-CFE5-D360FB38C479}"/>
          </ac:picMkLst>
        </pc:picChg>
        <pc:cxnChg chg="add del mod topLvl">
          <ac:chgData name="Allen Hsu" userId="60d91a9c-a42c-4cc8-ad01-70c31ac073b3" providerId="ADAL" clId="{171FDCCA-C198-4BCC-A328-7CEAB34EC956}" dt="2024-06-28T08:30:59.834" v="2785" actId="478"/>
          <ac:cxnSpMkLst>
            <pc:docMk/>
            <pc:sldMk cId="3240176110" sldId="2147374910"/>
            <ac:cxnSpMk id="26" creationId="{A9AD7122-DFFC-D5CE-BFBF-A2C1C61F3591}"/>
          </ac:cxnSpMkLst>
        </pc:cxnChg>
        <pc:cxnChg chg="add del mod topLvl">
          <ac:chgData name="Allen Hsu" userId="60d91a9c-a42c-4cc8-ad01-70c31ac073b3" providerId="ADAL" clId="{171FDCCA-C198-4BCC-A328-7CEAB34EC956}" dt="2024-06-28T08:30:59.834" v="2785" actId="478"/>
          <ac:cxnSpMkLst>
            <pc:docMk/>
            <pc:sldMk cId="3240176110" sldId="2147374910"/>
            <ac:cxnSpMk id="27" creationId="{58CB27F4-A952-CADA-31C6-A9B96491160C}"/>
          </ac:cxnSpMkLst>
        </pc:cxnChg>
        <pc:cxnChg chg="add del mod topLvl">
          <ac:chgData name="Allen Hsu" userId="60d91a9c-a42c-4cc8-ad01-70c31ac073b3" providerId="ADAL" clId="{171FDCCA-C198-4BCC-A328-7CEAB34EC956}" dt="2024-06-28T08:30:59.834" v="2785" actId="478"/>
          <ac:cxnSpMkLst>
            <pc:docMk/>
            <pc:sldMk cId="3240176110" sldId="2147374910"/>
            <ac:cxnSpMk id="28" creationId="{FEF0EBE5-360F-1B02-C838-90252BAE503A}"/>
          </ac:cxnSpMkLst>
        </pc:cxnChg>
        <pc:cxnChg chg="add del mod topLvl">
          <ac:chgData name="Allen Hsu" userId="60d91a9c-a42c-4cc8-ad01-70c31ac073b3" providerId="ADAL" clId="{171FDCCA-C198-4BCC-A328-7CEAB34EC956}" dt="2024-06-28T08:30:59.834" v="2785" actId="478"/>
          <ac:cxnSpMkLst>
            <pc:docMk/>
            <pc:sldMk cId="3240176110" sldId="2147374910"/>
            <ac:cxnSpMk id="29" creationId="{875F54BF-1865-1A06-04C5-58D977CE126D}"/>
          </ac:cxnSpMkLst>
        </pc:cxnChg>
        <pc:cxnChg chg="add del mod topLvl">
          <ac:chgData name="Allen Hsu" userId="60d91a9c-a42c-4cc8-ad01-70c31ac073b3" providerId="ADAL" clId="{171FDCCA-C198-4BCC-A328-7CEAB34EC956}" dt="2024-06-28T08:30:59.834" v="2785" actId="478"/>
          <ac:cxnSpMkLst>
            <pc:docMk/>
            <pc:sldMk cId="3240176110" sldId="2147374910"/>
            <ac:cxnSpMk id="30" creationId="{054952D9-44D1-12F3-C779-0AAEE9A04EC7}"/>
          </ac:cxnSpMkLst>
        </pc:cxnChg>
        <pc:cxnChg chg="add del mod topLvl">
          <ac:chgData name="Allen Hsu" userId="60d91a9c-a42c-4cc8-ad01-70c31ac073b3" providerId="ADAL" clId="{171FDCCA-C198-4BCC-A328-7CEAB34EC956}" dt="2024-06-28T08:30:59.834" v="2785" actId="478"/>
          <ac:cxnSpMkLst>
            <pc:docMk/>
            <pc:sldMk cId="3240176110" sldId="2147374910"/>
            <ac:cxnSpMk id="31" creationId="{2DE45FCE-42FB-2FFB-5ABF-D548CEFFFDCA}"/>
          </ac:cxnSpMkLst>
        </pc:cxnChg>
        <pc:cxnChg chg="add del mod topLvl">
          <ac:chgData name="Allen Hsu" userId="60d91a9c-a42c-4cc8-ad01-70c31ac073b3" providerId="ADAL" clId="{171FDCCA-C198-4BCC-A328-7CEAB34EC956}" dt="2024-07-01T02:22:19.887" v="5070" actId="478"/>
          <ac:cxnSpMkLst>
            <pc:docMk/>
            <pc:sldMk cId="3240176110" sldId="2147374910"/>
            <ac:cxnSpMk id="32" creationId="{FCBFF1E9-535A-24E8-911C-6C2B7FFC2D05}"/>
          </ac:cxnSpMkLst>
        </pc:cxnChg>
        <pc:cxnChg chg="add del mod topLvl">
          <ac:chgData name="Allen Hsu" userId="60d91a9c-a42c-4cc8-ad01-70c31ac073b3" providerId="ADAL" clId="{171FDCCA-C198-4BCC-A328-7CEAB34EC956}" dt="2024-07-01T02:22:19.887" v="5070" actId="478"/>
          <ac:cxnSpMkLst>
            <pc:docMk/>
            <pc:sldMk cId="3240176110" sldId="2147374910"/>
            <ac:cxnSpMk id="33" creationId="{2BCD09C4-8374-821F-C061-0D47DD14FA00}"/>
          </ac:cxnSpMkLst>
        </pc:cxnChg>
        <pc:cxnChg chg="add del mod topLvl">
          <ac:chgData name="Allen Hsu" userId="60d91a9c-a42c-4cc8-ad01-70c31ac073b3" providerId="ADAL" clId="{171FDCCA-C198-4BCC-A328-7CEAB34EC956}" dt="2024-07-01T02:22:19.887" v="5070" actId="478"/>
          <ac:cxnSpMkLst>
            <pc:docMk/>
            <pc:sldMk cId="3240176110" sldId="2147374910"/>
            <ac:cxnSpMk id="34" creationId="{6969F4FF-78B9-8916-AA60-B77F9EA37A4D}"/>
          </ac:cxnSpMkLst>
        </pc:cxnChg>
        <pc:cxnChg chg="add del mod topLvl">
          <ac:chgData name="Allen Hsu" userId="60d91a9c-a42c-4cc8-ad01-70c31ac073b3" providerId="ADAL" clId="{171FDCCA-C198-4BCC-A328-7CEAB34EC956}" dt="2024-07-01T02:22:19.887" v="5070" actId="478"/>
          <ac:cxnSpMkLst>
            <pc:docMk/>
            <pc:sldMk cId="3240176110" sldId="2147374910"/>
            <ac:cxnSpMk id="35" creationId="{04ADC102-F7BB-878B-A7AC-523D947C3A73}"/>
          </ac:cxnSpMkLst>
        </pc:cxnChg>
        <pc:cxnChg chg="add del mod topLvl">
          <ac:chgData name="Allen Hsu" userId="60d91a9c-a42c-4cc8-ad01-70c31ac073b3" providerId="ADAL" clId="{171FDCCA-C198-4BCC-A328-7CEAB34EC956}" dt="2024-07-01T02:22:19.887" v="5070" actId="478"/>
          <ac:cxnSpMkLst>
            <pc:docMk/>
            <pc:sldMk cId="3240176110" sldId="2147374910"/>
            <ac:cxnSpMk id="36" creationId="{7EF254B1-F297-82D7-5C83-8D36657DF43D}"/>
          </ac:cxnSpMkLst>
        </pc:cxnChg>
        <pc:cxnChg chg="add del mod topLvl">
          <ac:chgData name="Allen Hsu" userId="60d91a9c-a42c-4cc8-ad01-70c31ac073b3" providerId="ADAL" clId="{171FDCCA-C198-4BCC-A328-7CEAB34EC956}" dt="2024-07-01T02:22:19.887" v="5070" actId="478"/>
          <ac:cxnSpMkLst>
            <pc:docMk/>
            <pc:sldMk cId="3240176110" sldId="2147374910"/>
            <ac:cxnSpMk id="37" creationId="{FEFF4A7E-FF71-F2D9-3179-2DED9AE06901}"/>
          </ac:cxnSpMkLst>
        </pc:cxnChg>
        <pc:cxnChg chg="add del mod topLvl">
          <ac:chgData name="Allen Hsu" userId="60d91a9c-a42c-4cc8-ad01-70c31ac073b3" providerId="ADAL" clId="{171FDCCA-C198-4BCC-A328-7CEAB34EC956}" dt="2024-07-01T02:22:19.887" v="5070" actId="478"/>
          <ac:cxnSpMkLst>
            <pc:docMk/>
            <pc:sldMk cId="3240176110" sldId="2147374910"/>
            <ac:cxnSpMk id="38" creationId="{B8DFF4FB-ED22-E17D-E872-93A53B0257D1}"/>
          </ac:cxnSpMkLst>
        </pc:cxnChg>
        <pc:cxnChg chg="add del mod topLvl">
          <ac:chgData name="Allen Hsu" userId="60d91a9c-a42c-4cc8-ad01-70c31ac073b3" providerId="ADAL" clId="{171FDCCA-C198-4BCC-A328-7CEAB34EC956}" dt="2024-07-01T02:22:19.887" v="5070" actId="478"/>
          <ac:cxnSpMkLst>
            <pc:docMk/>
            <pc:sldMk cId="3240176110" sldId="2147374910"/>
            <ac:cxnSpMk id="39" creationId="{235C8E38-C4ED-CD18-362A-DD91C1448C58}"/>
          </ac:cxnSpMkLst>
        </pc:cxnChg>
        <pc:cxnChg chg="add del mod topLvl">
          <ac:chgData name="Allen Hsu" userId="60d91a9c-a42c-4cc8-ad01-70c31ac073b3" providerId="ADAL" clId="{171FDCCA-C198-4BCC-A328-7CEAB34EC956}" dt="2024-06-28T08:30:59.834" v="2785" actId="478"/>
          <ac:cxnSpMkLst>
            <pc:docMk/>
            <pc:sldMk cId="3240176110" sldId="2147374910"/>
            <ac:cxnSpMk id="43" creationId="{BF0FE9B4-BDA1-BDDE-A919-B7D14771653F}"/>
          </ac:cxnSpMkLst>
        </pc:cxnChg>
        <pc:cxnChg chg="add del mod topLvl">
          <ac:chgData name="Allen Hsu" userId="60d91a9c-a42c-4cc8-ad01-70c31ac073b3" providerId="ADAL" clId="{171FDCCA-C198-4BCC-A328-7CEAB34EC956}" dt="2024-06-28T08:30:59.834" v="2785" actId="478"/>
          <ac:cxnSpMkLst>
            <pc:docMk/>
            <pc:sldMk cId="3240176110" sldId="2147374910"/>
            <ac:cxnSpMk id="44" creationId="{C28B0BB7-96B6-61B0-4AD9-D45A695E95DF}"/>
          </ac:cxnSpMkLst>
        </pc:cxnChg>
        <pc:cxnChg chg="add del mod">
          <ac:chgData name="Allen Hsu" userId="60d91a9c-a42c-4cc8-ad01-70c31ac073b3" providerId="ADAL" clId="{171FDCCA-C198-4BCC-A328-7CEAB34EC956}" dt="2024-06-28T08:33:17.048" v="2916" actId="478"/>
          <ac:cxnSpMkLst>
            <pc:docMk/>
            <pc:sldMk cId="3240176110" sldId="2147374910"/>
            <ac:cxnSpMk id="48" creationId="{C485173F-C9F0-19A2-BCC2-3E6B4833F828}"/>
          </ac:cxnSpMkLst>
        </pc:cxnChg>
        <pc:cxnChg chg="add del mod">
          <ac:chgData name="Allen Hsu" userId="60d91a9c-a42c-4cc8-ad01-70c31ac073b3" providerId="ADAL" clId="{171FDCCA-C198-4BCC-A328-7CEAB34EC956}" dt="2024-06-28T08:32:44.356" v="2903" actId="478"/>
          <ac:cxnSpMkLst>
            <pc:docMk/>
            <pc:sldMk cId="3240176110" sldId="2147374910"/>
            <ac:cxnSpMk id="50" creationId="{240D5CB0-2D12-9EEF-0A28-05AC701CAE99}"/>
          </ac:cxnSpMkLst>
        </pc:cxnChg>
        <pc:cxnChg chg="add mod">
          <ac:chgData name="Allen Hsu" userId="60d91a9c-a42c-4cc8-ad01-70c31ac073b3" providerId="ADAL" clId="{171FDCCA-C198-4BCC-A328-7CEAB34EC956}" dt="2024-07-01T03:42:23.119" v="6434" actId="14100"/>
          <ac:cxnSpMkLst>
            <pc:docMk/>
            <pc:sldMk cId="3240176110" sldId="2147374910"/>
            <ac:cxnSpMk id="53" creationId="{DDBC54A8-2C98-1FCA-1FCB-69FF1AF995B7}"/>
          </ac:cxnSpMkLst>
        </pc:cxnChg>
        <pc:cxnChg chg="add del mod">
          <ac:chgData name="Allen Hsu" userId="60d91a9c-a42c-4cc8-ad01-70c31ac073b3" providerId="ADAL" clId="{171FDCCA-C198-4BCC-A328-7CEAB34EC956}" dt="2024-06-28T08:36:30.578" v="2998" actId="478"/>
          <ac:cxnSpMkLst>
            <pc:docMk/>
            <pc:sldMk cId="3240176110" sldId="2147374910"/>
            <ac:cxnSpMk id="53" creationId="{FDD863CC-AAD0-7CDF-C0AC-5C05443404E0}"/>
          </ac:cxnSpMkLst>
        </pc:cxnChg>
        <pc:cxnChg chg="add del mod">
          <ac:chgData name="Allen Hsu" userId="60d91a9c-a42c-4cc8-ad01-70c31ac073b3" providerId="ADAL" clId="{171FDCCA-C198-4BCC-A328-7CEAB34EC956}" dt="2024-07-01T02:22:19.887" v="5070" actId="478"/>
          <ac:cxnSpMkLst>
            <pc:docMk/>
            <pc:sldMk cId="3240176110" sldId="2147374910"/>
            <ac:cxnSpMk id="58" creationId="{CD78D989-59B5-AC29-ECEE-8B5591FD3440}"/>
          </ac:cxnSpMkLst>
        </pc:cxnChg>
        <pc:cxnChg chg="add del mod">
          <ac:chgData name="Allen Hsu" userId="60d91a9c-a42c-4cc8-ad01-70c31ac073b3" providerId="ADAL" clId="{171FDCCA-C198-4BCC-A328-7CEAB34EC956}" dt="2024-07-01T02:22:19.887" v="5070" actId="478"/>
          <ac:cxnSpMkLst>
            <pc:docMk/>
            <pc:sldMk cId="3240176110" sldId="2147374910"/>
            <ac:cxnSpMk id="59" creationId="{75A3F68B-19E1-56AC-2F95-199A9AAD9122}"/>
          </ac:cxnSpMkLst>
        </pc:cxnChg>
      </pc:sldChg>
      <pc:sldChg chg="add">
        <pc:chgData name="Allen Hsu" userId="60d91a9c-a42c-4cc8-ad01-70c31ac073b3" providerId="ADAL" clId="{171FDCCA-C198-4BCC-A328-7CEAB34EC956}" dt="2024-07-04T03:15:56.141" v="17120"/>
        <pc:sldMkLst>
          <pc:docMk/>
          <pc:sldMk cId="3817831270" sldId="2147374910"/>
        </pc:sldMkLst>
      </pc:sldChg>
      <pc:sldChg chg="new del ord">
        <pc:chgData name="Allen Hsu" userId="60d91a9c-a42c-4cc8-ad01-70c31ac073b3" providerId="ADAL" clId="{171FDCCA-C198-4BCC-A328-7CEAB34EC956}" dt="2024-07-01T04:00:34.868" v="6482" actId="47"/>
        <pc:sldMkLst>
          <pc:docMk/>
          <pc:sldMk cId="1070589967" sldId="2147374911"/>
        </pc:sldMkLst>
      </pc:sldChg>
      <pc:sldChg chg="addSp delSp modSp new mod ord">
        <pc:chgData name="Allen Hsu" userId="60d91a9c-a42c-4cc8-ad01-70c31ac073b3" providerId="ADAL" clId="{171FDCCA-C198-4BCC-A328-7CEAB34EC956}" dt="2024-07-12T09:00:49.294" v="40125" actId="1076"/>
        <pc:sldMkLst>
          <pc:docMk/>
          <pc:sldMk cId="1413288045" sldId="2147374912"/>
        </pc:sldMkLst>
        <pc:spChg chg="mod">
          <ac:chgData name="Allen Hsu" userId="60d91a9c-a42c-4cc8-ad01-70c31ac073b3" providerId="ADAL" clId="{171FDCCA-C198-4BCC-A328-7CEAB34EC956}" dt="2024-07-08T03:48:47.123" v="29716" actId="20577"/>
          <ac:spMkLst>
            <pc:docMk/>
            <pc:sldMk cId="1413288045" sldId="2147374912"/>
            <ac:spMk id="2" creationId="{3DA56E7A-5D6D-6783-1F34-212ABB5389F7}"/>
          </ac:spMkLst>
        </pc:spChg>
        <pc:spChg chg="add del mod">
          <ac:chgData name="Allen Hsu" userId="60d91a9c-a42c-4cc8-ad01-70c31ac073b3" providerId="ADAL" clId="{171FDCCA-C198-4BCC-A328-7CEAB34EC956}" dt="2024-07-08T03:48:54.390" v="29717" actId="21"/>
          <ac:spMkLst>
            <pc:docMk/>
            <pc:sldMk cId="1413288045" sldId="2147374912"/>
            <ac:spMk id="4" creationId="{71187CF0-6A66-CCFB-D5E2-5AFC2EE34DA4}"/>
          </ac:spMkLst>
        </pc:spChg>
        <pc:spChg chg="del">
          <ac:chgData name="Allen Hsu" userId="60d91a9c-a42c-4cc8-ad01-70c31ac073b3" providerId="ADAL" clId="{171FDCCA-C198-4BCC-A328-7CEAB34EC956}" dt="2024-06-28T09:01:03.978" v="3412" actId="478"/>
          <ac:spMkLst>
            <pc:docMk/>
            <pc:sldMk cId="1413288045" sldId="2147374912"/>
            <ac:spMk id="4" creationId="{FA270698-14AE-64D6-357E-A26A8EF90260}"/>
          </ac:spMkLst>
        </pc:spChg>
        <pc:spChg chg="add mod">
          <ac:chgData name="Allen Hsu" userId="60d91a9c-a42c-4cc8-ad01-70c31ac073b3" providerId="ADAL" clId="{171FDCCA-C198-4BCC-A328-7CEAB34EC956}" dt="2024-07-08T05:25:04.771" v="30344" actId="1076"/>
          <ac:spMkLst>
            <pc:docMk/>
            <pc:sldMk cId="1413288045" sldId="2147374912"/>
            <ac:spMk id="5" creationId="{2887ABA4-141D-8508-1240-B6B8CEB219E3}"/>
          </ac:spMkLst>
        </pc:spChg>
        <pc:spChg chg="add mod">
          <ac:chgData name="Allen Hsu" userId="60d91a9c-a42c-4cc8-ad01-70c31ac073b3" providerId="ADAL" clId="{171FDCCA-C198-4BCC-A328-7CEAB34EC956}" dt="2024-07-08T07:12:23.157" v="31796" actId="1076"/>
          <ac:spMkLst>
            <pc:docMk/>
            <pc:sldMk cId="1413288045" sldId="2147374912"/>
            <ac:spMk id="9" creationId="{5D257E99-1AF6-977D-9E34-F916A8F081CF}"/>
          </ac:spMkLst>
        </pc:spChg>
        <pc:spChg chg="add mod">
          <ac:chgData name="Allen Hsu" userId="60d91a9c-a42c-4cc8-ad01-70c31ac073b3" providerId="ADAL" clId="{171FDCCA-C198-4BCC-A328-7CEAB34EC956}" dt="2024-07-08T07:12:23.157" v="31796" actId="1076"/>
          <ac:spMkLst>
            <pc:docMk/>
            <pc:sldMk cId="1413288045" sldId="2147374912"/>
            <ac:spMk id="10" creationId="{3728D2D8-8AA3-A282-1810-D2AA4DEA4BE0}"/>
          </ac:spMkLst>
        </pc:spChg>
        <pc:spChg chg="add mod">
          <ac:chgData name="Allen Hsu" userId="60d91a9c-a42c-4cc8-ad01-70c31ac073b3" providerId="ADAL" clId="{171FDCCA-C198-4BCC-A328-7CEAB34EC956}" dt="2024-07-08T07:12:23.157" v="31796" actId="1076"/>
          <ac:spMkLst>
            <pc:docMk/>
            <pc:sldMk cId="1413288045" sldId="2147374912"/>
            <ac:spMk id="11" creationId="{25E23118-623D-C451-FCBF-D72F34C440C0}"/>
          </ac:spMkLst>
        </pc:spChg>
        <pc:spChg chg="add mod">
          <ac:chgData name="Allen Hsu" userId="60d91a9c-a42c-4cc8-ad01-70c31ac073b3" providerId="ADAL" clId="{171FDCCA-C198-4BCC-A328-7CEAB34EC956}" dt="2024-07-08T07:12:23.157" v="31796" actId="1076"/>
          <ac:spMkLst>
            <pc:docMk/>
            <pc:sldMk cId="1413288045" sldId="2147374912"/>
            <ac:spMk id="12" creationId="{1B3E47D4-54A4-734F-0ADF-4AD5649CA340}"/>
          </ac:spMkLst>
        </pc:spChg>
        <pc:spChg chg="add del mod">
          <ac:chgData name="Allen Hsu" userId="60d91a9c-a42c-4cc8-ad01-70c31ac073b3" providerId="ADAL" clId="{171FDCCA-C198-4BCC-A328-7CEAB34EC956}" dt="2024-06-28T09:05:16.633" v="3475" actId="478"/>
          <ac:spMkLst>
            <pc:docMk/>
            <pc:sldMk cId="1413288045" sldId="2147374912"/>
            <ac:spMk id="25" creationId="{5C8D14E3-F3DF-A705-8F1C-AE03C50EC2A6}"/>
          </ac:spMkLst>
        </pc:spChg>
        <pc:spChg chg="add del mod">
          <ac:chgData name="Allen Hsu" userId="60d91a9c-a42c-4cc8-ad01-70c31ac073b3" providerId="ADAL" clId="{171FDCCA-C198-4BCC-A328-7CEAB34EC956}" dt="2024-07-08T03:48:54.390" v="29717" actId="21"/>
          <ac:spMkLst>
            <pc:docMk/>
            <pc:sldMk cId="1413288045" sldId="2147374912"/>
            <ac:spMk id="25" creationId="{72CF5316-B450-F79C-6AD9-6D0C4CF89F3B}"/>
          </ac:spMkLst>
        </pc:spChg>
        <pc:spChg chg="add mod ord">
          <ac:chgData name="Allen Hsu" userId="60d91a9c-a42c-4cc8-ad01-70c31ac073b3" providerId="ADAL" clId="{171FDCCA-C198-4BCC-A328-7CEAB34EC956}" dt="2024-07-12T09:00:49.294" v="40125" actId="1076"/>
          <ac:spMkLst>
            <pc:docMk/>
            <pc:sldMk cId="1413288045" sldId="2147374912"/>
            <ac:spMk id="26" creationId="{059FA39A-2421-61E3-82AA-192DD88097E4}"/>
          </ac:spMkLst>
        </pc:spChg>
        <pc:spChg chg="add mod">
          <ac:chgData name="Allen Hsu" userId="60d91a9c-a42c-4cc8-ad01-70c31ac073b3" providerId="ADAL" clId="{171FDCCA-C198-4BCC-A328-7CEAB34EC956}" dt="2024-07-08T07:12:23.157" v="31796" actId="1076"/>
          <ac:spMkLst>
            <pc:docMk/>
            <pc:sldMk cId="1413288045" sldId="2147374912"/>
            <ac:spMk id="27" creationId="{47F52944-739E-9A62-12BE-F45765F9AE47}"/>
          </ac:spMkLst>
        </pc:spChg>
        <pc:spChg chg="add del mod">
          <ac:chgData name="Allen Hsu" userId="60d91a9c-a42c-4cc8-ad01-70c31ac073b3" providerId="ADAL" clId="{171FDCCA-C198-4BCC-A328-7CEAB34EC956}" dt="2024-06-28T09:06:09.481" v="3483" actId="478"/>
          <ac:spMkLst>
            <pc:docMk/>
            <pc:sldMk cId="1413288045" sldId="2147374912"/>
            <ac:spMk id="28" creationId="{B70309C0-27B0-AFEB-0FF0-CE75A5F78DED}"/>
          </ac:spMkLst>
        </pc:spChg>
        <pc:spChg chg="add del mod">
          <ac:chgData name="Allen Hsu" userId="60d91a9c-a42c-4cc8-ad01-70c31ac073b3" providerId="ADAL" clId="{171FDCCA-C198-4BCC-A328-7CEAB34EC956}" dt="2024-06-28T09:06:07.394" v="3482" actId="478"/>
          <ac:spMkLst>
            <pc:docMk/>
            <pc:sldMk cId="1413288045" sldId="2147374912"/>
            <ac:spMk id="29" creationId="{1F972C1A-3798-66FF-B5EF-52BFFE64CCD9}"/>
          </ac:spMkLst>
        </pc:spChg>
        <pc:spChg chg="add mod">
          <ac:chgData name="Allen Hsu" userId="60d91a9c-a42c-4cc8-ad01-70c31ac073b3" providerId="ADAL" clId="{171FDCCA-C198-4BCC-A328-7CEAB34EC956}" dt="2024-07-08T07:12:23.157" v="31796" actId="1076"/>
          <ac:spMkLst>
            <pc:docMk/>
            <pc:sldMk cId="1413288045" sldId="2147374912"/>
            <ac:spMk id="38" creationId="{6B902467-7F74-717B-7355-EDEADA079E0A}"/>
          </ac:spMkLst>
        </pc:spChg>
        <pc:spChg chg="add mod">
          <ac:chgData name="Allen Hsu" userId="60d91a9c-a42c-4cc8-ad01-70c31ac073b3" providerId="ADAL" clId="{171FDCCA-C198-4BCC-A328-7CEAB34EC956}" dt="2024-07-08T07:12:23.157" v="31796" actId="1076"/>
          <ac:spMkLst>
            <pc:docMk/>
            <pc:sldMk cId="1413288045" sldId="2147374912"/>
            <ac:spMk id="39" creationId="{BE8E7319-B232-AC0D-3F39-D6ACCF15BBF3}"/>
          </ac:spMkLst>
        </pc:spChg>
        <pc:spChg chg="add mod">
          <ac:chgData name="Allen Hsu" userId="60d91a9c-a42c-4cc8-ad01-70c31ac073b3" providerId="ADAL" clId="{171FDCCA-C198-4BCC-A328-7CEAB34EC956}" dt="2024-07-08T07:12:23.157" v="31796" actId="1076"/>
          <ac:spMkLst>
            <pc:docMk/>
            <pc:sldMk cId="1413288045" sldId="2147374912"/>
            <ac:spMk id="40" creationId="{C26C35E1-3B2F-4A5B-7D88-EDDF9F6DA4C8}"/>
          </ac:spMkLst>
        </pc:spChg>
        <pc:spChg chg="add del">
          <ac:chgData name="Allen Hsu" userId="60d91a9c-a42c-4cc8-ad01-70c31ac073b3" providerId="ADAL" clId="{171FDCCA-C198-4BCC-A328-7CEAB34EC956}" dt="2024-07-03T01:42:48.867" v="14772" actId="22"/>
          <ac:spMkLst>
            <pc:docMk/>
            <pc:sldMk cId="1413288045" sldId="2147374912"/>
            <ac:spMk id="41" creationId="{205FF01D-CCD8-BD65-E1E4-24119A92C62A}"/>
          </ac:spMkLst>
        </pc:spChg>
        <pc:spChg chg="add del mod">
          <ac:chgData name="Allen Hsu" userId="60d91a9c-a42c-4cc8-ad01-70c31ac073b3" providerId="ADAL" clId="{171FDCCA-C198-4BCC-A328-7CEAB34EC956}" dt="2024-07-01T01:29:04.245" v="4299" actId="478"/>
          <ac:spMkLst>
            <pc:docMk/>
            <pc:sldMk cId="1413288045" sldId="2147374912"/>
            <ac:spMk id="41" creationId="{632125D6-5CF9-3E5E-36A5-636E2404737A}"/>
          </ac:spMkLst>
        </pc:spChg>
        <pc:spChg chg="add mod">
          <ac:chgData name="Allen Hsu" userId="60d91a9c-a42c-4cc8-ad01-70c31ac073b3" providerId="ADAL" clId="{171FDCCA-C198-4BCC-A328-7CEAB34EC956}" dt="2024-07-08T07:12:23.157" v="31796" actId="1076"/>
          <ac:spMkLst>
            <pc:docMk/>
            <pc:sldMk cId="1413288045" sldId="2147374912"/>
            <ac:spMk id="42" creationId="{966114AC-F640-C819-8A0E-CD60688024C1}"/>
          </ac:spMkLst>
        </pc:spChg>
        <pc:spChg chg="add mod">
          <ac:chgData name="Allen Hsu" userId="60d91a9c-a42c-4cc8-ad01-70c31ac073b3" providerId="ADAL" clId="{171FDCCA-C198-4BCC-A328-7CEAB34EC956}" dt="2024-07-08T05:39:13.016" v="30577" actId="20577"/>
          <ac:spMkLst>
            <pc:docMk/>
            <pc:sldMk cId="1413288045" sldId="2147374912"/>
            <ac:spMk id="46" creationId="{A29D0488-A3A5-6D9F-FF78-C123E5BC8EA0}"/>
          </ac:spMkLst>
        </pc:spChg>
        <pc:spChg chg="add mod">
          <ac:chgData name="Allen Hsu" userId="60d91a9c-a42c-4cc8-ad01-70c31ac073b3" providerId="ADAL" clId="{171FDCCA-C198-4BCC-A328-7CEAB34EC956}" dt="2024-07-08T07:12:23.157" v="31796" actId="1076"/>
          <ac:spMkLst>
            <pc:docMk/>
            <pc:sldMk cId="1413288045" sldId="2147374912"/>
            <ac:spMk id="48" creationId="{2C24E252-9BDE-A49D-9835-54AFCABE4558}"/>
          </ac:spMkLst>
        </pc:spChg>
        <pc:spChg chg="add mod">
          <ac:chgData name="Allen Hsu" userId="60d91a9c-a42c-4cc8-ad01-70c31ac073b3" providerId="ADAL" clId="{171FDCCA-C198-4BCC-A328-7CEAB34EC956}" dt="2024-06-28T09:08:12.504" v="3569" actId="571"/>
          <ac:spMkLst>
            <pc:docMk/>
            <pc:sldMk cId="1413288045" sldId="2147374912"/>
            <ac:spMk id="49" creationId="{04FC386F-42E9-FD97-CBAD-14B2CD0995F4}"/>
          </ac:spMkLst>
        </pc:spChg>
        <pc:spChg chg="add mod">
          <ac:chgData name="Allen Hsu" userId="60d91a9c-a42c-4cc8-ad01-70c31ac073b3" providerId="ADAL" clId="{171FDCCA-C198-4BCC-A328-7CEAB34EC956}" dt="2024-07-08T07:12:23.157" v="31796" actId="1076"/>
          <ac:spMkLst>
            <pc:docMk/>
            <pc:sldMk cId="1413288045" sldId="2147374912"/>
            <ac:spMk id="49" creationId="{92EFF992-212A-5D1D-FEC3-3F618B2AA5DA}"/>
          </ac:spMkLst>
        </pc:spChg>
        <pc:spChg chg="add mod">
          <ac:chgData name="Allen Hsu" userId="60d91a9c-a42c-4cc8-ad01-70c31ac073b3" providerId="ADAL" clId="{171FDCCA-C198-4BCC-A328-7CEAB34EC956}" dt="2024-07-08T05:25:04.771" v="30344" actId="1076"/>
          <ac:spMkLst>
            <pc:docMk/>
            <pc:sldMk cId="1413288045" sldId="2147374912"/>
            <ac:spMk id="50" creationId="{914D5C39-822D-2DB4-027B-2BFA360F986D}"/>
          </ac:spMkLst>
        </pc:spChg>
        <pc:spChg chg="add del mod">
          <ac:chgData name="Allen Hsu" userId="60d91a9c-a42c-4cc8-ad01-70c31ac073b3" providerId="ADAL" clId="{171FDCCA-C198-4BCC-A328-7CEAB34EC956}" dt="2024-07-08T03:48:54.390" v="29717" actId="21"/>
          <ac:spMkLst>
            <pc:docMk/>
            <pc:sldMk cId="1413288045" sldId="2147374912"/>
            <ac:spMk id="51" creationId="{DC94E8A8-B9F5-2BA8-A913-CFC7097700B0}"/>
          </ac:spMkLst>
        </pc:spChg>
        <pc:spChg chg="add del mod">
          <ac:chgData name="Allen Hsu" userId="60d91a9c-a42c-4cc8-ad01-70c31ac073b3" providerId="ADAL" clId="{171FDCCA-C198-4BCC-A328-7CEAB34EC956}" dt="2024-07-08T03:48:54.390" v="29717" actId="21"/>
          <ac:spMkLst>
            <pc:docMk/>
            <pc:sldMk cId="1413288045" sldId="2147374912"/>
            <ac:spMk id="52" creationId="{10EEE110-20EE-4083-6180-FAE35C95411E}"/>
          </ac:spMkLst>
        </pc:spChg>
        <pc:spChg chg="add del mod">
          <ac:chgData name="Allen Hsu" userId="60d91a9c-a42c-4cc8-ad01-70c31ac073b3" providerId="ADAL" clId="{171FDCCA-C198-4BCC-A328-7CEAB34EC956}" dt="2024-06-28T09:11:54.739" v="3721" actId="478"/>
          <ac:spMkLst>
            <pc:docMk/>
            <pc:sldMk cId="1413288045" sldId="2147374912"/>
            <ac:spMk id="53" creationId="{61BC034D-E309-5E0B-7C1C-8A7EBEC7AB0C}"/>
          </ac:spMkLst>
        </pc:spChg>
        <pc:spChg chg="add del mod">
          <ac:chgData name="Allen Hsu" userId="60d91a9c-a42c-4cc8-ad01-70c31ac073b3" providerId="ADAL" clId="{171FDCCA-C198-4BCC-A328-7CEAB34EC956}" dt="2024-06-28T09:12:09.828" v="3724" actId="478"/>
          <ac:spMkLst>
            <pc:docMk/>
            <pc:sldMk cId="1413288045" sldId="2147374912"/>
            <ac:spMk id="54" creationId="{434F1434-EEF5-F9C5-7083-31B7FC04E276}"/>
          </ac:spMkLst>
        </pc:spChg>
        <pc:spChg chg="add del mod">
          <ac:chgData name="Allen Hsu" userId="60d91a9c-a42c-4cc8-ad01-70c31ac073b3" providerId="ADAL" clId="{171FDCCA-C198-4BCC-A328-7CEAB34EC956}" dt="2024-07-08T03:48:54.390" v="29717" actId="21"/>
          <ac:spMkLst>
            <pc:docMk/>
            <pc:sldMk cId="1413288045" sldId="2147374912"/>
            <ac:spMk id="55" creationId="{0827B49C-606E-A69E-8555-2C042273DE2E}"/>
          </ac:spMkLst>
        </pc:spChg>
        <pc:spChg chg="add del mod">
          <ac:chgData name="Allen Hsu" userId="60d91a9c-a42c-4cc8-ad01-70c31ac073b3" providerId="ADAL" clId="{171FDCCA-C198-4BCC-A328-7CEAB34EC956}" dt="2024-07-08T03:48:54.390" v="29717" actId="21"/>
          <ac:spMkLst>
            <pc:docMk/>
            <pc:sldMk cId="1413288045" sldId="2147374912"/>
            <ac:spMk id="56" creationId="{B5038091-AB69-1D17-D3DA-D45966322827}"/>
          </ac:spMkLst>
        </pc:spChg>
        <pc:spChg chg="add del mod">
          <ac:chgData name="Allen Hsu" userId="60d91a9c-a42c-4cc8-ad01-70c31ac073b3" providerId="ADAL" clId="{171FDCCA-C198-4BCC-A328-7CEAB34EC956}" dt="2024-07-08T03:48:54.390" v="29717" actId="21"/>
          <ac:spMkLst>
            <pc:docMk/>
            <pc:sldMk cId="1413288045" sldId="2147374912"/>
            <ac:spMk id="57" creationId="{9D4F74DF-B382-9500-6416-B0DC8F03A58F}"/>
          </ac:spMkLst>
        </pc:spChg>
        <pc:spChg chg="add del mod">
          <ac:chgData name="Allen Hsu" userId="60d91a9c-a42c-4cc8-ad01-70c31ac073b3" providerId="ADAL" clId="{171FDCCA-C198-4BCC-A328-7CEAB34EC956}" dt="2024-07-08T03:48:54.390" v="29717" actId="21"/>
          <ac:spMkLst>
            <pc:docMk/>
            <pc:sldMk cId="1413288045" sldId="2147374912"/>
            <ac:spMk id="66" creationId="{6D05AE7B-821D-5E77-068B-F640DFE5292A}"/>
          </ac:spMkLst>
        </pc:spChg>
        <pc:spChg chg="add del mod">
          <ac:chgData name="Allen Hsu" userId="60d91a9c-a42c-4cc8-ad01-70c31ac073b3" providerId="ADAL" clId="{171FDCCA-C198-4BCC-A328-7CEAB34EC956}" dt="2024-06-28T09:11:50.260" v="3719" actId="478"/>
          <ac:spMkLst>
            <pc:docMk/>
            <pc:sldMk cId="1413288045" sldId="2147374912"/>
            <ac:spMk id="80" creationId="{09D95F10-ABFD-4D80-EC03-E2CBA0832303}"/>
          </ac:spMkLst>
        </pc:spChg>
        <pc:spChg chg="add del mod">
          <ac:chgData name="Allen Hsu" userId="60d91a9c-a42c-4cc8-ad01-70c31ac073b3" providerId="ADAL" clId="{171FDCCA-C198-4BCC-A328-7CEAB34EC956}" dt="2024-07-08T03:48:54.390" v="29717" actId="21"/>
          <ac:spMkLst>
            <pc:docMk/>
            <pc:sldMk cId="1413288045" sldId="2147374912"/>
            <ac:spMk id="81" creationId="{4065E744-A86A-EB68-8DFC-485F999341E9}"/>
          </ac:spMkLst>
        </pc:spChg>
        <pc:spChg chg="add del mod">
          <ac:chgData name="Allen Hsu" userId="60d91a9c-a42c-4cc8-ad01-70c31ac073b3" providerId="ADAL" clId="{171FDCCA-C198-4BCC-A328-7CEAB34EC956}" dt="2024-07-08T03:48:54.390" v="29717" actId="21"/>
          <ac:spMkLst>
            <pc:docMk/>
            <pc:sldMk cId="1413288045" sldId="2147374912"/>
            <ac:spMk id="82" creationId="{AC8DBE25-4241-0278-AFCA-88753ABEEBB6}"/>
          </ac:spMkLst>
        </pc:spChg>
        <pc:spChg chg="add del mod">
          <ac:chgData name="Allen Hsu" userId="60d91a9c-a42c-4cc8-ad01-70c31ac073b3" providerId="ADAL" clId="{171FDCCA-C198-4BCC-A328-7CEAB34EC956}" dt="2024-07-08T03:48:54.390" v="29717" actId="21"/>
          <ac:spMkLst>
            <pc:docMk/>
            <pc:sldMk cId="1413288045" sldId="2147374912"/>
            <ac:spMk id="84" creationId="{D0230251-0D15-9B08-4100-49E281685CB7}"/>
          </ac:spMkLst>
        </pc:spChg>
        <pc:spChg chg="add del mod">
          <ac:chgData name="Allen Hsu" userId="60d91a9c-a42c-4cc8-ad01-70c31ac073b3" providerId="ADAL" clId="{171FDCCA-C198-4BCC-A328-7CEAB34EC956}" dt="2024-07-08T03:48:54.390" v="29717" actId="21"/>
          <ac:spMkLst>
            <pc:docMk/>
            <pc:sldMk cId="1413288045" sldId="2147374912"/>
            <ac:spMk id="85" creationId="{F2CE3C86-76C4-CA12-E4DC-D8467F2940EF}"/>
          </ac:spMkLst>
        </pc:spChg>
        <pc:spChg chg="add del mod">
          <ac:chgData name="Allen Hsu" userId="60d91a9c-a42c-4cc8-ad01-70c31ac073b3" providerId="ADAL" clId="{171FDCCA-C198-4BCC-A328-7CEAB34EC956}" dt="2024-06-28T09:12:05.361" v="3723" actId="478"/>
          <ac:spMkLst>
            <pc:docMk/>
            <pc:sldMk cId="1413288045" sldId="2147374912"/>
            <ac:spMk id="86" creationId="{10C70E9D-5147-CB97-2250-71D7E87E3693}"/>
          </ac:spMkLst>
        </pc:spChg>
        <pc:spChg chg="add del mod">
          <ac:chgData name="Allen Hsu" userId="60d91a9c-a42c-4cc8-ad01-70c31ac073b3" providerId="ADAL" clId="{171FDCCA-C198-4BCC-A328-7CEAB34EC956}" dt="2024-06-28T09:12:02.653" v="3722" actId="478"/>
          <ac:spMkLst>
            <pc:docMk/>
            <pc:sldMk cId="1413288045" sldId="2147374912"/>
            <ac:spMk id="87" creationId="{4DA6A883-0D00-5EFC-D937-777BBB1D332D}"/>
          </ac:spMkLst>
        </pc:spChg>
        <pc:spChg chg="add del mod">
          <ac:chgData name="Allen Hsu" userId="60d91a9c-a42c-4cc8-ad01-70c31ac073b3" providerId="ADAL" clId="{171FDCCA-C198-4BCC-A328-7CEAB34EC956}" dt="2024-06-28T09:13:15.773" v="3732" actId="478"/>
          <ac:spMkLst>
            <pc:docMk/>
            <pc:sldMk cId="1413288045" sldId="2147374912"/>
            <ac:spMk id="89" creationId="{4AF39CFB-B94E-C427-EF1B-A5DBE7F84867}"/>
          </ac:spMkLst>
        </pc:spChg>
        <pc:spChg chg="add del mod">
          <ac:chgData name="Allen Hsu" userId="60d91a9c-a42c-4cc8-ad01-70c31ac073b3" providerId="ADAL" clId="{171FDCCA-C198-4BCC-A328-7CEAB34EC956}" dt="2024-06-28T09:11:36.387" v="3714" actId="478"/>
          <ac:spMkLst>
            <pc:docMk/>
            <pc:sldMk cId="1413288045" sldId="2147374912"/>
            <ac:spMk id="91" creationId="{C37D2461-63B1-C025-310E-D22E51D84DAE}"/>
          </ac:spMkLst>
        </pc:spChg>
        <pc:spChg chg="add del mod">
          <ac:chgData name="Allen Hsu" userId="60d91a9c-a42c-4cc8-ad01-70c31ac073b3" providerId="ADAL" clId="{171FDCCA-C198-4BCC-A328-7CEAB34EC956}" dt="2024-06-28T09:11:53.032" v="3720" actId="478"/>
          <ac:spMkLst>
            <pc:docMk/>
            <pc:sldMk cId="1413288045" sldId="2147374912"/>
            <ac:spMk id="92" creationId="{086BE812-3931-3267-5249-C184EE7D7D97}"/>
          </ac:spMkLst>
        </pc:spChg>
        <pc:spChg chg="add del mod">
          <ac:chgData name="Allen Hsu" userId="60d91a9c-a42c-4cc8-ad01-70c31ac073b3" providerId="ADAL" clId="{171FDCCA-C198-4BCC-A328-7CEAB34EC956}" dt="2024-06-28T09:11:50.260" v="3719" actId="478"/>
          <ac:spMkLst>
            <pc:docMk/>
            <pc:sldMk cId="1413288045" sldId="2147374912"/>
            <ac:spMk id="93" creationId="{8FAABA0A-C6E4-27B2-94E5-AB1E8F9D2C2F}"/>
          </ac:spMkLst>
        </pc:spChg>
        <pc:spChg chg="add mod">
          <ac:chgData name="Allen Hsu" userId="60d91a9c-a42c-4cc8-ad01-70c31ac073b3" providerId="ADAL" clId="{171FDCCA-C198-4BCC-A328-7CEAB34EC956}" dt="2024-07-08T07:12:23.157" v="31796" actId="1076"/>
          <ac:spMkLst>
            <pc:docMk/>
            <pc:sldMk cId="1413288045" sldId="2147374912"/>
            <ac:spMk id="95" creationId="{15697421-4EAE-57D6-6F3B-71DCFCF2FB4D}"/>
          </ac:spMkLst>
        </pc:spChg>
        <pc:spChg chg="add del mod">
          <ac:chgData name="Allen Hsu" userId="60d91a9c-a42c-4cc8-ad01-70c31ac073b3" providerId="ADAL" clId="{171FDCCA-C198-4BCC-A328-7CEAB34EC956}" dt="2024-06-28T09:11:50.260" v="3719" actId="478"/>
          <ac:spMkLst>
            <pc:docMk/>
            <pc:sldMk cId="1413288045" sldId="2147374912"/>
            <ac:spMk id="95" creationId="{850852BA-DD3E-4B4A-FDBB-A39FD7F4A946}"/>
          </ac:spMkLst>
        </pc:spChg>
        <pc:spChg chg="add del mod">
          <ac:chgData name="Allen Hsu" userId="60d91a9c-a42c-4cc8-ad01-70c31ac073b3" providerId="ADAL" clId="{171FDCCA-C198-4BCC-A328-7CEAB34EC956}" dt="2024-07-08T03:48:54.390" v="29717" actId="21"/>
          <ac:spMkLst>
            <pc:docMk/>
            <pc:sldMk cId="1413288045" sldId="2147374912"/>
            <ac:spMk id="96" creationId="{6651E319-FB74-7969-D17B-7E0AA58F4A18}"/>
          </ac:spMkLst>
        </pc:spChg>
        <pc:spChg chg="add del mod">
          <ac:chgData name="Allen Hsu" userId="60d91a9c-a42c-4cc8-ad01-70c31ac073b3" providerId="ADAL" clId="{171FDCCA-C198-4BCC-A328-7CEAB34EC956}" dt="2024-06-28T09:11:50.260" v="3719" actId="478"/>
          <ac:spMkLst>
            <pc:docMk/>
            <pc:sldMk cId="1413288045" sldId="2147374912"/>
            <ac:spMk id="96" creationId="{94290C78-D0C9-5494-5AA4-0572198E67D3}"/>
          </ac:spMkLst>
        </pc:spChg>
        <pc:spChg chg="add del mod">
          <ac:chgData name="Allen Hsu" userId="60d91a9c-a42c-4cc8-ad01-70c31ac073b3" providerId="ADAL" clId="{171FDCCA-C198-4BCC-A328-7CEAB34EC956}" dt="2024-07-08T03:48:54.390" v="29717" actId="21"/>
          <ac:spMkLst>
            <pc:docMk/>
            <pc:sldMk cId="1413288045" sldId="2147374912"/>
            <ac:spMk id="97" creationId="{5C07867F-1859-FF7C-0428-A4305A8D9619}"/>
          </ac:spMkLst>
        </pc:spChg>
        <pc:spChg chg="add del mod">
          <ac:chgData name="Allen Hsu" userId="60d91a9c-a42c-4cc8-ad01-70c31ac073b3" providerId="ADAL" clId="{171FDCCA-C198-4BCC-A328-7CEAB34EC956}" dt="2024-06-28T09:11:35.699" v="3713" actId="478"/>
          <ac:spMkLst>
            <pc:docMk/>
            <pc:sldMk cId="1413288045" sldId="2147374912"/>
            <ac:spMk id="97" creationId="{7BD79870-242F-25D1-1D42-FB2C65383453}"/>
          </ac:spMkLst>
        </pc:spChg>
        <pc:spChg chg="add del mod">
          <ac:chgData name="Allen Hsu" userId="60d91a9c-a42c-4cc8-ad01-70c31ac073b3" providerId="ADAL" clId="{171FDCCA-C198-4BCC-A328-7CEAB34EC956}" dt="2024-06-28T09:11:38.599" v="3715" actId="478"/>
          <ac:spMkLst>
            <pc:docMk/>
            <pc:sldMk cId="1413288045" sldId="2147374912"/>
            <ac:spMk id="98" creationId="{13A24685-A6F1-E30C-5A86-0D4D0B8C7B0A}"/>
          </ac:spMkLst>
        </pc:spChg>
        <pc:spChg chg="add del mod">
          <ac:chgData name="Allen Hsu" userId="60d91a9c-a42c-4cc8-ad01-70c31ac073b3" providerId="ADAL" clId="{171FDCCA-C198-4BCC-A328-7CEAB34EC956}" dt="2024-07-08T03:48:54.390" v="29717" actId="21"/>
          <ac:spMkLst>
            <pc:docMk/>
            <pc:sldMk cId="1413288045" sldId="2147374912"/>
            <ac:spMk id="98" creationId="{F95C23EE-B3F6-A2FC-9FB2-86A0F7C3DE9A}"/>
          </ac:spMkLst>
        </pc:spChg>
        <pc:spChg chg="add mod">
          <ac:chgData name="Allen Hsu" userId="60d91a9c-a42c-4cc8-ad01-70c31ac073b3" providerId="ADAL" clId="{171FDCCA-C198-4BCC-A328-7CEAB34EC956}" dt="2024-07-08T07:12:23.157" v="31796" actId="1076"/>
          <ac:spMkLst>
            <pc:docMk/>
            <pc:sldMk cId="1413288045" sldId="2147374912"/>
            <ac:spMk id="126" creationId="{D8F50F40-1BAD-B332-B822-DA33E1AF5772}"/>
          </ac:spMkLst>
        </pc:spChg>
        <pc:spChg chg="add mod">
          <ac:chgData name="Allen Hsu" userId="60d91a9c-a42c-4cc8-ad01-70c31ac073b3" providerId="ADAL" clId="{171FDCCA-C198-4BCC-A328-7CEAB34EC956}" dt="2024-07-08T05:25:30.679" v="30346" actId="14100"/>
          <ac:spMkLst>
            <pc:docMk/>
            <pc:sldMk cId="1413288045" sldId="2147374912"/>
            <ac:spMk id="130" creationId="{E7713550-3F6F-BE3E-4479-FD94738D2B4F}"/>
          </ac:spMkLst>
        </pc:spChg>
        <pc:spChg chg="add mod">
          <ac:chgData name="Allen Hsu" userId="60d91a9c-a42c-4cc8-ad01-70c31ac073b3" providerId="ADAL" clId="{171FDCCA-C198-4BCC-A328-7CEAB34EC956}" dt="2024-07-08T05:25:27.471" v="30345" actId="1076"/>
          <ac:spMkLst>
            <pc:docMk/>
            <pc:sldMk cId="1413288045" sldId="2147374912"/>
            <ac:spMk id="131" creationId="{9FD4E3D0-B847-6401-8E1E-9EC85184ACE5}"/>
          </ac:spMkLst>
        </pc:spChg>
        <pc:spChg chg="add del mod">
          <ac:chgData name="Allen Hsu" userId="60d91a9c-a42c-4cc8-ad01-70c31ac073b3" providerId="ADAL" clId="{171FDCCA-C198-4BCC-A328-7CEAB34EC956}" dt="2024-07-08T05:24:29.210" v="30326"/>
          <ac:spMkLst>
            <pc:docMk/>
            <pc:sldMk cId="1413288045" sldId="2147374912"/>
            <ac:spMk id="132" creationId="{564B5C04-2E88-EC02-7771-52476642463E}"/>
          </ac:spMkLst>
        </pc:spChg>
        <pc:spChg chg="add mod">
          <ac:chgData name="Allen Hsu" userId="60d91a9c-a42c-4cc8-ad01-70c31ac073b3" providerId="ADAL" clId="{171FDCCA-C198-4BCC-A328-7CEAB34EC956}" dt="2024-07-08T07:12:13.242" v="31794" actId="1036"/>
          <ac:spMkLst>
            <pc:docMk/>
            <pc:sldMk cId="1413288045" sldId="2147374912"/>
            <ac:spMk id="133" creationId="{D57E3EC9-778C-3ADB-7887-C45AAA2EF075}"/>
          </ac:spMkLst>
        </pc:spChg>
        <pc:spChg chg="add del mod">
          <ac:chgData name="Allen Hsu" userId="60d91a9c-a42c-4cc8-ad01-70c31ac073b3" providerId="ADAL" clId="{171FDCCA-C198-4BCC-A328-7CEAB34EC956}" dt="2024-07-08T05:26:24.339" v="30349" actId="478"/>
          <ac:spMkLst>
            <pc:docMk/>
            <pc:sldMk cId="1413288045" sldId="2147374912"/>
            <ac:spMk id="134" creationId="{767942AA-876D-A5FC-395D-47385A076FF9}"/>
          </ac:spMkLst>
        </pc:spChg>
        <pc:spChg chg="add del mod">
          <ac:chgData name="Allen Hsu" userId="60d91a9c-a42c-4cc8-ad01-70c31ac073b3" providerId="ADAL" clId="{171FDCCA-C198-4BCC-A328-7CEAB34EC956}" dt="2024-07-08T05:27:10.974" v="30351" actId="478"/>
          <ac:spMkLst>
            <pc:docMk/>
            <pc:sldMk cId="1413288045" sldId="2147374912"/>
            <ac:spMk id="135" creationId="{7BF8E255-7CE7-18A8-EE6E-E448F5ECC276}"/>
          </ac:spMkLst>
        </pc:spChg>
        <pc:spChg chg="add del mod">
          <ac:chgData name="Allen Hsu" userId="60d91a9c-a42c-4cc8-ad01-70c31ac073b3" providerId="ADAL" clId="{171FDCCA-C198-4BCC-A328-7CEAB34EC956}" dt="2024-07-08T05:27:10.974" v="30351" actId="478"/>
          <ac:spMkLst>
            <pc:docMk/>
            <pc:sldMk cId="1413288045" sldId="2147374912"/>
            <ac:spMk id="136" creationId="{F54BB9F1-5B1F-E3D8-7E7F-626DFF580ECB}"/>
          </ac:spMkLst>
        </pc:spChg>
        <pc:spChg chg="add del mod">
          <ac:chgData name="Allen Hsu" userId="60d91a9c-a42c-4cc8-ad01-70c31ac073b3" providerId="ADAL" clId="{171FDCCA-C198-4BCC-A328-7CEAB34EC956}" dt="2024-07-08T05:27:10.974" v="30351" actId="478"/>
          <ac:spMkLst>
            <pc:docMk/>
            <pc:sldMk cId="1413288045" sldId="2147374912"/>
            <ac:spMk id="137" creationId="{B9687177-D078-ADB2-2420-FBE76EE408FA}"/>
          </ac:spMkLst>
        </pc:spChg>
        <pc:spChg chg="add del mod">
          <ac:chgData name="Allen Hsu" userId="60d91a9c-a42c-4cc8-ad01-70c31ac073b3" providerId="ADAL" clId="{171FDCCA-C198-4BCC-A328-7CEAB34EC956}" dt="2024-07-08T05:27:10.974" v="30351" actId="478"/>
          <ac:spMkLst>
            <pc:docMk/>
            <pc:sldMk cId="1413288045" sldId="2147374912"/>
            <ac:spMk id="138" creationId="{974F20CF-C658-0E5A-DF2E-C34B21B508D1}"/>
          </ac:spMkLst>
        </pc:spChg>
        <pc:spChg chg="add del mod">
          <ac:chgData name="Allen Hsu" userId="60d91a9c-a42c-4cc8-ad01-70c31ac073b3" providerId="ADAL" clId="{171FDCCA-C198-4BCC-A328-7CEAB34EC956}" dt="2024-07-08T05:27:10.974" v="30351" actId="478"/>
          <ac:spMkLst>
            <pc:docMk/>
            <pc:sldMk cId="1413288045" sldId="2147374912"/>
            <ac:spMk id="139" creationId="{86D299C4-9C93-1A32-C632-A648E57EA8C9}"/>
          </ac:spMkLst>
        </pc:spChg>
        <pc:spChg chg="add del mod">
          <ac:chgData name="Allen Hsu" userId="60d91a9c-a42c-4cc8-ad01-70c31ac073b3" providerId="ADAL" clId="{171FDCCA-C198-4BCC-A328-7CEAB34EC956}" dt="2024-07-08T05:27:10.974" v="30351" actId="478"/>
          <ac:spMkLst>
            <pc:docMk/>
            <pc:sldMk cId="1413288045" sldId="2147374912"/>
            <ac:spMk id="140" creationId="{2B90DFE8-7763-47B9-763E-1C781588516F}"/>
          </ac:spMkLst>
        </pc:spChg>
        <pc:spChg chg="add mod">
          <ac:chgData name="Allen Hsu" userId="60d91a9c-a42c-4cc8-ad01-70c31ac073b3" providerId="ADAL" clId="{171FDCCA-C198-4BCC-A328-7CEAB34EC956}" dt="2024-07-08T07:12:13.242" v="31794" actId="1036"/>
          <ac:spMkLst>
            <pc:docMk/>
            <pc:sldMk cId="1413288045" sldId="2147374912"/>
            <ac:spMk id="145" creationId="{8DAB4D92-9765-3EAE-21D0-ACE3476A62DC}"/>
          </ac:spMkLst>
        </pc:spChg>
        <pc:spChg chg="add mod">
          <ac:chgData name="Allen Hsu" userId="60d91a9c-a42c-4cc8-ad01-70c31ac073b3" providerId="ADAL" clId="{171FDCCA-C198-4BCC-A328-7CEAB34EC956}" dt="2024-07-08T07:12:13.242" v="31794" actId="1036"/>
          <ac:spMkLst>
            <pc:docMk/>
            <pc:sldMk cId="1413288045" sldId="2147374912"/>
            <ac:spMk id="146" creationId="{6AA4BF9E-9F52-7350-0973-F9D993F48BB7}"/>
          </ac:spMkLst>
        </pc:spChg>
        <pc:spChg chg="add mod">
          <ac:chgData name="Allen Hsu" userId="60d91a9c-a42c-4cc8-ad01-70c31ac073b3" providerId="ADAL" clId="{171FDCCA-C198-4BCC-A328-7CEAB34EC956}" dt="2024-07-08T05:41:21.043" v="30604" actId="1076"/>
          <ac:spMkLst>
            <pc:docMk/>
            <pc:sldMk cId="1413288045" sldId="2147374912"/>
            <ac:spMk id="147" creationId="{7811DF8C-6B7A-5810-71B4-B444872B0B1F}"/>
          </ac:spMkLst>
        </pc:spChg>
        <pc:spChg chg="add mod">
          <ac:chgData name="Allen Hsu" userId="60d91a9c-a42c-4cc8-ad01-70c31ac073b3" providerId="ADAL" clId="{171FDCCA-C198-4BCC-A328-7CEAB34EC956}" dt="2024-07-08T07:12:13.242" v="31794" actId="1036"/>
          <ac:spMkLst>
            <pc:docMk/>
            <pc:sldMk cId="1413288045" sldId="2147374912"/>
            <ac:spMk id="148" creationId="{1D7CFB34-E4C6-6AFB-BD08-D871E3D818BA}"/>
          </ac:spMkLst>
        </pc:spChg>
        <pc:spChg chg="add mod">
          <ac:chgData name="Allen Hsu" userId="60d91a9c-a42c-4cc8-ad01-70c31ac073b3" providerId="ADAL" clId="{171FDCCA-C198-4BCC-A328-7CEAB34EC956}" dt="2024-07-08T07:12:13.242" v="31794" actId="1036"/>
          <ac:spMkLst>
            <pc:docMk/>
            <pc:sldMk cId="1413288045" sldId="2147374912"/>
            <ac:spMk id="149" creationId="{79D64D27-1AE5-CAFD-617D-D2ABCBBD72B8}"/>
          </ac:spMkLst>
        </pc:spChg>
        <pc:spChg chg="add mod">
          <ac:chgData name="Allen Hsu" userId="60d91a9c-a42c-4cc8-ad01-70c31ac073b3" providerId="ADAL" clId="{171FDCCA-C198-4BCC-A328-7CEAB34EC956}" dt="2024-07-08T06:47:49.162" v="31335" actId="207"/>
          <ac:spMkLst>
            <pc:docMk/>
            <pc:sldMk cId="1413288045" sldId="2147374912"/>
            <ac:spMk id="150" creationId="{FAD6E3FE-4E73-A028-E22C-34C34FA8D244}"/>
          </ac:spMkLst>
        </pc:spChg>
        <pc:spChg chg="add mod">
          <ac:chgData name="Allen Hsu" userId="60d91a9c-a42c-4cc8-ad01-70c31ac073b3" providerId="ADAL" clId="{171FDCCA-C198-4BCC-A328-7CEAB34EC956}" dt="2024-07-08T07:12:13.242" v="31794" actId="1036"/>
          <ac:spMkLst>
            <pc:docMk/>
            <pc:sldMk cId="1413288045" sldId="2147374912"/>
            <ac:spMk id="151" creationId="{A62A13B9-836E-AF37-7B5C-4AC780DA176E}"/>
          </ac:spMkLst>
        </pc:spChg>
        <pc:spChg chg="add mod">
          <ac:chgData name="Allen Hsu" userId="60d91a9c-a42c-4cc8-ad01-70c31ac073b3" providerId="ADAL" clId="{171FDCCA-C198-4BCC-A328-7CEAB34EC956}" dt="2024-07-08T07:12:13.242" v="31794" actId="1036"/>
          <ac:spMkLst>
            <pc:docMk/>
            <pc:sldMk cId="1413288045" sldId="2147374912"/>
            <ac:spMk id="152" creationId="{06C2FC57-C4DC-9ED6-B723-AD37DC722696}"/>
          </ac:spMkLst>
        </pc:spChg>
        <pc:spChg chg="add del mod">
          <ac:chgData name="Allen Hsu" userId="60d91a9c-a42c-4cc8-ad01-70c31ac073b3" providerId="ADAL" clId="{171FDCCA-C198-4BCC-A328-7CEAB34EC956}" dt="2024-07-08T05:38:41.169" v="30555" actId="478"/>
          <ac:spMkLst>
            <pc:docMk/>
            <pc:sldMk cId="1413288045" sldId="2147374912"/>
            <ac:spMk id="153" creationId="{6F65CB95-A9A8-E564-8645-4DACA28C196A}"/>
          </ac:spMkLst>
        </pc:spChg>
        <pc:spChg chg="add mod">
          <ac:chgData name="Allen Hsu" userId="60d91a9c-a42c-4cc8-ad01-70c31ac073b3" providerId="ADAL" clId="{171FDCCA-C198-4BCC-A328-7CEAB34EC956}" dt="2024-07-08T07:12:13.242" v="31794" actId="1036"/>
          <ac:spMkLst>
            <pc:docMk/>
            <pc:sldMk cId="1413288045" sldId="2147374912"/>
            <ac:spMk id="156" creationId="{71CF8F24-0F2E-9476-E29D-A4085CCE887C}"/>
          </ac:spMkLst>
        </pc:spChg>
        <pc:spChg chg="add mod">
          <ac:chgData name="Allen Hsu" userId="60d91a9c-a42c-4cc8-ad01-70c31ac073b3" providerId="ADAL" clId="{171FDCCA-C198-4BCC-A328-7CEAB34EC956}" dt="2024-07-08T07:12:17.069" v="31795" actId="1076"/>
          <ac:spMkLst>
            <pc:docMk/>
            <pc:sldMk cId="1413288045" sldId="2147374912"/>
            <ac:spMk id="159" creationId="{1EEE2CE6-602A-D560-5A2C-C4AFA34BE905}"/>
          </ac:spMkLst>
        </pc:spChg>
        <pc:picChg chg="add mod">
          <ac:chgData name="Allen Hsu" userId="60d91a9c-a42c-4cc8-ad01-70c31ac073b3" providerId="ADAL" clId="{171FDCCA-C198-4BCC-A328-7CEAB34EC956}" dt="2024-07-08T07:12:23.157" v="31796" actId="1076"/>
          <ac:picMkLst>
            <pc:docMk/>
            <pc:sldMk cId="1413288045" sldId="2147374912"/>
            <ac:picMk id="23" creationId="{8C6DC99B-E5CE-7452-1C65-0F98C824327B}"/>
          </ac:picMkLst>
        </pc:picChg>
        <pc:picChg chg="add mod">
          <ac:chgData name="Allen Hsu" userId="60d91a9c-a42c-4cc8-ad01-70c31ac073b3" providerId="ADAL" clId="{171FDCCA-C198-4BCC-A328-7CEAB34EC956}" dt="2024-07-08T07:12:23.157" v="31796" actId="1076"/>
          <ac:picMkLst>
            <pc:docMk/>
            <pc:sldMk cId="1413288045" sldId="2147374912"/>
            <ac:picMk id="24" creationId="{BD0ACA35-A38B-5F04-D5F0-DA47BAC02B61}"/>
          </ac:picMkLst>
        </pc:picChg>
        <pc:picChg chg="add del mod">
          <ac:chgData name="Allen Hsu" userId="60d91a9c-a42c-4cc8-ad01-70c31ac073b3" providerId="ADAL" clId="{171FDCCA-C198-4BCC-A328-7CEAB34EC956}" dt="2024-06-28T09:02:47.847" v="3437" actId="478"/>
          <ac:picMkLst>
            <pc:docMk/>
            <pc:sldMk cId="1413288045" sldId="2147374912"/>
            <ac:picMk id="31" creationId="{6C97318A-C67A-EAF3-4158-896A214DE730}"/>
          </ac:picMkLst>
        </pc:picChg>
        <pc:picChg chg="add del mod">
          <ac:chgData name="Allen Hsu" userId="60d91a9c-a42c-4cc8-ad01-70c31ac073b3" providerId="ADAL" clId="{171FDCCA-C198-4BCC-A328-7CEAB34EC956}" dt="2024-07-08T06:31:57.784" v="31315" actId="21"/>
          <ac:picMkLst>
            <pc:docMk/>
            <pc:sldMk cId="1413288045" sldId="2147374912"/>
            <ac:picMk id="32" creationId="{B11CD4FF-9377-90DF-C4AC-48EF09867389}"/>
          </ac:picMkLst>
        </pc:picChg>
        <pc:picChg chg="add mod">
          <ac:chgData name="Allen Hsu" userId="60d91a9c-a42c-4cc8-ad01-70c31ac073b3" providerId="ADAL" clId="{171FDCCA-C198-4BCC-A328-7CEAB34EC956}" dt="2024-06-28T09:02:54.318" v="3439" actId="571"/>
          <ac:picMkLst>
            <pc:docMk/>
            <pc:sldMk cId="1413288045" sldId="2147374912"/>
            <ac:picMk id="33" creationId="{2E880331-4CB7-6703-427D-C82C6C24B8D7}"/>
          </ac:picMkLst>
        </pc:picChg>
        <pc:picChg chg="add mod ord">
          <ac:chgData name="Allen Hsu" userId="60d91a9c-a42c-4cc8-ad01-70c31ac073b3" providerId="ADAL" clId="{171FDCCA-C198-4BCC-A328-7CEAB34EC956}" dt="2024-07-08T07:12:23.157" v="31796" actId="1076"/>
          <ac:picMkLst>
            <pc:docMk/>
            <pc:sldMk cId="1413288045" sldId="2147374912"/>
            <ac:picMk id="36" creationId="{88552E68-6EB4-1F38-D165-2018B35FA499}"/>
          </ac:picMkLst>
        </pc:picChg>
        <pc:picChg chg="add mod ord">
          <ac:chgData name="Allen Hsu" userId="60d91a9c-a42c-4cc8-ad01-70c31ac073b3" providerId="ADAL" clId="{171FDCCA-C198-4BCC-A328-7CEAB34EC956}" dt="2024-07-08T07:12:23.157" v="31796" actId="1076"/>
          <ac:picMkLst>
            <pc:docMk/>
            <pc:sldMk cId="1413288045" sldId="2147374912"/>
            <ac:picMk id="37" creationId="{AA8CE57C-8427-6FF7-B92C-0093AE6D97DD}"/>
          </ac:picMkLst>
        </pc:picChg>
        <pc:picChg chg="add del mod">
          <ac:chgData name="Allen Hsu" userId="60d91a9c-a42c-4cc8-ad01-70c31ac073b3" providerId="ADAL" clId="{171FDCCA-C198-4BCC-A328-7CEAB34EC956}" dt="2024-07-08T03:48:54.390" v="29717" actId="21"/>
          <ac:picMkLst>
            <pc:docMk/>
            <pc:sldMk cId="1413288045" sldId="2147374912"/>
            <ac:picMk id="78" creationId="{37698A3F-5148-3FE4-9989-2AF49DC52139}"/>
          </ac:picMkLst>
        </pc:picChg>
        <pc:picChg chg="add del mod">
          <ac:chgData name="Allen Hsu" userId="60d91a9c-a42c-4cc8-ad01-70c31ac073b3" providerId="ADAL" clId="{171FDCCA-C198-4BCC-A328-7CEAB34EC956}" dt="2024-07-08T03:48:54.390" v="29717" actId="21"/>
          <ac:picMkLst>
            <pc:docMk/>
            <pc:sldMk cId="1413288045" sldId="2147374912"/>
            <ac:picMk id="79" creationId="{38E643C0-3118-EA2B-CDE2-189A049885CA}"/>
          </ac:picMkLst>
        </pc:picChg>
        <pc:picChg chg="add del mod">
          <ac:chgData name="Allen Hsu" userId="60d91a9c-a42c-4cc8-ad01-70c31ac073b3" providerId="ADAL" clId="{171FDCCA-C198-4BCC-A328-7CEAB34EC956}" dt="2024-06-28T09:11:40.478" v="3716" actId="478"/>
          <ac:picMkLst>
            <pc:docMk/>
            <pc:sldMk cId="1413288045" sldId="2147374912"/>
            <ac:picMk id="94" creationId="{874D78FA-1B57-9298-B17E-FE3D457A8B84}"/>
          </ac:picMkLst>
        </pc:picChg>
        <pc:picChg chg="add del mod">
          <ac:chgData name="Allen Hsu" userId="60d91a9c-a42c-4cc8-ad01-70c31ac073b3" providerId="ADAL" clId="{171FDCCA-C198-4BCC-A328-7CEAB34EC956}" dt="2024-07-08T03:48:54.390" v="29717" actId="21"/>
          <ac:picMkLst>
            <pc:docMk/>
            <pc:sldMk cId="1413288045" sldId="2147374912"/>
            <ac:picMk id="100" creationId="{7E76840F-C401-162F-6DD3-6BECED3E5BE2}"/>
          </ac:picMkLst>
        </pc:picChg>
        <pc:picChg chg="add del mod ord">
          <ac:chgData name="Allen Hsu" userId="60d91a9c-a42c-4cc8-ad01-70c31ac073b3" providerId="ADAL" clId="{171FDCCA-C198-4BCC-A328-7CEAB34EC956}" dt="2024-07-08T03:48:54.390" v="29717" actId="21"/>
          <ac:picMkLst>
            <pc:docMk/>
            <pc:sldMk cId="1413288045" sldId="2147374912"/>
            <ac:picMk id="101" creationId="{98E62CC2-D21E-9EA8-4FBB-5A74070999B8}"/>
          </ac:picMkLst>
        </pc:picChg>
        <pc:picChg chg="add del mod ord">
          <ac:chgData name="Allen Hsu" userId="60d91a9c-a42c-4cc8-ad01-70c31ac073b3" providerId="ADAL" clId="{171FDCCA-C198-4BCC-A328-7CEAB34EC956}" dt="2024-07-08T03:48:54.390" v="29717" actId="21"/>
          <ac:picMkLst>
            <pc:docMk/>
            <pc:sldMk cId="1413288045" sldId="2147374912"/>
            <ac:picMk id="102" creationId="{7001C3AA-2775-4264-BEA4-1C6010D716D5}"/>
          </ac:picMkLst>
        </pc:picChg>
        <pc:picChg chg="add del mod">
          <ac:chgData name="Allen Hsu" userId="60d91a9c-a42c-4cc8-ad01-70c31ac073b3" providerId="ADAL" clId="{171FDCCA-C198-4BCC-A328-7CEAB34EC956}" dt="2024-07-08T05:29:02.574" v="30362" actId="478"/>
          <ac:picMkLst>
            <pc:docMk/>
            <pc:sldMk cId="1413288045" sldId="2147374912"/>
            <ac:picMk id="141" creationId="{E9A4B4D3-53E6-576D-5CA8-7265C0B47819}"/>
          </ac:picMkLst>
        </pc:picChg>
        <pc:picChg chg="add mod">
          <ac:chgData name="Allen Hsu" userId="60d91a9c-a42c-4cc8-ad01-70c31ac073b3" providerId="ADAL" clId="{171FDCCA-C198-4BCC-A328-7CEAB34EC956}" dt="2024-07-08T07:12:13.242" v="31794" actId="1036"/>
          <ac:picMkLst>
            <pc:docMk/>
            <pc:sldMk cId="1413288045" sldId="2147374912"/>
            <ac:picMk id="142" creationId="{BF358F8E-2998-2594-43D5-78CD7E42B6BF}"/>
          </ac:picMkLst>
        </pc:picChg>
        <pc:picChg chg="add mod modCrop">
          <ac:chgData name="Allen Hsu" userId="60d91a9c-a42c-4cc8-ad01-70c31ac073b3" providerId="ADAL" clId="{171FDCCA-C198-4BCC-A328-7CEAB34EC956}" dt="2024-07-08T05:41:21.043" v="30604" actId="1076"/>
          <ac:picMkLst>
            <pc:docMk/>
            <pc:sldMk cId="1413288045" sldId="2147374912"/>
            <ac:picMk id="143" creationId="{DA4BEA1E-CC7E-3819-4D58-A05C4BA967F6}"/>
          </ac:picMkLst>
        </pc:picChg>
        <pc:picChg chg="add mod modCrop">
          <ac:chgData name="Allen Hsu" userId="60d91a9c-a42c-4cc8-ad01-70c31ac073b3" providerId="ADAL" clId="{171FDCCA-C198-4BCC-A328-7CEAB34EC956}" dt="2024-07-08T07:12:13.242" v="31794" actId="1036"/>
          <ac:picMkLst>
            <pc:docMk/>
            <pc:sldMk cId="1413288045" sldId="2147374912"/>
            <ac:picMk id="144" creationId="{66603418-ACEA-F7FF-999C-74234B2D9CD5}"/>
          </ac:picMkLst>
        </pc:picChg>
        <pc:picChg chg="add mod modCrop">
          <ac:chgData name="Allen Hsu" userId="60d91a9c-a42c-4cc8-ad01-70c31ac073b3" providerId="ADAL" clId="{171FDCCA-C198-4BCC-A328-7CEAB34EC956}" dt="2024-07-08T07:12:17.069" v="31795" actId="1076"/>
          <ac:picMkLst>
            <pc:docMk/>
            <pc:sldMk cId="1413288045" sldId="2147374912"/>
            <ac:picMk id="157" creationId="{C99B808B-2DE5-1848-ACF4-F497FB17FBBB}"/>
          </ac:picMkLst>
        </pc:picChg>
        <pc:cxnChg chg="add del mod">
          <ac:chgData name="Allen Hsu" userId="60d91a9c-a42c-4cc8-ad01-70c31ac073b3" providerId="ADAL" clId="{171FDCCA-C198-4BCC-A328-7CEAB34EC956}" dt="2024-07-08T03:48:54.390" v="29717" actId="21"/>
          <ac:cxnSpMkLst>
            <pc:docMk/>
            <pc:sldMk cId="1413288045" sldId="2147374912"/>
            <ac:cxnSpMk id="6" creationId="{CFE3122C-5914-C91E-264E-D5CBC47D3DFB}"/>
          </ac:cxnSpMkLst>
        </pc:cxnChg>
        <pc:cxnChg chg="add del mod">
          <ac:chgData name="Allen Hsu" userId="60d91a9c-a42c-4cc8-ad01-70c31ac073b3" providerId="ADAL" clId="{171FDCCA-C198-4BCC-A328-7CEAB34EC956}" dt="2024-06-28T09:02:24.622" v="3434" actId="478"/>
          <ac:cxnSpMkLst>
            <pc:docMk/>
            <pc:sldMk cId="1413288045" sldId="2147374912"/>
            <ac:cxnSpMk id="7" creationId="{E3E4155F-9B5C-E6D0-81F7-4A9440894D24}"/>
          </ac:cxnSpMkLst>
        </pc:cxnChg>
        <pc:cxnChg chg="add del mod">
          <ac:chgData name="Allen Hsu" userId="60d91a9c-a42c-4cc8-ad01-70c31ac073b3" providerId="ADAL" clId="{171FDCCA-C198-4BCC-A328-7CEAB34EC956}" dt="2024-06-28T09:02:24.622" v="3434" actId="478"/>
          <ac:cxnSpMkLst>
            <pc:docMk/>
            <pc:sldMk cId="1413288045" sldId="2147374912"/>
            <ac:cxnSpMk id="8" creationId="{E7B7F446-B010-33E5-1D8B-5ED223C4893F}"/>
          </ac:cxnSpMkLst>
        </pc:cxnChg>
        <pc:cxnChg chg="add mod">
          <ac:chgData name="Allen Hsu" userId="60d91a9c-a42c-4cc8-ad01-70c31ac073b3" providerId="ADAL" clId="{171FDCCA-C198-4BCC-A328-7CEAB34EC956}" dt="2024-07-08T07:12:23.157" v="31796" actId="1076"/>
          <ac:cxnSpMkLst>
            <pc:docMk/>
            <pc:sldMk cId="1413288045" sldId="2147374912"/>
            <ac:cxnSpMk id="13" creationId="{28804E03-7E6E-3321-F5A1-06704D30E62F}"/>
          </ac:cxnSpMkLst>
        </pc:cxnChg>
        <pc:cxnChg chg="add mod">
          <ac:chgData name="Allen Hsu" userId="60d91a9c-a42c-4cc8-ad01-70c31ac073b3" providerId="ADAL" clId="{171FDCCA-C198-4BCC-A328-7CEAB34EC956}" dt="2024-07-08T07:12:23.157" v="31796" actId="1076"/>
          <ac:cxnSpMkLst>
            <pc:docMk/>
            <pc:sldMk cId="1413288045" sldId="2147374912"/>
            <ac:cxnSpMk id="14" creationId="{3FC5EB75-7323-568B-827A-D5BCD8E88948}"/>
          </ac:cxnSpMkLst>
        </pc:cxnChg>
        <pc:cxnChg chg="add mod">
          <ac:chgData name="Allen Hsu" userId="60d91a9c-a42c-4cc8-ad01-70c31ac073b3" providerId="ADAL" clId="{171FDCCA-C198-4BCC-A328-7CEAB34EC956}" dt="2024-07-08T07:12:23.157" v="31796" actId="1076"/>
          <ac:cxnSpMkLst>
            <pc:docMk/>
            <pc:sldMk cId="1413288045" sldId="2147374912"/>
            <ac:cxnSpMk id="15" creationId="{3AC0FD6A-A523-747A-A71A-FEBFA2050EAC}"/>
          </ac:cxnSpMkLst>
        </pc:cxnChg>
        <pc:cxnChg chg="add mod">
          <ac:chgData name="Allen Hsu" userId="60d91a9c-a42c-4cc8-ad01-70c31ac073b3" providerId="ADAL" clId="{171FDCCA-C198-4BCC-A328-7CEAB34EC956}" dt="2024-07-08T07:12:23.157" v="31796" actId="1076"/>
          <ac:cxnSpMkLst>
            <pc:docMk/>
            <pc:sldMk cId="1413288045" sldId="2147374912"/>
            <ac:cxnSpMk id="16" creationId="{36BF15BF-F716-45E5-EE91-7C975141C359}"/>
          </ac:cxnSpMkLst>
        </pc:cxnChg>
        <pc:cxnChg chg="add mod">
          <ac:chgData name="Allen Hsu" userId="60d91a9c-a42c-4cc8-ad01-70c31ac073b3" providerId="ADAL" clId="{171FDCCA-C198-4BCC-A328-7CEAB34EC956}" dt="2024-07-08T07:12:23.157" v="31796" actId="1076"/>
          <ac:cxnSpMkLst>
            <pc:docMk/>
            <pc:sldMk cId="1413288045" sldId="2147374912"/>
            <ac:cxnSpMk id="17" creationId="{1B685B39-6329-EEC2-0664-CC99D9A1F90C}"/>
          </ac:cxnSpMkLst>
        </pc:cxnChg>
        <pc:cxnChg chg="add mod">
          <ac:chgData name="Allen Hsu" userId="60d91a9c-a42c-4cc8-ad01-70c31ac073b3" providerId="ADAL" clId="{171FDCCA-C198-4BCC-A328-7CEAB34EC956}" dt="2024-07-08T07:12:23.157" v="31796" actId="1076"/>
          <ac:cxnSpMkLst>
            <pc:docMk/>
            <pc:sldMk cId="1413288045" sldId="2147374912"/>
            <ac:cxnSpMk id="18" creationId="{644659C8-EF9E-C068-DCC8-5443B6E3866A}"/>
          </ac:cxnSpMkLst>
        </pc:cxnChg>
        <pc:cxnChg chg="add mod">
          <ac:chgData name="Allen Hsu" userId="60d91a9c-a42c-4cc8-ad01-70c31ac073b3" providerId="ADAL" clId="{171FDCCA-C198-4BCC-A328-7CEAB34EC956}" dt="2024-07-12T09:00:42.832" v="40120" actId="14100"/>
          <ac:cxnSpMkLst>
            <pc:docMk/>
            <pc:sldMk cId="1413288045" sldId="2147374912"/>
            <ac:cxnSpMk id="19" creationId="{449123AB-7366-712E-B463-C05C2647D697}"/>
          </ac:cxnSpMkLst>
        </pc:cxnChg>
        <pc:cxnChg chg="add mod">
          <ac:chgData name="Allen Hsu" userId="60d91a9c-a42c-4cc8-ad01-70c31ac073b3" providerId="ADAL" clId="{171FDCCA-C198-4BCC-A328-7CEAB34EC956}" dt="2024-07-08T07:12:23.157" v="31796" actId="1076"/>
          <ac:cxnSpMkLst>
            <pc:docMk/>
            <pc:sldMk cId="1413288045" sldId="2147374912"/>
            <ac:cxnSpMk id="20" creationId="{90AE552A-AFD7-7FCA-85B8-DA0F30B812F3}"/>
          </ac:cxnSpMkLst>
        </pc:cxnChg>
        <pc:cxnChg chg="add mod">
          <ac:chgData name="Allen Hsu" userId="60d91a9c-a42c-4cc8-ad01-70c31ac073b3" providerId="ADAL" clId="{171FDCCA-C198-4BCC-A328-7CEAB34EC956}" dt="2024-07-08T07:12:23.157" v="31796" actId="1076"/>
          <ac:cxnSpMkLst>
            <pc:docMk/>
            <pc:sldMk cId="1413288045" sldId="2147374912"/>
            <ac:cxnSpMk id="21" creationId="{2B6C6B08-D340-59DD-ED1B-A0F92F9C527C}"/>
          </ac:cxnSpMkLst>
        </pc:cxnChg>
        <pc:cxnChg chg="add mod">
          <ac:chgData name="Allen Hsu" userId="60d91a9c-a42c-4cc8-ad01-70c31ac073b3" providerId="ADAL" clId="{171FDCCA-C198-4BCC-A328-7CEAB34EC956}" dt="2024-07-08T07:12:23.157" v="31796" actId="1076"/>
          <ac:cxnSpMkLst>
            <pc:docMk/>
            <pc:sldMk cId="1413288045" sldId="2147374912"/>
            <ac:cxnSpMk id="22" creationId="{438399FF-FF0D-C2E0-9C48-BCAC712667FC}"/>
          </ac:cxnSpMkLst>
        </pc:cxnChg>
        <pc:cxnChg chg="add del mod">
          <ac:chgData name="Allen Hsu" userId="60d91a9c-a42c-4cc8-ad01-70c31ac073b3" providerId="ADAL" clId="{171FDCCA-C198-4BCC-A328-7CEAB34EC956}" dt="2024-07-08T03:48:54.390" v="29717" actId="21"/>
          <ac:cxnSpMkLst>
            <pc:docMk/>
            <pc:sldMk cId="1413288045" sldId="2147374912"/>
            <ac:cxnSpMk id="28" creationId="{33535AF5-63F7-10A7-6825-BBAE556C0A8E}"/>
          </ac:cxnSpMkLst>
        </pc:cxnChg>
        <pc:cxnChg chg="add mod">
          <ac:chgData name="Allen Hsu" userId="60d91a9c-a42c-4cc8-ad01-70c31ac073b3" providerId="ADAL" clId="{171FDCCA-C198-4BCC-A328-7CEAB34EC956}" dt="2024-07-08T07:12:23.157" v="31796" actId="1076"/>
          <ac:cxnSpMkLst>
            <pc:docMk/>
            <pc:sldMk cId="1413288045" sldId="2147374912"/>
            <ac:cxnSpMk id="29" creationId="{2AE2C43A-DF45-7FDB-8704-71856FC7939F}"/>
          </ac:cxnSpMkLst>
        </pc:cxnChg>
        <pc:cxnChg chg="add mod">
          <ac:chgData name="Allen Hsu" userId="60d91a9c-a42c-4cc8-ad01-70c31ac073b3" providerId="ADAL" clId="{171FDCCA-C198-4BCC-A328-7CEAB34EC956}" dt="2024-07-08T07:12:23.157" v="31796" actId="1076"/>
          <ac:cxnSpMkLst>
            <pc:docMk/>
            <pc:sldMk cId="1413288045" sldId="2147374912"/>
            <ac:cxnSpMk id="30" creationId="{867DF427-A247-A9AA-2961-A82347661E5D}"/>
          </ac:cxnSpMkLst>
        </pc:cxnChg>
        <pc:cxnChg chg="add mod">
          <ac:chgData name="Allen Hsu" userId="60d91a9c-a42c-4cc8-ad01-70c31ac073b3" providerId="ADAL" clId="{171FDCCA-C198-4BCC-A328-7CEAB34EC956}" dt="2024-06-28T09:02:54.318" v="3439" actId="571"/>
          <ac:cxnSpMkLst>
            <pc:docMk/>
            <pc:sldMk cId="1413288045" sldId="2147374912"/>
            <ac:cxnSpMk id="32" creationId="{2597E30E-8D0D-A17E-B8B9-2AFE2D8C8B2B}"/>
          </ac:cxnSpMkLst>
        </pc:cxnChg>
        <pc:cxnChg chg="add mod">
          <ac:chgData name="Allen Hsu" userId="60d91a9c-a42c-4cc8-ad01-70c31ac073b3" providerId="ADAL" clId="{171FDCCA-C198-4BCC-A328-7CEAB34EC956}" dt="2024-07-08T07:12:23.157" v="31796" actId="1076"/>
          <ac:cxnSpMkLst>
            <pc:docMk/>
            <pc:sldMk cId="1413288045" sldId="2147374912"/>
            <ac:cxnSpMk id="34" creationId="{9CBA043B-7DE9-2B92-70FD-B7EBA9784549}"/>
          </ac:cxnSpMkLst>
        </pc:cxnChg>
        <pc:cxnChg chg="add mod">
          <ac:chgData name="Allen Hsu" userId="60d91a9c-a42c-4cc8-ad01-70c31ac073b3" providerId="ADAL" clId="{171FDCCA-C198-4BCC-A328-7CEAB34EC956}" dt="2024-07-08T07:12:23.157" v="31796" actId="1076"/>
          <ac:cxnSpMkLst>
            <pc:docMk/>
            <pc:sldMk cId="1413288045" sldId="2147374912"/>
            <ac:cxnSpMk id="35" creationId="{6962600D-8774-025A-1269-65E00979064B}"/>
          </ac:cxnSpMkLst>
        </pc:cxnChg>
        <pc:cxnChg chg="add mod">
          <ac:chgData name="Allen Hsu" userId="60d91a9c-a42c-4cc8-ad01-70c31ac073b3" providerId="ADAL" clId="{171FDCCA-C198-4BCC-A328-7CEAB34EC956}" dt="2024-07-08T07:12:23.157" v="31796" actId="1076"/>
          <ac:cxnSpMkLst>
            <pc:docMk/>
            <pc:sldMk cId="1413288045" sldId="2147374912"/>
            <ac:cxnSpMk id="43" creationId="{007DB533-BFEF-1FD0-DD0C-A94FDEFF4724}"/>
          </ac:cxnSpMkLst>
        </pc:cxnChg>
        <pc:cxnChg chg="add mod">
          <ac:chgData name="Allen Hsu" userId="60d91a9c-a42c-4cc8-ad01-70c31ac073b3" providerId="ADAL" clId="{171FDCCA-C198-4BCC-A328-7CEAB34EC956}" dt="2024-07-08T07:12:23.157" v="31796" actId="1076"/>
          <ac:cxnSpMkLst>
            <pc:docMk/>
            <pc:sldMk cId="1413288045" sldId="2147374912"/>
            <ac:cxnSpMk id="44" creationId="{65926DB3-6708-FFDB-5E93-ED70A8B23C69}"/>
          </ac:cxnSpMkLst>
        </pc:cxnChg>
        <pc:cxnChg chg="add mod">
          <ac:chgData name="Allen Hsu" userId="60d91a9c-a42c-4cc8-ad01-70c31ac073b3" providerId="ADAL" clId="{171FDCCA-C198-4BCC-A328-7CEAB34EC956}" dt="2024-07-08T07:12:23.157" v="31796" actId="1076"/>
          <ac:cxnSpMkLst>
            <pc:docMk/>
            <pc:sldMk cId="1413288045" sldId="2147374912"/>
            <ac:cxnSpMk id="45" creationId="{CE2E16F5-B4C2-AD69-35ED-596908CC2F80}"/>
          </ac:cxnSpMkLst>
        </pc:cxnChg>
        <pc:cxnChg chg="add del mod">
          <ac:chgData name="Allen Hsu" userId="60d91a9c-a42c-4cc8-ad01-70c31ac073b3" providerId="ADAL" clId="{171FDCCA-C198-4BCC-A328-7CEAB34EC956}" dt="2024-06-28T09:11:43.282" v="3717" actId="478"/>
          <ac:cxnSpMkLst>
            <pc:docMk/>
            <pc:sldMk cId="1413288045" sldId="2147374912"/>
            <ac:cxnSpMk id="58" creationId="{925F50F8-C343-8582-29E3-BD7CC30F4D7D}"/>
          </ac:cxnSpMkLst>
        </pc:cxnChg>
        <pc:cxnChg chg="add del mod">
          <ac:chgData name="Allen Hsu" userId="60d91a9c-a42c-4cc8-ad01-70c31ac073b3" providerId="ADAL" clId="{171FDCCA-C198-4BCC-A328-7CEAB34EC956}" dt="2024-06-28T09:11:45.278" v="3718" actId="478"/>
          <ac:cxnSpMkLst>
            <pc:docMk/>
            <pc:sldMk cId="1413288045" sldId="2147374912"/>
            <ac:cxnSpMk id="59" creationId="{460172F2-7CE2-3A75-46B9-44360DF95F91}"/>
          </ac:cxnSpMkLst>
        </pc:cxnChg>
        <pc:cxnChg chg="add del mod">
          <ac:chgData name="Allen Hsu" userId="60d91a9c-a42c-4cc8-ad01-70c31ac073b3" providerId="ADAL" clId="{171FDCCA-C198-4BCC-A328-7CEAB34EC956}" dt="2024-07-08T03:48:54.390" v="29717" actId="21"/>
          <ac:cxnSpMkLst>
            <pc:docMk/>
            <pc:sldMk cId="1413288045" sldId="2147374912"/>
            <ac:cxnSpMk id="60" creationId="{DB676CA4-3F10-37A3-AB27-FC14B8A31A83}"/>
          </ac:cxnSpMkLst>
        </pc:cxnChg>
        <pc:cxnChg chg="add del mod">
          <ac:chgData name="Allen Hsu" userId="60d91a9c-a42c-4cc8-ad01-70c31ac073b3" providerId="ADAL" clId="{171FDCCA-C198-4BCC-A328-7CEAB34EC956}" dt="2024-07-08T03:48:54.390" v="29717" actId="21"/>
          <ac:cxnSpMkLst>
            <pc:docMk/>
            <pc:sldMk cId="1413288045" sldId="2147374912"/>
            <ac:cxnSpMk id="61" creationId="{C880F4D8-B403-B48D-7962-1BECBAFEABF3}"/>
          </ac:cxnSpMkLst>
        </pc:cxnChg>
        <pc:cxnChg chg="add del mod">
          <ac:chgData name="Allen Hsu" userId="60d91a9c-a42c-4cc8-ad01-70c31ac073b3" providerId="ADAL" clId="{171FDCCA-C198-4BCC-A328-7CEAB34EC956}" dt="2024-07-08T03:48:54.390" v="29717" actId="21"/>
          <ac:cxnSpMkLst>
            <pc:docMk/>
            <pc:sldMk cId="1413288045" sldId="2147374912"/>
            <ac:cxnSpMk id="62" creationId="{E15BD04D-C5E3-97DD-B3A3-A425DF069679}"/>
          </ac:cxnSpMkLst>
        </pc:cxnChg>
        <pc:cxnChg chg="add del mod">
          <ac:chgData name="Allen Hsu" userId="60d91a9c-a42c-4cc8-ad01-70c31ac073b3" providerId="ADAL" clId="{171FDCCA-C198-4BCC-A328-7CEAB34EC956}" dt="2024-07-08T03:48:54.390" v="29717" actId="21"/>
          <ac:cxnSpMkLst>
            <pc:docMk/>
            <pc:sldMk cId="1413288045" sldId="2147374912"/>
            <ac:cxnSpMk id="63" creationId="{B5B86EB9-196D-076C-F8D4-10FA73BAC6DD}"/>
          </ac:cxnSpMkLst>
        </pc:cxnChg>
        <pc:cxnChg chg="add del mod">
          <ac:chgData name="Allen Hsu" userId="60d91a9c-a42c-4cc8-ad01-70c31ac073b3" providerId="ADAL" clId="{171FDCCA-C198-4BCC-A328-7CEAB34EC956}" dt="2024-07-08T03:48:54.390" v="29717" actId="21"/>
          <ac:cxnSpMkLst>
            <pc:docMk/>
            <pc:sldMk cId="1413288045" sldId="2147374912"/>
            <ac:cxnSpMk id="64" creationId="{7A971216-EFDC-10AB-C415-056DF7B44515}"/>
          </ac:cxnSpMkLst>
        </pc:cxnChg>
        <pc:cxnChg chg="add del mod">
          <ac:chgData name="Allen Hsu" userId="60d91a9c-a42c-4cc8-ad01-70c31ac073b3" providerId="ADAL" clId="{171FDCCA-C198-4BCC-A328-7CEAB34EC956}" dt="2024-07-08T03:48:54.390" v="29717" actId="21"/>
          <ac:cxnSpMkLst>
            <pc:docMk/>
            <pc:sldMk cId="1413288045" sldId="2147374912"/>
            <ac:cxnSpMk id="65" creationId="{F67B9D22-E3A1-880F-6D86-D0CE96E3A5D9}"/>
          </ac:cxnSpMkLst>
        </pc:cxnChg>
        <pc:cxnChg chg="add del mod">
          <ac:chgData name="Allen Hsu" userId="60d91a9c-a42c-4cc8-ad01-70c31ac073b3" providerId="ADAL" clId="{171FDCCA-C198-4BCC-A328-7CEAB34EC956}" dt="2024-06-28T09:16:34.650" v="3846" actId="478"/>
          <ac:cxnSpMkLst>
            <pc:docMk/>
            <pc:sldMk cId="1413288045" sldId="2147374912"/>
            <ac:cxnSpMk id="67" creationId="{949356BC-AAC3-B21F-DDD5-5E72AC04FA3A}"/>
          </ac:cxnSpMkLst>
        </pc:cxnChg>
        <pc:cxnChg chg="add del mod">
          <ac:chgData name="Allen Hsu" userId="60d91a9c-a42c-4cc8-ad01-70c31ac073b3" providerId="ADAL" clId="{171FDCCA-C198-4BCC-A328-7CEAB34EC956}" dt="2024-06-28T09:16:34.650" v="3846" actId="478"/>
          <ac:cxnSpMkLst>
            <pc:docMk/>
            <pc:sldMk cId="1413288045" sldId="2147374912"/>
            <ac:cxnSpMk id="68" creationId="{5CBEB859-A390-B751-0C33-6309145EEB06}"/>
          </ac:cxnSpMkLst>
        </pc:cxnChg>
        <pc:cxnChg chg="add del mod">
          <ac:chgData name="Allen Hsu" userId="60d91a9c-a42c-4cc8-ad01-70c31ac073b3" providerId="ADAL" clId="{171FDCCA-C198-4BCC-A328-7CEAB34EC956}" dt="2024-07-08T03:48:54.390" v="29717" actId="21"/>
          <ac:cxnSpMkLst>
            <pc:docMk/>
            <pc:sldMk cId="1413288045" sldId="2147374912"/>
            <ac:cxnSpMk id="69" creationId="{E46288B4-F910-042A-03B9-C498563166BA}"/>
          </ac:cxnSpMkLst>
        </pc:cxnChg>
        <pc:cxnChg chg="add del mod">
          <ac:chgData name="Allen Hsu" userId="60d91a9c-a42c-4cc8-ad01-70c31ac073b3" providerId="ADAL" clId="{171FDCCA-C198-4BCC-A328-7CEAB34EC956}" dt="2024-07-08T03:48:54.390" v="29717" actId="21"/>
          <ac:cxnSpMkLst>
            <pc:docMk/>
            <pc:sldMk cId="1413288045" sldId="2147374912"/>
            <ac:cxnSpMk id="70" creationId="{3534B68B-6670-28FF-BFD6-0ADFE0757E8E}"/>
          </ac:cxnSpMkLst>
        </pc:cxnChg>
        <pc:cxnChg chg="add del mod">
          <ac:chgData name="Allen Hsu" userId="60d91a9c-a42c-4cc8-ad01-70c31ac073b3" providerId="ADAL" clId="{171FDCCA-C198-4BCC-A328-7CEAB34EC956}" dt="2024-07-08T03:48:54.390" v="29717" actId="21"/>
          <ac:cxnSpMkLst>
            <pc:docMk/>
            <pc:sldMk cId="1413288045" sldId="2147374912"/>
            <ac:cxnSpMk id="71" creationId="{04567DE1-2CC1-D9B0-0940-F6539DF3E043}"/>
          </ac:cxnSpMkLst>
        </pc:cxnChg>
        <pc:cxnChg chg="add del mod">
          <ac:chgData name="Allen Hsu" userId="60d91a9c-a42c-4cc8-ad01-70c31ac073b3" providerId="ADAL" clId="{171FDCCA-C198-4BCC-A328-7CEAB34EC956}" dt="2024-07-08T03:48:54.390" v="29717" actId="21"/>
          <ac:cxnSpMkLst>
            <pc:docMk/>
            <pc:sldMk cId="1413288045" sldId="2147374912"/>
            <ac:cxnSpMk id="72" creationId="{63CF7C89-2AB3-3639-7EBD-B928CD7F24B5}"/>
          </ac:cxnSpMkLst>
        </pc:cxnChg>
        <pc:cxnChg chg="add del mod">
          <ac:chgData name="Allen Hsu" userId="60d91a9c-a42c-4cc8-ad01-70c31ac073b3" providerId="ADAL" clId="{171FDCCA-C198-4BCC-A328-7CEAB34EC956}" dt="2024-07-08T03:48:54.390" v="29717" actId="21"/>
          <ac:cxnSpMkLst>
            <pc:docMk/>
            <pc:sldMk cId="1413288045" sldId="2147374912"/>
            <ac:cxnSpMk id="73" creationId="{9CF6FC08-981A-1DE2-5814-8AA2C3E5D193}"/>
          </ac:cxnSpMkLst>
        </pc:cxnChg>
        <pc:cxnChg chg="add del mod">
          <ac:chgData name="Allen Hsu" userId="60d91a9c-a42c-4cc8-ad01-70c31ac073b3" providerId="ADAL" clId="{171FDCCA-C198-4BCC-A328-7CEAB34EC956}" dt="2024-07-08T03:48:54.390" v="29717" actId="21"/>
          <ac:cxnSpMkLst>
            <pc:docMk/>
            <pc:sldMk cId="1413288045" sldId="2147374912"/>
            <ac:cxnSpMk id="74" creationId="{903D0B51-A67E-7111-907B-6DA78B11141A}"/>
          </ac:cxnSpMkLst>
        </pc:cxnChg>
        <pc:cxnChg chg="add del mod">
          <ac:chgData name="Allen Hsu" userId="60d91a9c-a42c-4cc8-ad01-70c31ac073b3" providerId="ADAL" clId="{171FDCCA-C198-4BCC-A328-7CEAB34EC956}" dt="2024-07-08T03:48:54.390" v="29717" actId="21"/>
          <ac:cxnSpMkLst>
            <pc:docMk/>
            <pc:sldMk cId="1413288045" sldId="2147374912"/>
            <ac:cxnSpMk id="75" creationId="{13C38991-4D31-6B83-8299-3772355D5BA5}"/>
          </ac:cxnSpMkLst>
        </pc:cxnChg>
        <pc:cxnChg chg="add del mod">
          <ac:chgData name="Allen Hsu" userId="60d91a9c-a42c-4cc8-ad01-70c31ac073b3" providerId="ADAL" clId="{171FDCCA-C198-4BCC-A328-7CEAB34EC956}" dt="2024-07-08T03:48:54.390" v="29717" actId="21"/>
          <ac:cxnSpMkLst>
            <pc:docMk/>
            <pc:sldMk cId="1413288045" sldId="2147374912"/>
            <ac:cxnSpMk id="76" creationId="{D99C71BF-34FC-A868-9399-DC0F14D4F4EF}"/>
          </ac:cxnSpMkLst>
        </pc:cxnChg>
        <pc:cxnChg chg="add del mod">
          <ac:chgData name="Allen Hsu" userId="60d91a9c-a42c-4cc8-ad01-70c31ac073b3" providerId="ADAL" clId="{171FDCCA-C198-4BCC-A328-7CEAB34EC956}" dt="2024-07-08T03:48:54.390" v="29717" actId="21"/>
          <ac:cxnSpMkLst>
            <pc:docMk/>
            <pc:sldMk cId="1413288045" sldId="2147374912"/>
            <ac:cxnSpMk id="77" creationId="{E4B64044-53FE-BE6C-51FD-76B7AA709B09}"/>
          </ac:cxnSpMkLst>
        </pc:cxnChg>
        <pc:cxnChg chg="add mod">
          <ac:chgData name="Allen Hsu" userId="60d91a9c-a42c-4cc8-ad01-70c31ac073b3" providerId="ADAL" clId="{171FDCCA-C198-4BCC-A328-7CEAB34EC956}" dt="2024-07-01T01:33:39.987" v="4474" actId="571"/>
          <ac:cxnSpMkLst>
            <pc:docMk/>
            <pc:sldMk cId="1413288045" sldId="2147374912"/>
            <ac:cxnSpMk id="80" creationId="{C5BD3B5F-A6E7-863B-2AD3-C15379759A4C}"/>
          </ac:cxnSpMkLst>
        </pc:cxnChg>
        <pc:cxnChg chg="add del mod">
          <ac:chgData name="Allen Hsu" userId="60d91a9c-a42c-4cc8-ad01-70c31ac073b3" providerId="ADAL" clId="{171FDCCA-C198-4BCC-A328-7CEAB34EC956}" dt="2024-07-08T03:48:54.390" v="29717" actId="21"/>
          <ac:cxnSpMkLst>
            <pc:docMk/>
            <pc:sldMk cId="1413288045" sldId="2147374912"/>
            <ac:cxnSpMk id="83" creationId="{CA1BF57F-09E7-4398-E91C-8D9B258F7834}"/>
          </ac:cxnSpMkLst>
        </pc:cxnChg>
        <pc:cxnChg chg="add del mod">
          <ac:chgData name="Allen Hsu" userId="60d91a9c-a42c-4cc8-ad01-70c31ac073b3" providerId="ADAL" clId="{171FDCCA-C198-4BCC-A328-7CEAB34EC956}" dt="2024-07-08T03:48:54.390" v="29717" actId="21"/>
          <ac:cxnSpMkLst>
            <pc:docMk/>
            <pc:sldMk cId="1413288045" sldId="2147374912"/>
            <ac:cxnSpMk id="86" creationId="{1B16C275-96B0-7C18-FB45-E10388D05E2E}"/>
          </ac:cxnSpMkLst>
        </pc:cxnChg>
        <pc:cxnChg chg="add del mod">
          <ac:chgData name="Allen Hsu" userId="60d91a9c-a42c-4cc8-ad01-70c31ac073b3" providerId="ADAL" clId="{171FDCCA-C198-4BCC-A328-7CEAB34EC956}" dt="2024-07-08T03:48:54.390" v="29717" actId="21"/>
          <ac:cxnSpMkLst>
            <pc:docMk/>
            <pc:sldMk cId="1413288045" sldId="2147374912"/>
            <ac:cxnSpMk id="87" creationId="{E2F0543F-77A3-3DDB-2288-CD270B545086}"/>
          </ac:cxnSpMkLst>
        </pc:cxnChg>
        <pc:cxnChg chg="add del mod">
          <ac:chgData name="Allen Hsu" userId="60d91a9c-a42c-4cc8-ad01-70c31ac073b3" providerId="ADAL" clId="{171FDCCA-C198-4BCC-A328-7CEAB34EC956}" dt="2024-06-28T09:12:09.828" v="3724" actId="478"/>
          <ac:cxnSpMkLst>
            <pc:docMk/>
            <pc:sldMk cId="1413288045" sldId="2147374912"/>
            <ac:cxnSpMk id="88" creationId="{1C7C99A7-3F82-C3DA-DCC4-4E4E594CC45F}"/>
          </ac:cxnSpMkLst>
        </pc:cxnChg>
        <pc:cxnChg chg="add del mod">
          <ac:chgData name="Allen Hsu" userId="60d91a9c-a42c-4cc8-ad01-70c31ac073b3" providerId="ADAL" clId="{171FDCCA-C198-4BCC-A328-7CEAB34EC956}" dt="2024-07-08T03:48:54.390" v="29717" actId="21"/>
          <ac:cxnSpMkLst>
            <pc:docMk/>
            <pc:sldMk cId="1413288045" sldId="2147374912"/>
            <ac:cxnSpMk id="88" creationId="{D2B561E5-07D4-9B09-32A7-07AF67753382}"/>
          </ac:cxnSpMkLst>
        </pc:cxnChg>
        <pc:cxnChg chg="add del mod">
          <ac:chgData name="Allen Hsu" userId="60d91a9c-a42c-4cc8-ad01-70c31ac073b3" providerId="ADAL" clId="{171FDCCA-C198-4BCC-A328-7CEAB34EC956}" dt="2024-06-28T09:13:17.978" v="3733" actId="478"/>
          <ac:cxnSpMkLst>
            <pc:docMk/>
            <pc:sldMk cId="1413288045" sldId="2147374912"/>
            <ac:cxnSpMk id="90" creationId="{31827FED-58F9-F038-10D3-CCFB9F51C1A9}"/>
          </ac:cxnSpMkLst>
        </pc:cxnChg>
        <pc:cxnChg chg="add del mod">
          <ac:chgData name="Allen Hsu" userId="60d91a9c-a42c-4cc8-ad01-70c31ac073b3" providerId="ADAL" clId="{171FDCCA-C198-4BCC-A328-7CEAB34EC956}" dt="2024-07-08T03:48:54.390" v="29717" actId="21"/>
          <ac:cxnSpMkLst>
            <pc:docMk/>
            <pc:sldMk cId="1413288045" sldId="2147374912"/>
            <ac:cxnSpMk id="99" creationId="{2560CC34-22B5-E653-6281-F950E2DFBDFD}"/>
          </ac:cxnSpMkLst>
        </pc:cxnChg>
        <pc:cxnChg chg="add mod">
          <ac:chgData name="Allen Hsu" userId="60d91a9c-a42c-4cc8-ad01-70c31ac073b3" providerId="ADAL" clId="{171FDCCA-C198-4BCC-A328-7CEAB34EC956}" dt="2024-07-08T07:12:23.157" v="31796" actId="1076"/>
          <ac:cxnSpMkLst>
            <pc:docMk/>
            <pc:sldMk cId="1413288045" sldId="2147374912"/>
            <ac:cxnSpMk id="108" creationId="{98E8C102-93F4-C0E6-7FCF-C98CF0C79A13}"/>
          </ac:cxnSpMkLst>
        </pc:cxnChg>
        <pc:cxnChg chg="add mod">
          <ac:chgData name="Allen Hsu" userId="60d91a9c-a42c-4cc8-ad01-70c31ac073b3" providerId="ADAL" clId="{171FDCCA-C198-4BCC-A328-7CEAB34EC956}" dt="2024-07-08T07:12:23.157" v="31796" actId="1076"/>
          <ac:cxnSpMkLst>
            <pc:docMk/>
            <pc:sldMk cId="1413288045" sldId="2147374912"/>
            <ac:cxnSpMk id="109" creationId="{2730A0E3-3A72-04C7-73FB-C5651D8C7771}"/>
          </ac:cxnSpMkLst>
        </pc:cxnChg>
        <pc:cxnChg chg="add mod">
          <ac:chgData name="Allen Hsu" userId="60d91a9c-a42c-4cc8-ad01-70c31ac073b3" providerId="ADAL" clId="{171FDCCA-C198-4BCC-A328-7CEAB34EC956}" dt="2024-07-08T07:12:23.157" v="31796" actId="1076"/>
          <ac:cxnSpMkLst>
            <pc:docMk/>
            <pc:sldMk cId="1413288045" sldId="2147374912"/>
            <ac:cxnSpMk id="110" creationId="{330A9534-2207-0740-0317-E656C324DD6B}"/>
          </ac:cxnSpMkLst>
        </pc:cxnChg>
        <pc:cxnChg chg="add mod">
          <ac:chgData name="Allen Hsu" userId="60d91a9c-a42c-4cc8-ad01-70c31ac073b3" providerId="ADAL" clId="{171FDCCA-C198-4BCC-A328-7CEAB34EC956}" dt="2024-07-08T07:12:23.157" v="31796" actId="1076"/>
          <ac:cxnSpMkLst>
            <pc:docMk/>
            <pc:sldMk cId="1413288045" sldId="2147374912"/>
            <ac:cxnSpMk id="125" creationId="{9A52CCE0-F6B6-5351-6A11-421E54EA4516}"/>
          </ac:cxnSpMkLst>
        </pc:cxnChg>
        <pc:cxnChg chg="add mod">
          <ac:chgData name="Allen Hsu" userId="60d91a9c-a42c-4cc8-ad01-70c31ac073b3" providerId="ADAL" clId="{171FDCCA-C198-4BCC-A328-7CEAB34EC956}" dt="2024-07-08T07:12:17.069" v="31795" actId="1076"/>
          <ac:cxnSpMkLst>
            <pc:docMk/>
            <pc:sldMk cId="1413288045" sldId="2147374912"/>
            <ac:cxnSpMk id="158" creationId="{9248E34F-C49F-EBAE-1D7A-0BA752752C96}"/>
          </ac:cxnSpMkLst>
        </pc:cxnChg>
      </pc:sldChg>
      <pc:sldChg chg="addSp delSp modSp new mod ord">
        <pc:chgData name="Allen Hsu" userId="60d91a9c-a42c-4cc8-ad01-70c31ac073b3" providerId="ADAL" clId="{171FDCCA-C198-4BCC-A328-7CEAB34EC956}" dt="2024-07-11T00:43:02.487" v="36234" actId="404"/>
        <pc:sldMkLst>
          <pc:docMk/>
          <pc:sldMk cId="3264182417" sldId="2147374913"/>
        </pc:sldMkLst>
        <pc:spChg chg="mod">
          <ac:chgData name="Allen Hsu" userId="60d91a9c-a42c-4cc8-ad01-70c31ac073b3" providerId="ADAL" clId="{171FDCCA-C198-4BCC-A328-7CEAB34EC956}" dt="2024-07-08T08:41:58.755" v="32571" actId="20577"/>
          <ac:spMkLst>
            <pc:docMk/>
            <pc:sldMk cId="3264182417" sldId="2147374913"/>
            <ac:spMk id="2" creationId="{38C9EE63-0596-C8BF-0C6A-F0496B40E967}"/>
          </ac:spMkLst>
        </pc:spChg>
        <pc:spChg chg="del">
          <ac:chgData name="Allen Hsu" userId="60d91a9c-a42c-4cc8-ad01-70c31ac073b3" providerId="ADAL" clId="{171FDCCA-C198-4BCC-A328-7CEAB34EC956}" dt="2024-06-28T09:17:40.655" v="3851" actId="478"/>
          <ac:spMkLst>
            <pc:docMk/>
            <pc:sldMk cId="3264182417" sldId="2147374913"/>
            <ac:spMk id="4" creationId="{ECBE2D14-37F2-E8EF-3747-57B8A0AA69AA}"/>
          </ac:spMkLst>
        </pc:spChg>
        <pc:spChg chg="add del mod">
          <ac:chgData name="Allen Hsu" userId="60d91a9c-a42c-4cc8-ad01-70c31ac073b3" providerId="ADAL" clId="{171FDCCA-C198-4BCC-A328-7CEAB34EC956}" dt="2024-07-08T07:17:59.242" v="31862" actId="478"/>
          <ac:spMkLst>
            <pc:docMk/>
            <pc:sldMk cId="3264182417" sldId="2147374913"/>
            <ac:spMk id="5" creationId="{CCAF1125-F009-A00D-B89A-C59DE1C678F2}"/>
          </ac:spMkLst>
        </pc:spChg>
        <pc:spChg chg="add del mod">
          <ac:chgData name="Allen Hsu" userId="60d91a9c-a42c-4cc8-ad01-70c31ac073b3" providerId="ADAL" clId="{171FDCCA-C198-4BCC-A328-7CEAB34EC956}" dt="2024-07-08T08:24:23.001" v="32356" actId="478"/>
          <ac:spMkLst>
            <pc:docMk/>
            <pc:sldMk cId="3264182417" sldId="2147374913"/>
            <ac:spMk id="6" creationId="{A9B00FA3-CC0B-A0EC-449E-694C1394AC50}"/>
          </ac:spMkLst>
        </pc:spChg>
        <pc:spChg chg="add del mod">
          <ac:chgData name="Allen Hsu" userId="60d91a9c-a42c-4cc8-ad01-70c31ac073b3" providerId="ADAL" clId="{171FDCCA-C198-4BCC-A328-7CEAB34EC956}" dt="2024-07-08T07:17:36.751" v="31858" actId="21"/>
          <ac:spMkLst>
            <pc:docMk/>
            <pc:sldMk cId="3264182417" sldId="2147374913"/>
            <ac:spMk id="7" creationId="{E5B9C93F-0E63-7534-10D9-3EE1F7724589}"/>
          </ac:spMkLst>
        </pc:spChg>
        <pc:spChg chg="add del mod ord">
          <ac:chgData name="Allen Hsu" userId="60d91a9c-a42c-4cc8-ad01-70c31ac073b3" providerId="ADAL" clId="{171FDCCA-C198-4BCC-A328-7CEAB34EC956}" dt="2024-07-08T07:17:36.751" v="31858" actId="21"/>
          <ac:spMkLst>
            <pc:docMk/>
            <pc:sldMk cId="3264182417" sldId="2147374913"/>
            <ac:spMk id="8" creationId="{EB7DAF6D-C6DA-46AA-CCDB-5D768D2C8341}"/>
          </ac:spMkLst>
        </pc:spChg>
        <pc:spChg chg="add mod">
          <ac:chgData name="Allen Hsu" userId="60d91a9c-a42c-4cc8-ad01-70c31ac073b3" providerId="ADAL" clId="{171FDCCA-C198-4BCC-A328-7CEAB34EC956}" dt="2024-07-08T09:11:10.031" v="33165" actId="108"/>
          <ac:spMkLst>
            <pc:docMk/>
            <pc:sldMk cId="3264182417" sldId="2147374913"/>
            <ac:spMk id="9" creationId="{44E188EA-ECCE-E42A-9C4B-C80684B68183}"/>
          </ac:spMkLst>
        </pc:spChg>
        <pc:spChg chg="add mod">
          <ac:chgData name="Allen Hsu" userId="60d91a9c-a42c-4cc8-ad01-70c31ac073b3" providerId="ADAL" clId="{171FDCCA-C198-4BCC-A328-7CEAB34EC956}" dt="2024-07-08T08:16:48.554" v="32287" actId="122"/>
          <ac:spMkLst>
            <pc:docMk/>
            <pc:sldMk cId="3264182417" sldId="2147374913"/>
            <ac:spMk id="10" creationId="{C8D4A0D0-FE0B-54B4-00DE-AA1FE75AAE82}"/>
          </ac:spMkLst>
        </pc:spChg>
        <pc:spChg chg="add mod">
          <ac:chgData name="Allen Hsu" userId="60d91a9c-a42c-4cc8-ad01-70c31ac073b3" providerId="ADAL" clId="{171FDCCA-C198-4BCC-A328-7CEAB34EC956}" dt="2024-07-08T07:19:52.574" v="31913" actId="207"/>
          <ac:spMkLst>
            <pc:docMk/>
            <pc:sldMk cId="3264182417" sldId="2147374913"/>
            <ac:spMk id="11" creationId="{43F2FECF-AC0E-1CCB-E48F-3FB66D0879D2}"/>
          </ac:spMkLst>
        </pc:spChg>
        <pc:spChg chg="add mod">
          <ac:chgData name="Allen Hsu" userId="60d91a9c-a42c-4cc8-ad01-70c31ac073b3" providerId="ADAL" clId="{171FDCCA-C198-4BCC-A328-7CEAB34EC956}" dt="2024-07-08T07:19:52.574" v="31913" actId="207"/>
          <ac:spMkLst>
            <pc:docMk/>
            <pc:sldMk cId="3264182417" sldId="2147374913"/>
            <ac:spMk id="12" creationId="{637859B9-C5DF-1407-6B36-248005386D4F}"/>
          </ac:spMkLst>
        </pc:spChg>
        <pc:spChg chg="add mod">
          <ac:chgData name="Allen Hsu" userId="60d91a9c-a42c-4cc8-ad01-70c31ac073b3" providerId="ADAL" clId="{171FDCCA-C198-4BCC-A328-7CEAB34EC956}" dt="2024-07-08T07:19:52.574" v="31913" actId="207"/>
          <ac:spMkLst>
            <pc:docMk/>
            <pc:sldMk cId="3264182417" sldId="2147374913"/>
            <ac:spMk id="13" creationId="{8C21A00F-B191-8D7A-E888-13694D216F47}"/>
          </ac:spMkLst>
        </pc:spChg>
        <pc:spChg chg="add mod">
          <ac:chgData name="Allen Hsu" userId="60d91a9c-a42c-4cc8-ad01-70c31ac073b3" providerId="ADAL" clId="{171FDCCA-C198-4BCC-A328-7CEAB34EC956}" dt="2024-07-08T07:19:52.574" v="31913" actId="207"/>
          <ac:spMkLst>
            <pc:docMk/>
            <pc:sldMk cId="3264182417" sldId="2147374913"/>
            <ac:spMk id="20" creationId="{D56254EA-E53B-11C8-A6E9-DDA63151ED83}"/>
          </ac:spMkLst>
        </pc:spChg>
        <pc:spChg chg="add mod">
          <ac:chgData name="Allen Hsu" userId="60d91a9c-a42c-4cc8-ad01-70c31ac073b3" providerId="ADAL" clId="{171FDCCA-C198-4BCC-A328-7CEAB34EC956}" dt="2024-07-11T00:43:02.487" v="36234" actId="404"/>
          <ac:spMkLst>
            <pc:docMk/>
            <pc:sldMk cId="3264182417" sldId="2147374913"/>
            <ac:spMk id="30" creationId="{3C0B0FB8-A5F3-B23C-2C7A-6F5C76C3E83A}"/>
          </ac:spMkLst>
        </pc:spChg>
        <pc:spChg chg="add del mod">
          <ac:chgData name="Allen Hsu" userId="60d91a9c-a42c-4cc8-ad01-70c31ac073b3" providerId="ADAL" clId="{171FDCCA-C198-4BCC-A328-7CEAB34EC956}" dt="2024-06-28T09:19:09.343" v="3910" actId="478"/>
          <ac:spMkLst>
            <pc:docMk/>
            <pc:sldMk cId="3264182417" sldId="2147374913"/>
            <ac:spMk id="30" creationId="{50A41F23-F7EB-CE02-2A41-9B4440BD264A}"/>
          </ac:spMkLst>
        </pc:spChg>
        <pc:spChg chg="add del mod">
          <ac:chgData name="Allen Hsu" userId="60d91a9c-a42c-4cc8-ad01-70c31ac073b3" providerId="ADAL" clId="{171FDCCA-C198-4BCC-A328-7CEAB34EC956}" dt="2024-06-28T09:19:04.209" v="3908" actId="478"/>
          <ac:spMkLst>
            <pc:docMk/>
            <pc:sldMk cId="3264182417" sldId="2147374913"/>
            <ac:spMk id="31" creationId="{9E5DD64B-7539-793E-2302-37D41678C849}"/>
          </ac:spMkLst>
        </pc:spChg>
        <pc:spChg chg="add mod">
          <ac:chgData name="Allen Hsu" userId="60d91a9c-a42c-4cc8-ad01-70c31ac073b3" providerId="ADAL" clId="{171FDCCA-C198-4BCC-A328-7CEAB34EC956}" dt="2024-07-08T07:18:00.388" v="31863"/>
          <ac:spMkLst>
            <pc:docMk/>
            <pc:sldMk cId="3264182417" sldId="2147374913"/>
            <ac:spMk id="32" creationId="{2622F237-D9B5-4A32-9B18-675F190C7F41}"/>
          </ac:spMkLst>
        </pc:spChg>
        <pc:spChg chg="add del mod">
          <ac:chgData name="Allen Hsu" userId="60d91a9c-a42c-4cc8-ad01-70c31ac073b3" providerId="ADAL" clId="{171FDCCA-C198-4BCC-A328-7CEAB34EC956}" dt="2024-06-28T09:19:06.297" v="3909" actId="478"/>
          <ac:spMkLst>
            <pc:docMk/>
            <pc:sldMk cId="3264182417" sldId="2147374913"/>
            <ac:spMk id="32" creationId="{495D3279-AC98-345D-54C9-B544CAA90A2A}"/>
          </ac:spMkLst>
        </pc:spChg>
        <pc:spChg chg="add del mod">
          <ac:chgData name="Allen Hsu" userId="60d91a9c-a42c-4cc8-ad01-70c31ac073b3" providerId="ADAL" clId="{171FDCCA-C198-4BCC-A328-7CEAB34EC956}" dt="2024-06-28T09:19:11.669" v="3911" actId="478"/>
          <ac:spMkLst>
            <pc:docMk/>
            <pc:sldMk cId="3264182417" sldId="2147374913"/>
            <ac:spMk id="33" creationId="{1F20185A-5C23-0661-D877-1C5E3493134D}"/>
          </ac:spMkLst>
        </pc:spChg>
        <pc:spChg chg="add mod">
          <ac:chgData name="Allen Hsu" userId="60d91a9c-a42c-4cc8-ad01-70c31ac073b3" providerId="ADAL" clId="{171FDCCA-C198-4BCC-A328-7CEAB34EC956}" dt="2024-07-08T09:11:10.577" v="33166" actId="108"/>
          <ac:spMkLst>
            <pc:docMk/>
            <pc:sldMk cId="3264182417" sldId="2147374913"/>
            <ac:spMk id="35" creationId="{9D1BBB97-6DFA-AEF5-AB7D-045060887D7B}"/>
          </ac:spMkLst>
        </pc:spChg>
        <pc:spChg chg="add mod ord">
          <ac:chgData name="Allen Hsu" userId="60d91a9c-a42c-4cc8-ad01-70c31ac073b3" providerId="ADAL" clId="{171FDCCA-C198-4BCC-A328-7CEAB34EC956}" dt="2024-07-08T09:11:07.755" v="33164" actId="108"/>
          <ac:spMkLst>
            <pc:docMk/>
            <pc:sldMk cId="3264182417" sldId="2147374913"/>
            <ac:spMk id="36" creationId="{4B2F35D7-F9A8-1FD0-D6DA-B69098904EB9}"/>
          </ac:spMkLst>
        </pc:spChg>
        <pc:spChg chg="add mod">
          <ac:chgData name="Allen Hsu" userId="60d91a9c-a42c-4cc8-ad01-70c31ac073b3" providerId="ADAL" clId="{171FDCCA-C198-4BCC-A328-7CEAB34EC956}" dt="2024-07-08T09:11:11.458" v="33167" actId="108"/>
          <ac:spMkLst>
            <pc:docMk/>
            <pc:sldMk cId="3264182417" sldId="2147374913"/>
            <ac:spMk id="37" creationId="{885D6A46-47E4-77C4-37E5-4CD355F683BF}"/>
          </ac:spMkLst>
        </pc:spChg>
        <pc:spChg chg="add del mod">
          <ac:chgData name="Allen Hsu" userId="60d91a9c-a42c-4cc8-ad01-70c31ac073b3" providerId="ADAL" clId="{171FDCCA-C198-4BCC-A328-7CEAB34EC956}" dt="2024-06-28T09:19:43.757" v="3949" actId="478"/>
          <ac:spMkLst>
            <pc:docMk/>
            <pc:sldMk cId="3264182417" sldId="2147374913"/>
            <ac:spMk id="38" creationId="{B7BE4AD7-2AE8-264E-2DDD-E1430FAEFA8F}"/>
          </ac:spMkLst>
        </pc:spChg>
        <pc:spChg chg="add mod">
          <ac:chgData name="Allen Hsu" userId="60d91a9c-a42c-4cc8-ad01-70c31ac073b3" providerId="ADAL" clId="{171FDCCA-C198-4BCC-A328-7CEAB34EC956}" dt="2024-07-08T07:18:00.388" v="31863"/>
          <ac:spMkLst>
            <pc:docMk/>
            <pc:sldMk cId="3264182417" sldId="2147374913"/>
            <ac:spMk id="39" creationId="{ACE9B863-CEF7-9FC8-FF1E-38DF3ED1AF43}"/>
          </ac:spMkLst>
        </pc:spChg>
        <pc:spChg chg="add mod">
          <ac:chgData name="Allen Hsu" userId="60d91a9c-a42c-4cc8-ad01-70c31ac073b3" providerId="ADAL" clId="{171FDCCA-C198-4BCC-A328-7CEAB34EC956}" dt="2024-07-08T07:18:00.388" v="31863"/>
          <ac:spMkLst>
            <pc:docMk/>
            <pc:sldMk cId="3264182417" sldId="2147374913"/>
            <ac:spMk id="40" creationId="{449C18FC-23D7-57B1-56D7-D388C71C3844}"/>
          </ac:spMkLst>
        </pc:spChg>
        <pc:spChg chg="add del mod">
          <ac:chgData name="Allen Hsu" userId="60d91a9c-a42c-4cc8-ad01-70c31ac073b3" providerId="ADAL" clId="{171FDCCA-C198-4BCC-A328-7CEAB34EC956}" dt="2024-06-28T09:20:13.162" v="3955" actId="478"/>
          <ac:spMkLst>
            <pc:docMk/>
            <pc:sldMk cId="3264182417" sldId="2147374913"/>
            <ac:spMk id="43" creationId="{54A03C3C-4E3B-AD2E-E78C-440186B96EB1}"/>
          </ac:spMkLst>
        </pc:spChg>
        <pc:spChg chg="add del mod">
          <ac:chgData name="Allen Hsu" userId="60d91a9c-a42c-4cc8-ad01-70c31ac073b3" providerId="ADAL" clId="{171FDCCA-C198-4BCC-A328-7CEAB34EC956}" dt="2024-07-08T07:17:36.751" v="31858" actId="21"/>
          <ac:spMkLst>
            <pc:docMk/>
            <pc:sldMk cId="3264182417" sldId="2147374913"/>
            <ac:spMk id="46" creationId="{4D740278-BD35-4BB4-C84D-1EE4BBA91648}"/>
          </ac:spMkLst>
        </pc:spChg>
        <pc:spChg chg="add del mod">
          <ac:chgData name="Allen Hsu" userId="60d91a9c-a42c-4cc8-ad01-70c31ac073b3" providerId="ADAL" clId="{171FDCCA-C198-4BCC-A328-7CEAB34EC956}" dt="2024-07-08T07:17:36.751" v="31858" actId="21"/>
          <ac:spMkLst>
            <pc:docMk/>
            <pc:sldMk cId="3264182417" sldId="2147374913"/>
            <ac:spMk id="47" creationId="{E9BEB15E-F969-FF18-C8D3-EC8743E38CD8}"/>
          </ac:spMkLst>
        </pc:spChg>
        <pc:spChg chg="add del mod">
          <ac:chgData name="Allen Hsu" userId="60d91a9c-a42c-4cc8-ad01-70c31ac073b3" providerId="ADAL" clId="{171FDCCA-C198-4BCC-A328-7CEAB34EC956}" dt="2024-07-08T07:17:36.751" v="31858" actId="21"/>
          <ac:spMkLst>
            <pc:docMk/>
            <pc:sldMk cId="3264182417" sldId="2147374913"/>
            <ac:spMk id="48" creationId="{E1BB87A7-3B15-2BBD-14CC-9EF8672E647A}"/>
          </ac:spMkLst>
        </pc:spChg>
        <pc:spChg chg="add del mod">
          <ac:chgData name="Allen Hsu" userId="60d91a9c-a42c-4cc8-ad01-70c31ac073b3" providerId="ADAL" clId="{171FDCCA-C198-4BCC-A328-7CEAB34EC956}" dt="2024-07-08T07:17:36.751" v="31858" actId="21"/>
          <ac:spMkLst>
            <pc:docMk/>
            <pc:sldMk cId="3264182417" sldId="2147374913"/>
            <ac:spMk id="55" creationId="{F9D399C9-E955-4134-E194-0ADCFB8B1F05}"/>
          </ac:spMkLst>
        </pc:spChg>
        <pc:spChg chg="add del mod">
          <ac:chgData name="Allen Hsu" userId="60d91a9c-a42c-4cc8-ad01-70c31ac073b3" providerId="ADAL" clId="{171FDCCA-C198-4BCC-A328-7CEAB34EC956}" dt="2024-07-08T07:17:36.751" v="31858" actId="21"/>
          <ac:spMkLst>
            <pc:docMk/>
            <pc:sldMk cId="3264182417" sldId="2147374913"/>
            <ac:spMk id="67" creationId="{96D92E20-AA86-64D8-AA39-7AEA015C0379}"/>
          </ac:spMkLst>
        </pc:spChg>
        <pc:spChg chg="add del mod">
          <ac:chgData name="Allen Hsu" userId="60d91a9c-a42c-4cc8-ad01-70c31ac073b3" providerId="ADAL" clId="{171FDCCA-C198-4BCC-A328-7CEAB34EC956}" dt="2024-07-08T07:17:36.751" v="31858" actId="21"/>
          <ac:spMkLst>
            <pc:docMk/>
            <pc:sldMk cId="3264182417" sldId="2147374913"/>
            <ac:spMk id="68" creationId="{54066634-51EB-FD32-EAA8-93657F3AF5E0}"/>
          </ac:spMkLst>
        </pc:spChg>
        <pc:spChg chg="add del mod">
          <ac:chgData name="Allen Hsu" userId="60d91a9c-a42c-4cc8-ad01-70c31ac073b3" providerId="ADAL" clId="{171FDCCA-C198-4BCC-A328-7CEAB34EC956}" dt="2024-07-08T07:17:36.751" v="31858" actId="21"/>
          <ac:spMkLst>
            <pc:docMk/>
            <pc:sldMk cId="3264182417" sldId="2147374913"/>
            <ac:spMk id="70" creationId="{1A38C60D-8D31-7317-0FEA-88EEBE9AD791}"/>
          </ac:spMkLst>
        </pc:spChg>
        <pc:spChg chg="add del mod">
          <ac:chgData name="Allen Hsu" userId="60d91a9c-a42c-4cc8-ad01-70c31ac073b3" providerId="ADAL" clId="{171FDCCA-C198-4BCC-A328-7CEAB34EC956}" dt="2024-07-08T07:17:36.751" v="31858" actId="21"/>
          <ac:spMkLst>
            <pc:docMk/>
            <pc:sldMk cId="3264182417" sldId="2147374913"/>
            <ac:spMk id="71" creationId="{7BEDDE3F-B361-948C-4842-B5D3F5CD9C90}"/>
          </ac:spMkLst>
        </pc:spChg>
        <pc:spChg chg="add del mod">
          <ac:chgData name="Allen Hsu" userId="60d91a9c-a42c-4cc8-ad01-70c31ac073b3" providerId="ADAL" clId="{171FDCCA-C198-4BCC-A328-7CEAB34EC956}" dt="2024-07-08T07:17:36.751" v="31858" actId="21"/>
          <ac:spMkLst>
            <pc:docMk/>
            <pc:sldMk cId="3264182417" sldId="2147374913"/>
            <ac:spMk id="73" creationId="{E61B5017-CDE7-2862-519A-3CA3688B6523}"/>
          </ac:spMkLst>
        </pc:spChg>
        <pc:spChg chg="add del mod">
          <ac:chgData name="Allen Hsu" userId="60d91a9c-a42c-4cc8-ad01-70c31ac073b3" providerId="ADAL" clId="{171FDCCA-C198-4BCC-A328-7CEAB34EC956}" dt="2024-07-08T07:17:36.751" v="31858" actId="21"/>
          <ac:spMkLst>
            <pc:docMk/>
            <pc:sldMk cId="3264182417" sldId="2147374913"/>
            <ac:spMk id="75" creationId="{997DDBD1-C20E-5EB5-1A73-B353DF3271D4}"/>
          </ac:spMkLst>
        </pc:spChg>
        <pc:spChg chg="add del mod">
          <ac:chgData name="Allen Hsu" userId="60d91a9c-a42c-4cc8-ad01-70c31ac073b3" providerId="ADAL" clId="{171FDCCA-C198-4BCC-A328-7CEAB34EC956}" dt="2024-07-08T07:17:36.751" v="31858" actId="21"/>
          <ac:spMkLst>
            <pc:docMk/>
            <pc:sldMk cId="3264182417" sldId="2147374913"/>
            <ac:spMk id="78" creationId="{E5370CB9-158D-F8A4-4584-65D19761E68E}"/>
          </ac:spMkLst>
        </pc:spChg>
        <pc:spChg chg="add del mod">
          <ac:chgData name="Allen Hsu" userId="60d91a9c-a42c-4cc8-ad01-70c31ac073b3" providerId="ADAL" clId="{171FDCCA-C198-4BCC-A328-7CEAB34EC956}" dt="2024-07-08T07:17:36.751" v="31858" actId="21"/>
          <ac:spMkLst>
            <pc:docMk/>
            <pc:sldMk cId="3264182417" sldId="2147374913"/>
            <ac:spMk id="80" creationId="{8CD3016C-A0CA-456F-C450-D3CAE12F9858}"/>
          </ac:spMkLst>
        </pc:spChg>
        <pc:spChg chg="add mod">
          <ac:chgData name="Allen Hsu" userId="60d91a9c-a42c-4cc8-ad01-70c31ac073b3" providerId="ADAL" clId="{171FDCCA-C198-4BCC-A328-7CEAB34EC956}" dt="2024-07-08T08:46:09.589" v="32753" actId="20577"/>
          <ac:spMkLst>
            <pc:docMk/>
            <pc:sldMk cId="3264182417" sldId="2147374913"/>
            <ac:spMk id="83" creationId="{00C219A8-AE42-7B39-E816-434027BC62F5}"/>
          </ac:spMkLst>
        </pc:spChg>
        <pc:spChg chg="add del mod">
          <ac:chgData name="Allen Hsu" userId="60d91a9c-a42c-4cc8-ad01-70c31ac073b3" providerId="ADAL" clId="{171FDCCA-C198-4BCC-A328-7CEAB34EC956}" dt="2024-07-08T07:17:36.751" v="31858" actId="21"/>
          <ac:spMkLst>
            <pc:docMk/>
            <pc:sldMk cId="3264182417" sldId="2147374913"/>
            <ac:spMk id="84" creationId="{2D8DD17F-B181-72D1-A57B-AE12DBE5D97F}"/>
          </ac:spMkLst>
        </pc:spChg>
        <pc:spChg chg="add mod">
          <ac:chgData name="Allen Hsu" userId="60d91a9c-a42c-4cc8-ad01-70c31ac073b3" providerId="ADAL" clId="{171FDCCA-C198-4BCC-A328-7CEAB34EC956}" dt="2024-07-08T08:43:05.003" v="32609" actId="20577"/>
          <ac:spMkLst>
            <pc:docMk/>
            <pc:sldMk cId="3264182417" sldId="2147374913"/>
            <ac:spMk id="86" creationId="{D3C93F21-531A-D7F9-9EC2-93AE7ABACA79}"/>
          </ac:spMkLst>
        </pc:spChg>
        <pc:spChg chg="add mod">
          <ac:chgData name="Allen Hsu" userId="60d91a9c-a42c-4cc8-ad01-70c31ac073b3" providerId="ADAL" clId="{171FDCCA-C198-4BCC-A328-7CEAB34EC956}" dt="2024-07-08T08:12:46.460" v="32195" actId="1076"/>
          <ac:spMkLst>
            <pc:docMk/>
            <pc:sldMk cId="3264182417" sldId="2147374913"/>
            <ac:spMk id="99" creationId="{FDF24973-2C72-77BF-9711-AB4E88A15BD6}"/>
          </ac:spMkLst>
        </pc:spChg>
        <pc:spChg chg="add mod">
          <ac:chgData name="Allen Hsu" userId="60d91a9c-a42c-4cc8-ad01-70c31ac073b3" providerId="ADAL" clId="{171FDCCA-C198-4BCC-A328-7CEAB34EC956}" dt="2024-07-08T08:10:26.641" v="32179"/>
          <ac:spMkLst>
            <pc:docMk/>
            <pc:sldMk cId="3264182417" sldId="2147374913"/>
            <ac:spMk id="100" creationId="{FDF0E4A0-C28E-ED19-D217-6F3212D09910}"/>
          </ac:spMkLst>
        </pc:spChg>
        <pc:spChg chg="add mod">
          <ac:chgData name="Allen Hsu" userId="60d91a9c-a42c-4cc8-ad01-70c31ac073b3" providerId="ADAL" clId="{171FDCCA-C198-4BCC-A328-7CEAB34EC956}" dt="2024-07-08T08:18:21.145" v="32335" actId="20577"/>
          <ac:spMkLst>
            <pc:docMk/>
            <pc:sldMk cId="3264182417" sldId="2147374913"/>
            <ac:spMk id="101" creationId="{7FE3CDBA-5F8F-2F4F-A1E6-3FC77FB67212}"/>
          </ac:spMkLst>
        </pc:spChg>
        <pc:spChg chg="add mod">
          <ac:chgData name="Allen Hsu" userId="60d91a9c-a42c-4cc8-ad01-70c31ac073b3" providerId="ADAL" clId="{171FDCCA-C198-4BCC-A328-7CEAB34EC956}" dt="2024-07-08T08:10:40.905" v="32187"/>
          <ac:spMkLst>
            <pc:docMk/>
            <pc:sldMk cId="3264182417" sldId="2147374913"/>
            <ac:spMk id="103" creationId="{BF76512B-B129-4C1E-58C5-4A6480CE5AC4}"/>
          </ac:spMkLst>
        </pc:spChg>
        <pc:spChg chg="add mod">
          <ac:chgData name="Allen Hsu" userId="60d91a9c-a42c-4cc8-ad01-70c31ac073b3" providerId="ADAL" clId="{171FDCCA-C198-4BCC-A328-7CEAB34EC956}" dt="2024-07-08T08:10:40.905" v="32187"/>
          <ac:spMkLst>
            <pc:docMk/>
            <pc:sldMk cId="3264182417" sldId="2147374913"/>
            <ac:spMk id="104" creationId="{25E25B28-7372-B477-8EDB-83434F57C7C8}"/>
          </ac:spMkLst>
        </pc:spChg>
        <pc:spChg chg="add mod">
          <ac:chgData name="Allen Hsu" userId="60d91a9c-a42c-4cc8-ad01-70c31ac073b3" providerId="ADAL" clId="{171FDCCA-C198-4BCC-A328-7CEAB34EC956}" dt="2024-07-08T08:18:11.415" v="32329" actId="20577"/>
          <ac:spMkLst>
            <pc:docMk/>
            <pc:sldMk cId="3264182417" sldId="2147374913"/>
            <ac:spMk id="105" creationId="{E9BCE500-FFFF-F613-CF3A-6B2EF25A1D0A}"/>
          </ac:spMkLst>
        </pc:spChg>
        <pc:spChg chg="add mod ord">
          <ac:chgData name="Allen Hsu" userId="60d91a9c-a42c-4cc8-ad01-70c31ac073b3" providerId="ADAL" clId="{171FDCCA-C198-4BCC-A328-7CEAB34EC956}" dt="2024-07-08T08:12:32.214" v="32193" actId="167"/>
          <ac:spMkLst>
            <pc:docMk/>
            <pc:sldMk cId="3264182417" sldId="2147374913"/>
            <ac:spMk id="107" creationId="{60CAE874-1D45-58A5-8A0C-B862398DA0F0}"/>
          </ac:spMkLst>
        </pc:spChg>
        <pc:spChg chg="add mod">
          <ac:chgData name="Allen Hsu" userId="60d91a9c-a42c-4cc8-ad01-70c31ac073b3" providerId="ADAL" clId="{171FDCCA-C198-4BCC-A328-7CEAB34EC956}" dt="2024-07-08T08:12:46.460" v="32195" actId="1076"/>
          <ac:spMkLst>
            <pc:docMk/>
            <pc:sldMk cId="3264182417" sldId="2147374913"/>
            <ac:spMk id="108" creationId="{77F3D579-1FC3-8346-C90F-1BFA37B9742F}"/>
          </ac:spMkLst>
        </pc:spChg>
        <pc:spChg chg="add mod ord">
          <ac:chgData name="Allen Hsu" userId="60d91a9c-a42c-4cc8-ad01-70c31ac073b3" providerId="ADAL" clId="{171FDCCA-C198-4BCC-A328-7CEAB34EC956}" dt="2024-07-08T08:17:41.806" v="32294" actId="20577"/>
          <ac:spMkLst>
            <pc:docMk/>
            <pc:sldMk cId="3264182417" sldId="2147374913"/>
            <ac:spMk id="109" creationId="{9D637F62-D9E3-3773-1149-E4188399F9AC}"/>
          </ac:spMkLst>
        </pc:spChg>
        <pc:spChg chg="add mod">
          <ac:chgData name="Allen Hsu" userId="60d91a9c-a42c-4cc8-ad01-70c31ac073b3" providerId="ADAL" clId="{171FDCCA-C198-4BCC-A328-7CEAB34EC956}" dt="2024-07-08T08:17:52.691" v="32302" actId="14100"/>
          <ac:spMkLst>
            <pc:docMk/>
            <pc:sldMk cId="3264182417" sldId="2147374913"/>
            <ac:spMk id="110" creationId="{81215C98-C0F4-4117-5442-19134DF712D5}"/>
          </ac:spMkLst>
        </pc:spChg>
        <pc:spChg chg="add mod">
          <ac:chgData name="Allen Hsu" userId="60d91a9c-a42c-4cc8-ad01-70c31ac073b3" providerId="ADAL" clId="{171FDCCA-C198-4BCC-A328-7CEAB34EC956}" dt="2024-07-08T08:18:02.165" v="32323" actId="20577"/>
          <ac:spMkLst>
            <pc:docMk/>
            <pc:sldMk cId="3264182417" sldId="2147374913"/>
            <ac:spMk id="111" creationId="{1C31E456-A059-A31C-DA99-B4BC57BCA863}"/>
          </ac:spMkLst>
        </pc:spChg>
        <pc:spChg chg="add mod">
          <ac:chgData name="Allen Hsu" userId="60d91a9c-a42c-4cc8-ad01-70c31ac073b3" providerId="ADAL" clId="{171FDCCA-C198-4BCC-A328-7CEAB34EC956}" dt="2024-07-08T08:18:07.849" v="32325" actId="1076"/>
          <ac:spMkLst>
            <pc:docMk/>
            <pc:sldMk cId="3264182417" sldId="2147374913"/>
            <ac:spMk id="112" creationId="{7CBA564E-E311-9682-0DF6-60A0CE3C88E7}"/>
          </ac:spMkLst>
        </pc:spChg>
        <pc:spChg chg="add del mod">
          <ac:chgData name="Allen Hsu" userId="60d91a9c-a42c-4cc8-ad01-70c31ac073b3" providerId="ADAL" clId="{171FDCCA-C198-4BCC-A328-7CEAB34EC956}" dt="2024-07-08T08:14:08.295" v="32224" actId="478"/>
          <ac:spMkLst>
            <pc:docMk/>
            <pc:sldMk cId="3264182417" sldId="2147374913"/>
            <ac:spMk id="113" creationId="{1F97FCFC-E682-6AFE-CF09-3385985A12A8}"/>
          </ac:spMkLst>
        </pc:spChg>
        <pc:spChg chg="add mod">
          <ac:chgData name="Allen Hsu" userId="60d91a9c-a42c-4cc8-ad01-70c31ac073b3" providerId="ADAL" clId="{171FDCCA-C198-4BCC-A328-7CEAB34EC956}" dt="2024-07-08T08:56:10.368" v="32841" actId="20577"/>
          <ac:spMkLst>
            <pc:docMk/>
            <pc:sldMk cId="3264182417" sldId="2147374913"/>
            <ac:spMk id="114" creationId="{4B6901D2-3068-5AC3-B242-6C3C2696F243}"/>
          </ac:spMkLst>
        </pc:spChg>
        <pc:spChg chg="add mod">
          <ac:chgData name="Allen Hsu" userId="60d91a9c-a42c-4cc8-ad01-70c31ac073b3" providerId="ADAL" clId="{171FDCCA-C198-4BCC-A328-7CEAB34EC956}" dt="2024-07-08T08:57:33.126" v="32848" actId="207"/>
          <ac:spMkLst>
            <pc:docMk/>
            <pc:sldMk cId="3264182417" sldId="2147374913"/>
            <ac:spMk id="127" creationId="{2239232E-B9D1-517D-7E2C-C4DDB45E8B16}"/>
          </ac:spMkLst>
        </pc:spChg>
        <pc:spChg chg="add mod">
          <ac:chgData name="Allen Hsu" userId="60d91a9c-a42c-4cc8-ad01-70c31ac073b3" providerId="ADAL" clId="{171FDCCA-C198-4BCC-A328-7CEAB34EC956}" dt="2024-07-08T08:57:33.126" v="32848" actId="207"/>
          <ac:spMkLst>
            <pc:docMk/>
            <pc:sldMk cId="3264182417" sldId="2147374913"/>
            <ac:spMk id="128" creationId="{B66B0830-7486-2D8A-25C9-F88861904A52}"/>
          </ac:spMkLst>
        </pc:spChg>
        <pc:spChg chg="add mod">
          <ac:chgData name="Allen Hsu" userId="60d91a9c-a42c-4cc8-ad01-70c31ac073b3" providerId="ADAL" clId="{171FDCCA-C198-4BCC-A328-7CEAB34EC956}" dt="2024-07-08T08:57:33.126" v="32848" actId="207"/>
          <ac:spMkLst>
            <pc:docMk/>
            <pc:sldMk cId="3264182417" sldId="2147374913"/>
            <ac:spMk id="129" creationId="{98C95777-059D-613F-F8EB-87D1B1013567}"/>
          </ac:spMkLst>
        </pc:spChg>
        <pc:spChg chg="add mod">
          <ac:chgData name="Allen Hsu" userId="60d91a9c-a42c-4cc8-ad01-70c31ac073b3" providerId="ADAL" clId="{171FDCCA-C198-4BCC-A328-7CEAB34EC956}" dt="2024-07-08T08:57:33.126" v="32848" actId="207"/>
          <ac:spMkLst>
            <pc:docMk/>
            <pc:sldMk cId="3264182417" sldId="2147374913"/>
            <ac:spMk id="130" creationId="{2D464429-2750-246B-C75A-ACACE9867B30}"/>
          </ac:spMkLst>
        </pc:spChg>
        <pc:spChg chg="add mod">
          <ac:chgData name="Allen Hsu" userId="60d91a9c-a42c-4cc8-ad01-70c31ac073b3" providerId="ADAL" clId="{171FDCCA-C198-4BCC-A328-7CEAB34EC956}" dt="2024-07-08T08:57:33.126" v="32848" actId="207"/>
          <ac:spMkLst>
            <pc:docMk/>
            <pc:sldMk cId="3264182417" sldId="2147374913"/>
            <ac:spMk id="131" creationId="{B448ABB9-98A7-522D-D9EA-EE3A7BBAE3C5}"/>
          </ac:spMkLst>
        </pc:spChg>
        <pc:spChg chg="add mod">
          <ac:chgData name="Allen Hsu" userId="60d91a9c-a42c-4cc8-ad01-70c31ac073b3" providerId="ADAL" clId="{171FDCCA-C198-4BCC-A328-7CEAB34EC956}" dt="2024-07-08T08:57:46.263" v="32850" actId="207"/>
          <ac:spMkLst>
            <pc:docMk/>
            <pc:sldMk cId="3264182417" sldId="2147374913"/>
            <ac:spMk id="133" creationId="{3C7985D9-6ECF-EEDD-A16D-4A10DDC28F18}"/>
          </ac:spMkLst>
        </pc:spChg>
        <pc:spChg chg="add mod">
          <ac:chgData name="Allen Hsu" userId="60d91a9c-a42c-4cc8-ad01-70c31ac073b3" providerId="ADAL" clId="{171FDCCA-C198-4BCC-A328-7CEAB34EC956}" dt="2024-07-08T08:57:46.263" v="32850" actId="207"/>
          <ac:spMkLst>
            <pc:docMk/>
            <pc:sldMk cId="3264182417" sldId="2147374913"/>
            <ac:spMk id="134" creationId="{094C5384-9998-2453-1BDA-E5EB759D9639}"/>
          </ac:spMkLst>
        </pc:spChg>
        <pc:spChg chg="add mod">
          <ac:chgData name="Allen Hsu" userId="60d91a9c-a42c-4cc8-ad01-70c31ac073b3" providerId="ADAL" clId="{171FDCCA-C198-4BCC-A328-7CEAB34EC956}" dt="2024-07-08T08:57:46.263" v="32850" actId="207"/>
          <ac:spMkLst>
            <pc:docMk/>
            <pc:sldMk cId="3264182417" sldId="2147374913"/>
            <ac:spMk id="135" creationId="{B6EE6249-4E3E-1812-FC0D-9FE365936A96}"/>
          </ac:spMkLst>
        </pc:spChg>
        <pc:spChg chg="add mod">
          <ac:chgData name="Allen Hsu" userId="60d91a9c-a42c-4cc8-ad01-70c31ac073b3" providerId="ADAL" clId="{171FDCCA-C198-4BCC-A328-7CEAB34EC956}" dt="2024-07-08T08:57:46.263" v="32850" actId="207"/>
          <ac:spMkLst>
            <pc:docMk/>
            <pc:sldMk cId="3264182417" sldId="2147374913"/>
            <ac:spMk id="136" creationId="{A5296EEA-6587-2C3C-0D9A-888395F361ED}"/>
          </ac:spMkLst>
        </pc:spChg>
        <pc:spChg chg="add mod">
          <ac:chgData name="Allen Hsu" userId="60d91a9c-a42c-4cc8-ad01-70c31ac073b3" providerId="ADAL" clId="{171FDCCA-C198-4BCC-A328-7CEAB34EC956}" dt="2024-07-08T08:57:46.263" v="32850" actId="207"/>
          <ac:spMkLst>
            <pc:docMk/>
            <pc:sldMk cId="3264182417" sldId="2147374913"/>
            <ac:spMk id="137" creationId="{6A02EA6F-9A47-27E3-11AD-B8B2062149B6}"/>
          </ac:spMkLst>
        </pc:spChg>
        <pc:spChg chg="add mod">
          <ac:chgData name="Allen Hsu" userId="60d91a9c-a42c-4cc8-ad01-70c31ac073b3" providerId="ADAL" clId="{171FDCCA-C198-4BCC-A328-7CEAB34EC956}" dt="2024-07-08T08:39:02.117" v="32423" actId="164"/>
          <ac:spMkLst>
            <pc:docMk/>
            <pc:sldMk cId="3264182417" sldId="2147374913"/>
            <ac:spMk id="142" creationId="{DDDF616B-2155-6634-2988-50B0C5E2A923}"/>
          </ac:spMkLst>
        </pc:spChg>
        <pc:spChg chg="add mod">
          <ac:chgData name="Allen Hsu" userId="60d91a9c-a42c-4cc8-ad01-70c31ac073b3" providerId="ADAL" clId="{171FDCCA-C198-4BCC-A328-7CEAB34EC956}" dt="2024-07-08T08:39:02.117" v="32423" actId="164"/>
          <ac:spMkLst>
            <pc:docMk/>
            <pc:sldMk cId="3264182417" sldId="2147374913"/>
            <ac:spMk id="143" creationId="{D78745C4-6182-BDA2-0805-881DB11065D2}"/>
          </ac:spMkLst>
        </pc:spChg>
        <pc:spChg chg="add mod">
          <ac:chgData name="Allen Hsu" userId="60d91a9c-a42c-4cc8-ad01-70c31ac073b3" providerId="ADAL" clId="{171FDCCA-C198-4BCC-A328-7CEAB34EC956}" dt="2024-07-08T08:39:02.117" v="32423" actId="164"/>
          <ac:spMkLst>
            <pc:docMk/>
            <pc:sldMk cId="3264182417" sldId="2147374913"/>
            <ac:spMk id="144" creationId="{7299DA5C-C3A7-E78B-6BEF-E4A72EC497A4}"/>
          </ac:spMkLst>
        </pc:spChg>
        <pc:spChg chg="add mod">
          <ac:chgData name="Allen Hsu" userId="60d91a9c-a42c-4cc8-ad01-70c31ac073b3" providerId="ADAL" clId="{171FDCCA-C198-4BCC-A328-7CEAB34EC956}" dt="2024-07-08T08:38:41.102" v="32418" actId="164"/>
          <ac:spMkLst>
            <pc:docMk/>
            <pc:sldMk cId="3264182417" sldId="2147374913"/>
            <ac:spMk id="146" creationId="{3E90CCCC-50EA-0C5E-2324-DC379AF21742}"/>
          </ac:spMkLst>
        </pc:spChg>
        <pc:spChg chg="add mod">
          <ac:chgData name="Allen Hsu" userId="60d91a9c-a42c-4cc8-ad01-70c31ac073b3" providerId="ADAL" clId="{171FDCCA-C198-4BCC-A328-7CEAB34EC956}" dt="2024-07-08T08:38:41.102" v="32418" actId="164"/>
          <ac:spMkLst>
            <pc:docMk/>
            <pc:sldMk cId="3264182417" sldId="2147374913"/>
            <ac:spMk id="147" creationId="{DFC4CB19-3EE3-96B6-7451-C5125C38F74F}"/>
          </ac:spMkLst>
        </pc:spChg>
        <pc:spChg chg="add mod">
          <ac:chgData name="Allen Hsu" userId="60d91a9c-a42c-4cc8-ad01-70c31ac073b3" providerId="ADAL" clId="{171FDCCA-C198-4BCC-A328-7CEAB34EC956}" dt="2024-07-08T08:38:41.102" v="32418" actId="164"/>
          <ac:spMkLst>
            <pc:docMk/>
            <pc:sldMk cId="3264182417" sldId="2147374913"/>
            <ac:spMk id="148" creationId="{73C822C7-4201-884E-05E2-F5055179E2C3}"/>
          </ac:spMkLst>
        </pc:spChg>
        <pc:spChg chg="add mod">
          <ac:chgData name="Allen Hsu" userId="60d91a9c-a42c-4cc8-ad01-70c31ac073b3" providerId="ADAL" clId="{171FDCCA-C198-4BCC-A328-7CEAB34EC956}" dt="2024-07-08T08:46:55.161" v="32817" actId="404"/>
          <ac:spMkLst>
            <pc:docMk/>
            <pc:sldMk cId="3264182417" sldId="2147374913"/>
            <ac:spMk id="152" creationId="{7F69359F-5341-0BC6-2FB7-82D586EF2A8C}"/>
          </ac:spMkLst>
        </pc:spChg>
        <pc:spChg chg="add mod">
          <ac:chgData name="Allen Hsu" userId="60d91a9c-a42c-4cc8-ad01-70c31ac073b3" providerId="ADAL" clId="{171FDCCA-C198-4BCC-A328-7CEAB34EC956}" dt="2024-07-08T08:58:56.649" v="32901" actId="14100"/>
          <ac:spMkLst>
            <pc:docMk/>
            <pc:sldMk cId="3264182417" sldId="2147374913"/>
            <ac:spMk id="153" creationId="{6135009A-AE5F-C725-7227-04B2C5FF5AEA}"/>
          </ac:spMkLst>
        </pc:spChg>
        <pc:grpChg chg="add mod">
          <ac:chgData name="Allen Hsu" userId="60d91a9c-a42c-4cc8-ad01-70c31ac073b3" providerId="ADAL" clId="{171FDCCA-C198-4BCC-A328-7CEAB34EC956}" dt="2024-07-08T08:39:30.226" v="32435" actId="164"/>
          <ac:grpSpMkLst>
            <pc:docMk/>
            <pc:sldMk cId="3264182417" sldId="2147374913"/>
            <ac:grpSpMk id="138" creationId="{4F8DBE22-1753-C8E0-2F65-8BB41A055407}"/>
          </ac:grpSpMkLst>
        </pc:grpChg>
        <pc:grpChg chg="add mod">
          <ac:chgData name="Allen Hsu" userId="60d91a9c-a42c-4cc8-ad01-70c31ac073b3" providerId="ADAL" clId="{171FDCCA-C198-4BCC-A328-7CEAB34EC956}" dt="2024-07-08T08:39:30.226" v="32435" actId="164"/>
          <ac:grpSpMkLst>
            <pc:docMk/>
            <pc:sldMk cId="3264182417" sldId="2147374913"/>
            <ac:grpSpMk id="149" creationId="{9D098742-2FD8-477A-0623-05D82CF099B6}"/>
          </ac:grpSpMkLst>
        </pc:grpChg>
        <pc:grpChg chg="add mod">
          <ac:chgData name="Allen Hsu" userId="60d91a9c-a42c-4cc8-ad01-70c31ac073b3" providerId="ADAL" clId="{171FDCCA-C198-4BCC-A328-7CEAB34EC956}" dt="2024-07-08T08:39:30.226" v="32435" actId="164"/>
          <ac:grpSpMkLst>
            <pc:docMk/>
            <pc:sldMk cId="3264182417" sldId="2147374913"/>
            <ac:grpSpMk id="150" creationId="{6A838BDD-2149-AF8F-CC40-83915AEFEB0D}"/>
          </ac:grpSpMkLst>
        </pc:grpChg>
        <pc:grpChg chg="add mod">
          <ac:chgData name="Allen Hsu" userId="60d91a9c-a42c-4cc8-ad01-70c31ac073b3" providerId="ADAL" clId="{171FDCCA-C198-4BCC-A328-7CEAB34EC956}" dt="2024-07-08T08:39:32.327" v="32436" actId="14100"/>
          <ac:grpSpMkLst>
            <pc:docMk/>
            <pc:sldMk cId="3264182417" sldId="2147374913"/>
            <ac:grpSpMk id="151" creationId="{170917E8-6B8B-BC31-D29C-E0A8F1A0757E}"/>
          </ac:grpSpMkLst>
        </pc:grpChg>
        <pc:picChg chg="add mod">
          <ac:chgData name="Allen Hsu" userId="60d91a9c-a42c-4cc8-ad01-70c31ac073b3" providerId="ADAL" clId="{171FDCCA-C198-4BCC-A328-7CEAB34EC956}" dt="2024-07-01T03:02:43.216" v="5468" actId="1036"/>
          <ac:picMkLst>
            <pc:docMk/>
            <pc:sldMk cId="3264182417" sldId="2147374913"/>
            <ac:picMk id="28" creationId="{83AB353E-19C0-B320-0B7A-A42221B25315}"/>
          </ac:picMkLst>
        </pc:picChg>
        <pc:picChg chg="add mod">
          <ac:chgData name="Allen Hsu" userId="60d91a9c-a42c-4cc8-ad01-70c31ac073b3" providerId="ADAL" clId="{171FDCCA-C198-4BCC-A328-7CEAB34EC956}" dt="2024-07-01T03:02:43.216" v="5468" actId="1036"/>
          <ac:picMkLst>
            <pc:docMk/>
            <pc:sldMk cId="3264182417" sldId="2147374913"/>
            <ac:picMk id="29" creationId="{97123546-382A-8594-D5D0-E16FEC5AC28E}"/>
          </ac:picMkLst>
        </pc:picChg>
        <pc:picChg chg="add del mod">
          <ac:chgData name="Allen Hsu" userId="60d91a9c-a42c-4cc8-ad01-70c31ac073b3" providerId="ADAL" clId="{171FDCCA-C198-4BCC-A328-7CEAB34EC956}" dt="2024-07-01T01:43:38.602" v="4698" actId="478"/>
          <ac:picMkLst>
            <pc:docMk/>
            <pc:sldMk cId="3264182417" sldId="2147374913"/>
            <ac:picMk id="40" creationId="{BF663EBE-EC35-A598-E07C-C256C3B98D8E}"/>
          </ac:picMkLst>
        </pc:picChg>
        <pc:picChg chg="add mod ord">
          <ac:chgData name="Allen Hsu" userId="60d91a9c-a42c-4cc8-ad01-70c31ac073b3" providerId="ADAL" clId="{171FDCCA-C198-4BCC-A328-7CEAB34EC956}" dt="2024-07-01T03:02:43.216" v="5468" actId="1036"/>
          <ac:picMkLst>
            <pc:docMk/>
            <pc:sldMk cId="3264182417" sldId="2147374913"/>
            <ac:picMk id="41" creationId="{862D753C-30CC-5FA4-1B0F-296EC711B07E}"/>
          </ac:picMkLst>
        </pc:picChg>
        <pc:picChg chg="add mod ord">
          <ac:chgData name="Allen Hsu" userId="60d91a9c-a42c-4cc8-ad01-70c31ac073b3" providerId="ADAL" clId="{171FDCCA-C198-4BCC-A328-7CEAB34EC956}" dt="2024-07-01T03:02:43.216" v="5468" actId="1036"/>
          <ac:picMkLst>
            <pc:docMk/>
            <pc:sldMk cId="3264182417" sldId="2147374913"/>
            <ac:picMk id="42" creationId="{6F7BC378-D4AE-63CD-4EC6-5D4F3D2FB220}"/>
          </ac:picMkLst>
        </pc:picChg>
        <pc:picChg chg="add del mod">
          <ac:chgData name="Allen Hsu" userId="60d91a9c-a42c-4cc8-ad01-70c31ac073b3" providerId="ADAL" clId="{171FDCCA-C198-4BCC-A328-7CEAB34EC956}" dt="2024-07-08T07:17:36.751" v="31858" actId="21"/>
          <ac:picMkLst>
            <pc:docMk/>
            <pc:sldMk cId="3264182417" sldId="2147374913"/>
            <ac:picMk id="44" creationId="{8DDC8853-F462-749E-80D2-29BA9EA728C2}"/>
          </ac:picMkLst>
        </pc:picChg>
        <pc:picChg chg="add del mod">
          <ac:chgData name="Allen Hsu" userId="60d91a9c-a42c-4cc8-ad01-70c31ac073b3" providerId="ADAL" clId="{171FDCCA-C198-4BCC-A328-7CEAB34EC956}" dt="2024-07-08T07:17:36.751" v="31858" actId="21"/>
          <ac:picMkLst>
            <pc:docMk/>
            <pc:sldMk cId="3264182417" sldId="2147374913"/>
            <ac:picMk id="45" creationId="{31E610F5-D6AC-6AC3-191D-FD0B08BE0368}"/>
          </ac:picMkLst>
        </pc:picChg>
        <pc:picChg chg="add del mod">
          <ac:chgData name="Allen Hsu" userId="60d91a9c-a42c-4cc8-ad01-70c31ac073b3" providerId="ADAL" clId="{171FDCCA-C198-4BCC-A328-7CEAB34EC956}" dt="2024-07-08T07:17:36.751" v="31858" actId="21"/>
          <ac:picMkLst>
            <pc:docMk/>
            <pc:sldMk cId="3264182417" sldId="2147374913"/>
            <ac:picMk id="65" creationId="{49F0112B-5960-50B3-5102-6DA140877F9A}"/>
          </ac:picMkLst>
        </pc:picChg>
        <pc:picChg chg="add del mod">
          <ac:chgData name="Allen Hsu" userId="60d91a9c-a42c-4cc8-ad01-70c31ac073b3" providerId="ADAL" clId="{171FDCCA-C198-4BCC-A328-7CEAB34EC956}" dt="2024-07-08T07:17:36.751" v="31858" actId="21"/>
          <ac:picMkLst>
            <pc:docMk/>
            <pc:sldMk cId="3264182417" sldId="2147374913"/>
            <ac:picMk id="66" creationId="{BD6B5B25-C2A6-3921-B28F-26581F21ED30}"/>
          </ac:picMkLst>
        </pc:picChg>
        <pc:picChg chg="add del mod">
          <ac:chgData name="Allen Hsu" userId="60d91a9c-a42c-4cc8-ad01-70c31ac073b3" providerId="ADAL" clId="{171FDCCA-C198-4BCC-A328-7CEAB34EC956}" dt="2024-07-08T07:17:36.751" v="31858" actId="21"/>
          <ac:picMkLst>
            <pc:docMk/>
            <pc:sldMk cId="3264182417" sldId="2147374913"/>
            <ac:picMk id="72" creationId="{97C77B49-E6C8-B40D-793D-AD51572B7DF4}"/>
          </ac:picMkLst>
        </pc:picChg>
        <pc:picChg chg="add del mod">
          <ac:chgData name="Allen Hsu" userId="60d91a9c-a42c-4cc8-ad01-70c31ac073b3" providerId="ADAL" clId="{171FDCCA-C198-4BCC-A328-7CEAB34EC956}" dt="2024-07-08T08:24:25.136" v="32357" actId="21"/>
          <ac:picMkLst>
            <pc:docMk/>
            <pc:sldMk cId="3264182417" sldId="2147374913"/>
            <ac:picMk id="79" creationId="{5BC3C083-D73A-0584-9DA1-CCE62745D539}"/>
          </ac:picMkLst>
        </pc:picChg>
        <pc:picChg chg="add mod">
          <ac:chgData name="Allen Hsu" userId="60d91a9c-a42c-4cc8-ad01-70c31ac073b3" providerId="ADAL" clId="{171FDCCA-C198-4BCC-A328-7CEAB34EC956}" dt="2024-07-08T08:12:46.460" v="32195" actId="1076"/>
          <ac:picMkLst>
            <pc:docMk/>
            <pc:sldMk cId="3264182417" sldId="2147374913"/>
            <ac:picMk id="98" creationId="{63833794-4333-3E5A-5AA4-63D59BB1FED1}"/>
          </ac:picMkLst>
        </pc:picChg>
        <pc:picChg chg="add mod">
          <ac:chgData name="Allen Hsu" userId="60d91a9c-a42c-4cc8-ad01-70c31ac073b3" providerId="ADAL" clId="{171FDCCA-C198-4BCC-A328-7CEAB34EC956}" dt="2024-07-08T08:10:40.905" v="32187"/>
          <ac:picMkLst>
            <pc:docMk/>
            <pc:sldMk cId="3264182417" sldId="2147374913"/>
            <ac:picMk id="102" creationId="{34E6BE36-1A47-6BBB-DEF7-65E7C34EDDA5}"/>
          </ac:picMkLst>
        </pc:picChg>
        <pc:picChg chg="add mod ord">
          <ac:chgData name="Allen Hsu" userId="60d91a9c-a42c-4cc8-ad01-70c31ac073b3" providerId="ADAL" clId="{171FDCCA-C198-4BCC-A328-7CEAB34EC956}" dt="2024-07-08T08:12:32.214" v="32193" actId="167"/>
          <ac:picMkLst>
            <pc:docMk/>
            <pc:sldMk cId="3264182417" sldId="2147374913"/>
            <ac:picMk id="106" creationId="{52F251CE-8859-F7B7-2449-03CB8636B0F3}"/>
          </ac:picMkLst>
        </pc:picChg>
        <pc:picChg chg="add mod">
          <ac:chgData name="Allen Hsu" userId="60d91a9c-a42c-4cc8-ad01-70c31ac073b3" providerId="ADAL" clId="{171FDCCA-C198-4BCC-A328-7CEAB34EC956}" dt="2024-07-08T08:24:30.476" v="32359" actId="1076"/>
          <ac:picMkLst>
            <pc:docMk/>
            <pc:sldMk cId="3264182417" sldId="2147374913"/>
            <ac:picMk id="115" creationId="{75B64E7E-2795-E348-FD3D-A4197B75FA01}"/>
          </ac:picMkLst>
        </pc:picChg>
        <pc:picChg chg="add del mod">
          <ac:chgData name="Allen Hsu" userId="60d91a9c-a42c-4cc8-ad01-70c31ac073b3" providerId="ADAL" clId="{171FDCCA-C198-4BCC-A328-7CEAB34EC956}" dt="2024-07-08T08:37:22.542" v="32390" actId="478"/>
          <ac:picMkLst>
            <pc:docMk/>
            <pc:sldMk cId="3264182417" sldId="2147374913"/>
            <ac:picMk id="132" creationId="{42B37E56-35EF-C833-923C-579657A147E0}"/>
          </ac:picMkLst>
        </pc:picChg>
        <pc:picChg chg="add del">
          <ac:chgData name="Allen Hsu" userId="60d91a9c-a42c-4cc8-ad01-70c31ac073b3" providerId="ADAL" clId="{171FDCCA-C198-4BCC-A328-7CEAB34EC956}" dt="2024-07-08T08:35:57.489" v="32378" actId="478"/>
          <ac:picMkLst>
            <pc:docMk/>
            <pc:sldMk cId="3264182417" sldId="2147374913"/>
            <ac:picMk id="139" creationId="{DEDBEF39-A990-A795-ACEA-03C701257848}"/>
          </ac:picMkLst>
        </pc:picChg>
        <pc:picChg chg="add del mod modCrop">
          <ac:chgData name="Allen Hsu" userId="60d91a9c-a42c-4cc8-ad01-70c31ac073b3" providerId="ADAL" clId="{171FDCCA-C198-4BCC-A328-7CEAB34EC956}" dt="2024-07-08T08:37:14.840" v="32386" actId="478"/>
          <ac:picMkLst>
            <pc:docMk/>
            <pc:sldMk cId="3264182417" sldId="2147374913"/>
            <ac:picMk id="140" creationId="{59441464-C492-49F0-41BE-182711024C05}"/>
          </ac:picMkLst>
        </pc:picChg>
        <pc:picChg chg="add mod">
          <ac:chgData name="Allen Hsu" userId="60d91a9c-a42c-4cc8-ad01-70c31ac073b3" providerId="ADAL" clId="{171FDCCA-C198-4BCC-A328-7CEAB34EC956}" dt="2024-07-08T08:39:02.117" v="32423" actId="164"/>
          <ac:picMkLst>
            <pc:docMk/>
            <pc:sldMk cId="3264182417" sldId="2147374913"/>
            <ac:picMk id="141" creationId="{0D3F22B1-19FA-DFA3-7FBE-56097E2EEDFF}"/>
          </ac:picMkLst>
        </pc:picChg>
        <pc:picChg chg="add mod">
          <ac:chgData name="Allen Hsu" userId="60d91a9c-a42c-4cc8-ad01-70c31ac073b3" providerId="ADAL" clId="{171FDCCA-C198-4BCC-A328-7CEAB34EC956}" dt="2024-07-08T08:38:52.963" v="32421"/>
          <ac:picMkLst>
            <pc:docMk/>
            <pc:sldMk cId="3264182417" sldId="2147374913"/>
            <ac:picMk id="145" creationId="{55B68A38-DD20-2A78-8BF6-FF908D34D965}"/>
          </ac:picMkLst>
        </pc:picChg>
        <pc:cxnChg chg="add mod">
          <ac:chgData name="Allen Hsu" userId="60d91a9c-a42c-4cc8-ad01-70c31ac073b3" providerId="ADAL" clId="{171FDCCA-C198-4BCC-A328-7CEAB34EC956}" dt="2024-07-11T00:43:02.487" v="36234" actId="404"/>
          <ac:cxnSpMkLst>
            <pc:docMk/>
            <pc:sldMk cId="3264182417" sldId="2147374913"/>
            <ac:cxnSpMk id="4" creationId="{37FF71B9-D6F8-EE9A-1512-31AA4EE69E24}"/>
          </ac:cxnSpMkLst>
        </pc:cxnChg>
        <pc:cxnChg chg="add mod">
          <ac:chgData name="Allen Hsu" userId="60d91a9c-a42c-4cc8-ad01-70c31ac073b3" providerId="ADAL" clId="{171FDCCA-C198-4BCC-A328-7CEAB34EC956}" dt="2024-07-08T07:19:38.456" v="31911" actId="208"/>
          <ac:cxnSpMkLst>
            <pc:docMk/>
            <pc:sldMk cId="3264182417" sldId="2147374913"/>
            <ac:cxnSpMk id="14" creationId="{5F671D6D-DFC5-FD9F-4F53-13A21C1304A6}"/>
          </ac:cxnSpMkLst>
        </pc:cxnChg>
        <pc:cxnChg chg="add mod">
          <ac:chgData name="Allen Hsu" userId="60d91a9c-a42c-4cc8-ad01-70c31ac073b3" providerId="ADAL" clId="{171FDCCA-C198-4BCC-A328-7CEAB34EC956}" dt="2024-07-08T07:19:38.456" v="31911" actId="208"/>
          <ac:cxnSpMkLst>
            <pc:docMk/>
            <pc:sldMk cId="3264182417" sldId="2147374913"/>
            <ac:cxnSpMk id="15" creationId="{74BBB326-9F3A-DFFB-DD39-358A6CC865A6}"/>
          </ac:cxnSpMkLst>
        </pc:cxnChg>
        <pc:cxnChg chg="add mod">
          <ac:chgData name="Allen Hsu" userId="60d91a9c-a42c-4cc8-ad01-70c31ac073b3" providerId="ADAL" clId="{171FDCCA-C198-4BCC-A328-7CEAB34EC956}" dt="2024-07-08T07:19:38.456" v="31911" actId="208"/>
          <ac:cxnSpMkLst>
            <pc:docMk/>
            <pc:sldMk cId="3264182417" sldId="2147374913"/>
            <ac:cxnSpMk id="16" creationId="{D3C336FE-7F2D-78C5-74BB-28F229AD9DB6}"/>
          </ac:cxnSpMkLst>
        </pc:cxnChg>
        <pc:cxnChg chg="add mod">
          <ac:chgData name="Allen Hsu" userId="60d91a9c-a42c-4cc8-ad01-70c31ac073b3" providerId="ADAL" clId="{171FDCCA-C198-4BCC-A328-7CEAB34EC956}" dt="2024-07-08T07:19:38.456" v="31911" actId="208"/>
          <ac:cxnSpMkLst>
            <pc:docMk/>
            <pc:sldMk cId="3264182417" sldId="2147374913"/>
            <ac:cxnSpMk id="17" creationId="{740BAC6F-F7CC-55B2-14C5-BB8FA20C9D82}"/>
          </ac:cxnSpMkLst>
        </pc:cxnChg>
        <pc:cxnChg chg="add mod">
          <ac:chgData name="Allen Hsu" userId="60d91a9c-a42c-4cc8-ad01-70c31ac073b3" providerId="ADAL" clId="{171FDCCA-C198-4BCC-A328-7CEAB34EC956}" dt="2024-07-08T07:19:38.456" v="31911" actId="208"/>
          <ac:cxnSpMkLst>
            <pc:docMk/>
            <pc:sldMk cId="3264182417" sldId="2147374913"/>
            <ac:cxnSpMk id="18" creationId="{B145C359-6FDF-87CF-07CE-4EBCC33E6087}"/>
          </ac:cxnSpMkLst>
        </pc:cxnChg>
        <pc:cxnChg chg="add mod">
          <ac:chgData name="Allen Hsu" userId="60d91a9c-a42c-4cc8-ad01-70c31ac073b3" providerId="ADAL" clId="{171FDCCA-C198-4BCC-A328-7CEAB34EC956}" dt="2024-07-08T07:19:38.456" v="31911" actId="208"/>
          <ac:cxnSpMkLst>
            <pc:docMk/>
            <pc:sldMk cId="3264182417" sldId="2147374913"/>
            <ac:cxnSpMk id="19" creationId="{B2E534EE-CB48-DD07-0D28-9437762F88A7}"/>
          </ac:cxnSpMkLst>
        </pc:cxnChg>
        <pc:cxnChg chg="add mod">
          <ac:chgData name="Allen Hsu" userId="60d91a9c-a42c-4cc8-ad01-70c31ac073b3" providerId="ADAL" clId="{171FDCCA-C198-4BCC-A328-7CEAB34EC956}" dt="2024-07-08T07:19:38.456" v="31911" actId="208"/>
          <ac:cxnSpMkLst>
            <pc:docMk/>
            <pc:sldMk cId="3264182417" sldId="2147374913"/>
            <ac:cxnSpMk id="21" creationId="{75546E85-0F1A-615C-EAB4-E6FA90EE5C25}"/>
          </ac:cxnSpMkLst>
        </pc:cxnChg>
        <pc:cxnChg chg="add mod">
          <ac:chgData name="Allen Hsu" userId="60d91a9c-a42c-4cc8-ad01-70c31ac073b3" providerId="ADAL" clId="{171FDCCA-C198-4BCC-A328-7CEAB34EC956}" dt="2024-07-08T07:19:38.456" v="31911" actId="208"/>
          <ac:cxnSpMkLst>
            <pc:docMk/>
            <pc:sldMk cId="3264182417" sldId="2147374913"/>
            <ac:cxnSpMk id="22" creationId="{AB7124A9-2DE4-31B6-6462-402265C13E4E}"/>
          </ac:cxnSpMkLst>
        </pc:cxnChg>
        <pc:cxnChg chg="add mod">
          <ac:chgData name="Allen Hsu" userId="60d91a9c-a42c-4cc8-ad01-70c31ac073b3" providerId="ADAL" clId="{171FDCCA-C198-4BCC-A328-7CEAB34EC956}" dt="2024-07-08T07:19:38.456" v="31911" actId="208"/>
          <ac:cxnSpMkLst>
            <pc:docMk/>
            <pc:sldMk cId="3264182417" sldId="2147374913"/>
            <ac:cxnSpMk id="23" creationId="{3A5349EB-7C66-0D42-3D40-E4944803AC00}"/>
          </ac:cxnSpMkLst>
        </pc:cxnChg>
        <pc:cxnChg chg="add mod">
          <ac:chgData name="Allen Hsu" userId="60d91a9c-a42c-4cc8-ad01-70c31ac073b3" providerId="ADAL" clId="{171FDCCA-C198-4BCC-A328-7CEAB34EC956}" dt="2024-07-08T07:19:38.456" v="31911" actId="208"/>
          <ac:cxnSpMkLst>
            <pc:docMk/>
            <pc:sldMk cId="3264182417" sldId="2147374913"/>
            <ac:cxnSpMk id="24" creationId="{5F34A710-8093-0081-95A7-1E2B941268D2}"/>
          </ac:cxnSpMkLst>
        </pc:cxnChg>
        <pc:cxnChg chg="add mod">
          <ac:chgData name="Allen Hsu" userId="60d91a9c-a42c-4cc8-ad01-70c31ac073b3" providerId="ADAL" clId="{171FDCCA-C198-4BCC-A328-7CEAB34EC956}" dt="2024-07-08T07:19:38.456" v="31911" actId="208"/>
          <ac:cxnSpMkLst>
            <pc:docMk/>
            <pc:sldMk cId="3264182417" sldId="2147374913"/>
            <ac:cxnSpMk id="25" creationId="{816B84ED-08DE-8065-2B05-53F034AE053D}"/>
          </ac:cxnSpMkLst>
        </pc:cxnChg>
        <pc:cxnChg chg="add mod">
          <ac:chgData name="Allen Hsu" userId="60d91a9c-a42c-4cc8-ad01-70c31ac073b3" providerId="ADAL" clId="{171FDCCA-C198-4BCC-A328-7CEAB34EC956}" dt="2024-07-08T07:19:38.456" v="31911" actId="208"/>
          <ac:cxnSpMkLst>
            <pc:docMk/>
            <pc:sldMk cId="3264182417" sldId="2147374913"/>
            <ac:cxnSpMk id="26" creationId="{2E5DB9A6-EA3C-5B17-F350-9B49DC61430E}"/>
          </ac:cxnSpMkLst>
        </pc:cxnChg>
        <pc:cxnChg chg="add mod">
          <ac:chgData name="Allen Hsu" userId="60d91a9c-a42c-4cc8-ad01-70c31ac073b3" providerId="ADAL" clId="{171FDCCA-C198-4BCC-A328-7CEAB34EC956}" dt="2024-07-08T07:19:38.456" v="31911" actId="208"/>
          <ac:cxnSpMkLst>
            <pc:docMk/>
            <pc:sldMk cId="3264182417" sldId="2147374913"/>
            <ac:cxnSpMk id="27" creationId="{0F169B99-42C6-6124-73C2-B64691838688}"/>
          </ac:cxnSpMkLst>
        </pc:cxnChg>
        <pc:cxnChg chg="add mod">
          <ac:chgData name="Allen Hsu" userId="60d91a9c-a42c-4cc8-ad01-70c31ac073b3" providerId="ADAL" clId="{171FDCCA-C198-4BCC-A328-7CEAB34EC956}" dt="2024-07-11T00:43:02.487" v="36234" actId="404"/>
          <ac:cxnSpMkLst>
            <pc:docMk/>
            <pc:sldMk cId="3264182417" sldId="2147374913"/>
            <ac:cxnSpMk id="31" creationId="{C9CF720D-6906-8D41-ACD5-7FAB1D16F907}"/>
          </ac:cxnSpMkLst>
        </pc:cxnChg>
        <pc:cxnChg chg="add mod">
          <ac:chgData name="Allen Hsu" userId="60d91a9c-a42c-4cc8-ad01-70c31ac073b3" providerId="ADAL" clId="{171FDCCA-C198-4BCC-A328-7CEAB34EC956}" dt="2024-07-08T07:19:38.456" v="31911" actId="208"/>
          <ac:cxnSpMkLst>
            <pc:docMk/>
            <pc:sldMk cId="3264182417" sldId="2147374913"/>
            <ac:cxnSpMk id="33" creationId="{08B04A9C-4F0F-B793-3672-841E5621A06E}"/>
          </ac:cxnSpMkLst>
        </pc:cxnChg>
        <pc:cxnChg chg="add mod">
          <ac:chgData name="Allen Hsu" userId="60d91a9c-a42c-4cc8-ad01-70c31ac073b3" providerId="ADAL" clId="{171FDCCA-C198-4BCC-A328-7CEAB34EC956}" dt="2024-07-08T07:20:06.920" v="31915" actId="208"/>
          <ac:cxnSpMkLst>
            <pc:docMk/>
            <pc:sldMk cId="3264182417" sldId="2147374913"/>
            <ac:cxnSpMk id="34" creationId="{A3608507-A1C8-A0F4-BF48-C6BD97EC8883}"/>
          </ac:cxnSpMkLst>
        </pc:cxnChg>
        <pc:cxnChg chg="add mod">
          <ac:chgData name="Allen Hsu" userId="60d91a9c-a42c-4cc8-ad01-70c31ac073b3" providerId="ADAL" clId="{171FDCCA-C198-4BCC-A328-7CEAB34EC956}" dt="2024-07-08T07:19:38.456" v="31911" actId="208"/>
          <ac:cxnSpMkLst>
            <pc:docMk/>
            <pc:sldMk cId="3264182417" sldId="2147374913"/>
            <ac:cxnSpMk id="38" creationId="{74BF676A-308C-E167-1628-822C425521B0}"/>
          </ac:cxnSpMkLst>
        </pc:cxnChg>
        <pc:cxnChg chg="add del mod">
          <ac:chgData name="Allen Hsu" userId="60d91a9c-a42c-4cc8-ad01-70c31ac073b3" providerId="ADAL" clId="{171FDCCA-C198-4BCC-A328-7CEAB34EC956}" dt="2024-06-28T09:19:43.757" v="3949" actId="478"/>
          <ac:cxnSpMkLst>
            <pc:docMk/>
            <pc:sldMk cId="3264182417" sldId="2147374913"/>
            <ac:cxnSpMk id="39" creationId="{6CC40FC0-454F-9777-0937-482A20EE50CC}"/>
          </ac:cxnSpMkLst>
        </pc:cxnChg>
        <pc:cxnChg chg="add del mod">
          <ac:chgData name="Allen Hsu" userId="60d91a9c-a42c-4cc8-ad01-70c31ac073b3" providerId="ADAL" clId="{171FDCCA-C198-4BCC-A328-7CEAB34EC956}" dt="2024-07-08T07:17:36.751" v="31858" actId="21"/>
          <ac:cxnSpMkLst>
            <pc:docMk/>
            <pc:sldMk cId="3264182417" sldId="2147374913"/>
            <ac:cxnSpMk id="43" creationId="{4EB37D35-46C4-D14F-74FB-CFE3BC81A2B8}"/>
          </ac:cxnSpMkLst>
        </pc:cxnChg>
        <pc:cxnChg chg="add del mod">
          <ac:chgData name="Allen Hsu" userId="60d91a9c-a42c-4cc8-ad01-70c31ac073b3" providerId="ADAL" clId="{171FDCCA-C198-4BCC-A328-7CEAB34EC956}" dt="2024-07-08T07:17:36.751" v="31858" actId="21"/>
          <ac:cxnSpMkLst>
            <pc:docMk/>
            <pc:sldMk cId="3264182417" sldId="2147374913"/>
            <ac:cxnSpMk id="49" creationId="{3E54E3CF-8DD5-3181-B319-08F993A884FC}"/>
          </ac:cxnSpMkLst>
        </pc:cxnChg>
        <pc:cxnChg chg="add del mod">
          <ac:chgData name="Allen Hsu" userId="60d91a9c-a42c-4cc8-ad01-70c31ac073b3" providerId="ADAL" clId="{171FDCCA-C198-4BCC-A328-7CEAB34EC956}" dt="2024-07-08T07:17:36.751" v="31858" actId="21"/>
          <ac:cxnSpMkLst>
            <pc:docMk/>
            <pc:sldMk cId="3264182417" sldId="2147374913"/>
            <ac:cxnSpMk id="50" creationId="{E20AD85F-AD34-D8A1-E69E-D39FAA5A4861}"/>
          </ac:cxnSpMkLst>
        </pc:cxnChg>
        <pc:cxnChg chg="add del mod">
          <ac:chgData name="Allen Hsu" userId="60d91a9c-a42c-4cc8-ad01-70c31ac073b3" providerId="ADAL" clId="{171FDCCA-C198-4BCC-A328-7CEAB34EC956}" dt="2024-07-08T07:17:36.751" v="31858" actId="21"/>
          <ac:cxnSpMkLst>
            <pc:docMk/>
            <pc:sldMk cId="3264182417" sldId="2147374913"/>
            <ac:cxnSpMk id="51" creationId="{E9B3D0E6-710D-A453-0558-C1348351B851}"/>
          </ac:cxnSpMkLst>
        </pc:cxnChg>
        <pc:cxnChg chg="add del mod">
          <ac:chgData name="Allen Hsu" userId="60d91a9c-a42c-4cc8-ad01-70c31ac073b3" providerId="ADAL" clId="{171FDCCA-C198-4BCC-A328-7CEAB34EC956}" dt="2024-07-08T07:17:36.751" v="31858" actId="21"/>
          <ac:cxnSpMkLst>
            <pc:docMk/>
            <pc:sldMk cId="3264182417" sldId="2147374913"/>
            <ac:cxnSpMk id="52" creationId="{168A733C-B696-F727-6BE0-2129C6AC5AB2}"/>
          </ac:cxnSpMkLst>
        </pc:cxnChg>
        <pc:cxnChg chg="add del mod">
          <ac:chgData name="Allen Hsu" userId="60d91a9c-a42c-4cc8-ad01-70c31ac073b3" providerId="ADAL" clId="{171FDCCA-C198-4BCC-A328-7CEAB34EC956}" dt="2024-07-08T07:17:36.751" v="31858" actId="21"/>
          <ac:cxnSpMkLst>
            <pc:docMk/>
            <pc:sldMk cId="3264182417" sldId="2147374913"/>
            <ac:cxnSpMk id="53" creationId="{941D4AED-2483-E45C-6433-E51222EF99D9}"/>
          </ac:cxnSpMkLst>
        </pc:cxnChg>
        <pc:cxnChg chg="add del mod">
          <ac:chgData name="Allen Hsu" userId="60d91a9c-a42c-4cc8-ad01-70c31ac073b3" providerId="ADAL" clId="{171FDCCA-C198-4BCC-A328-7CEAB34EC956}" dt="2024-07-08T07:17:36.751" v="31858" actId="21"/>
          <ac:cxnSpMkLst>
            <pc:docMk/>
            <pc:sldMk cId="3264182417" sldId="2147374913"/>
            <ac:cxnSpMk id="54" creationId="{AB72F0AD-EFDE-34D5-D808-1B70D3A424B8}"/>
          </ac:cxnSpMkLst>
        </pc:cxnChg>
        <pc:cxnChg chg="add del mod">
          <ac:chgData name="Allen Hsu" userId="60d91a9c-a42c-4cc8-ad01-70c31ac073b3" providerId="ADAL" clId="{171FDCCA-C198-4BCC-A328-7CEAB34EC956}" dt="2024-07-08T07:17:36.751" v="31858" actId="21"/>
          <ac:cxnSpMkLst>
            <pc:docMk/>
            <pc:sldMk cId="3264182417" sldId="2147374913"/>
            <ac:cxnSpMk id="56" creationId="{C3A31A19-6CF0-4D7F-93DA-C29663FEA68B}"/>
          </ac:cxnSpMkLst>
        </pc:cxnChg>
        <pc:cxnChg chg="add del mod">
          <ac:chgData name="Allen Hsu" userId="60d91a9c-a42c-4cc8-ad01-70c31ac073b3" providerId="ADAL" clId="{171FDCCA-C198-4BCC-A328-7CEAB34EC956}" dt="2024-07-08T07:17:36.751" v="31858" actId="21"/>
          <ac:cxnSpMkLst>
            <pc:docMk/>
            <pc:sldMk cId="3264182417" sldId="2147374913"/>
            <ac:cxnSpMk id="57" creationId="{28AA79DA-2629-44FB-0F12-9C8F6D6B79A5}"/>
          </ac:cxnSpMkLst>
        </pc:cxnChg>
        <pc:cxnChg chg="add del mod">
          <ac:chgData name="Allen Hsu" userId="60d91a9c-a42c-4cc8-ad01-70c31ac073b3" providerId="ADAL" clId="{171FDCCA-C198-4BCC-A328-7CEAB34EC956}" dt="2024-07-08T07:17:36.751" v="31858" actId="21"/>
          <ac:cxnSpMkLst>
            <pc:docMk/>
            <pc:sldMk cId="3264182417" sldId="2147374913"/>
            <ac:cxnSpMk id="58" creationId="{2D7302D5-0F7C-F61B-6038-8689B9BE19EA}"/>
          </ac:cxnSpMkLst>
        </pc:cxnChg>
        <pc:cxnChg chg="add del mod">
          <ac:chgData name="Allen Hsu" userId="60d91a9c-a42c-4cc8-ad01-70c31ac073b3" providerId="ADAL" clId="{171FDCCA-C198-4BCC-A328-7CEAB34EC956}" dt="2024-07-08T07:17:36.751" v="31858" actId="21"/>
          <ac:cxnSpMkLst>
            <pc:docMk/>
            <pc:sldMk cId="3264182417" sldId="2147374913"/>
            <ac:cxnSpMk id="59" creationId="{8582EE70-4C31-3457-20E4-26F18B87EE70}"/>
          </ac:cxnSpMkLst>
        </pc:cxnChg>
        <pc:cxnChg chg="add del mod">
          <ac:chgData name="Allen Hsu" userId="60d91a9c-a42c-4cc8-ad01-70c31ac073b3" providerId="ADAL" clId="{171FDCCA-C198-4BCC-A328-7CEAB34EC956}" dt="2024-07-08T07:17:36.751" v="31858" actId="21"/>
          <ac:cxnSpMkLst>
            <pc:docMk/>
            <pc:sldMk cId="3264182417" sldId="2147374913"/>
            <ac:cxnSpMk id="60" creationId="{DDB9DF31-3FDF-1488-543B-4D2DCEC41E4A}"/>
          </ac:cxnSpMkLst>
        </pc:cxnChg>
        <pc:cxnChg chg="add del mod">
          <ac:chgData name="Allen Hsu" userId="60d91a9c-a42c-4cc8-ad01-70c31ac073b3" providerId="ADAL" clId="{171FDCCA-C198-4BCC-A328-7CEAB34EC956}" dt="2024-07-08T07:17:36.751" v="31858" actId="21"/>
          <ac:cxnSpMkLst>
            <pc:docMk/>
            <pc:sldMk cId="3264182417" sldId="2147374913"/>
            <ac:cxnSpMk id="61" creationId="{F54BECDD-013E-D4B6-A6C9-D9ADC1EB461E}"/>
          </ac:cxnSpMkLst>
        </pc:cxnChg>
        <pc:cxnChg chg="add del mod">
          <ac:chgData name="Allen Hsu" userId="60d91a9c-a42c-4cc8-ad01-70c31ac073b3" providerId="ADAL" clId="{171FDCCA-C198-4BCC-A328-7CEAB34EC956}" dt="2024-07-08T07:17:36.751" v="31858" actId="21"/>
          <ac:cxnSpMkLst>
            <pc:docMk/>
            <pc:sldMk cId="3264182417" sldId="2147374913"/>
            <ac:cxnSpMk id="62" creationId="{C01015EF-28C6-71C6-227F-91385A3E952E}"/>
          </ac:cxnSpMkLst>
        </pc:cxnChg>
        <pc:cxnChg chg="add del mod">
          <ac:chgData name="Allen Hsu" userId="60d91a9c-a42c-4cc8-ad01-70c31ac073b3" providerId="ADAL" clId="{171FDCCA-C198-4BCC-A328-7CEAB34EC956}" dt="2024-07-08T07:17:36.751" v="31858" actId="21"/>
          <ac:cxnSpMkLst>
            <pc:docMk/>
            <pc:sldMk cId="3264182417" sldId="2147374913"/>
            <ac:cxnSpMk id="63" creationId="{197F5125-845D-2440-D770-EB0EC89188A0}"/>
          </ac:cxnSpMkLst>
        </pc:cxnChg>
        <pc:cxnChg chg="add del mod">
          <ac:chgData name="Allen Hsu" userId="60d91a9c-a42c-4cc8-ad01-70c31ac073b3" providerId="ADAL" clId="{171FDCCA-C198-4BCC-A328-7CEAB34EC956}" dt="2024-07-08T07:17:36.751" v="31858" actId="21"/>
          <ac:cxnSpMkLst>
            <pc:docMk/>
            <pc:sldMk cId="3264182417" sldId="2147374913"/>
            <ac:cxnSpMk id="64" creationId="{9D3A0513-F961-F50F-ED5E-15BE3FE8C618}"/>
          </ac:cxnSpMkLst>
        </pc:cxnChg>
        <pc:cxnChg chg="add del mod">
          <ac:chgData name="Allen Hsu" userId="60d91a9c-a42c-4cc8-ad01-70c31ac073b3" providerId="ADAL" clId="{171FDCCA-C198-4BCC-A328-7CEAB34EC956}" dt="2024-07-08T07:17:36.751" v="31858" actId="21"/>
          <ac:cxnSpMkLst>
            <pc:docMk/>
            <pc:sldMk cId="3264182417" sldId="2147374913"/>
            <ac:cxnSpMk id="69" creationId="{D86018B5-9BE0-44C7-0C4F-B7ADF47DF6C3}"/>
          </ac:cxnSpMkLst>
        </pc:cxnChg>
        <pc:cxnChg chg="add del mod">
          <ac:chgData name="Allen Hsu" userId="60d91a9c-a42c-4cc8-ad01-70c31ac073b3" providerId="ADAL" clId="{171FDCCA-C198-4BCC-A328-7CEAB34EC956}" dt="2024-07-08T07:17:36.751" v="31858" actId="21"/>
          <ac:cxnSpMkLst>
            <pc:docMk/>
            <pc:sldMk cId="3264182417" sldId="2147374913"/>
            <ac:cxnSpMk id="74" creationId="{F81B02D0-C6A9-D440-04A0-84A96DD99D75}"/>
          </ac:cxnSpMkLst>
        </pc:cxnChg>
        <pc:cxnChg chg="add del mod">
          <ac:chgData name="Allen Hsu" userId="60d91a9c-a42c-4cc8-ad01-70c31ac073b3" providerId="ADAL" clId="{171FDCCA-C198-4BCC-A328-7CEAB34EC956}" dt="2024-07-08T07:17:36.751" v="31858" actId="21"/>
          <ac:cxnSpMkLst>
            <pc:docMk/>
            <pc:sldMk cId="3264182417" sldId="2147374913"/>
            <ac:cxnSpMk id="76" creationId="{C95EE149-2A62-AF10-A718-BC787C211CF1}"/>
          </ac:cxnSpMkLst>
        </pc:cxnChg>
        <pc:cxnChg chg="add del mod">
          <ac:chgData name="Allen Hsu" userId="60d91a9c-a42c-4cc8-ad01-70c31ac073b3" providerId="ADAL" clId="{171FDCCA-C198-4BCC-A328-7CEAB34EC956}" dt="2024-07-08T07:17:36.751" v="31858" actId="21"/>
          <ac:cxnSpMkLst>
            <pc:docMk/>
            <pc:sldMk cId="3264182417" sldId="2147374913"/>
            <ac:cxnSpMk id="77" creationId="{CD7940E5-8BBC-4FAC-B36C-AE050AA750E8}"/>
          </ac:cxnSpMkLst>
        </pc:cxnChg>
        <pc:cxnChg chg="add del mod">
          <ac:chgData name="Allen Hsu" userId="60d91a9c-a42c-4cc8-ad01-70c31ac073b3" providerId="ADAL" clId="{171FDCCA-C198-4BCC-A328-7CEAB34EC956}" dt="2024-07-08T07:17:36.751" v="31858" actId="21"/>
          <ac:cxnSpMkLst>
            <pc:docMk/>
            <pc:sldMk cId="3264182417" sldId="2147374913"/>
            <ac:cxnSpMk id="81" creationId="{ED067EC6-B97D-7D84-9FC7-92F02F87DE71}"/>
          </ac:cxnSpMkLst>
        </pc:cxnChg>
        <pc:cxnChg chg="add mod">
          <ac:chgData name="Allen Hsu" userId="60d91a9c-a42c-4cc8-ad01-70c31ac073b3" providerId="ADAL" clId="{171FDCCA-C198-4BCC-A328-7CEAB34EC956}" dt="2024-07-11T00:43:02.487" v="36234" actId="404"/>
          <ac:cxnSpMkLst>
            <pc:docMk/>
            <pc:sldMk cId="3264182417" sldId="2147374913"/>
            <ac:cxnSpMk id="82" creationId="{CD218D42-99B1-BA52-7C48-4E56324BF300}"/>
          </ac:cxnSpMkLst>
        </pc:cxnChg>
        <pc:cxnChg chg="add del mod">
          <ac:chgData name="Allen Hsu" userId="60d91a9c-a42c-4cc8-ad01-70c31ac073b3" providerId="ADAL" clId="{171FDCCA-C198-4BCC-A328-7CEAB34EC956}" dt="2024-07-08T07:17:36.751" v="31858" actId="21"/>
          <ac:cxnSpMkLst>
            <pc:docMk/>
            <pc:sldMk cId="3264182417" sldId="2147374913"/>
            <ac:cxnSpMk id="85" creationId="{0D277258-CE4B-CB25-DEA1-94F67C8A7ECC}"/>
          </ac:cxnSpMkLst>
        </pc:cxnChg>
        <pc:cxnChg chg="add del mod">
          <ac:chgData name="Allen Hsu" userId="60d91a9c-a42c-4cc8-ad01-70c31ac073b3" providerId="ADAL" clId="{171FDCCA-C198-4BCC-A328-7CEAB34EC956}" dt="2024-07-08T07:17:36.751" v="31858" actId="21"/>
          <ac:cxnSpMkLst>
            <pc:docMk/>
            <pc:sldMk cId="3264182417" sldId="2147374913"/>
            <ac:cxnSpMk id="90" creationId="{F2AA7BB2-96E9-4974-7573-4BA725065112}"/>
          </ac:cxnSpMkLst>
        </pc:cxnChg>
        <pc:cxnChg chg="add mod">
          <ac:chgData name="Allen Hsu" userId="60d91a9c-a42c-4cc8-ad01-70c31ac073b3" providerId="ADAL" clId="{171FDCCA-C198-4BCC-A328-7CEAB34EC956}" dt="2024-07-11T00:43:02.487" v="36234" actId="404"/>
          <ac:cxnSpMkLst>
            <pc:docMk/>
            <pc:sldMk cId="3264182417" sldId="2147374913"/>
            <ac:cxnSpMk id="93" creationId="{22480132-24E5-F2E6-BCB0-834D5AFCDCAF}"/>
          </ac:cxnSpMkLst>
        </pc:cxnChg>
        <pc:cxnChg chg="add mod">
          <ac:chgData name="Allen Hsu" userId="60d91a9c-a42c-4cc8-ad01-70c31ac073b3" providerId="ADAL" clId="{171FDCCA-C198-4BCC-A328-7CEAB34EC956}" dt="2024-07-08T08:59:05.875" v="32902" actId="1036"/>
          <ac:cxnSpMkLst>
            <pc:docMk/>
            <pc:sldMk cId="3264182417" sldId="2147374913"/>
            <ac:cxnSpMk id="116" creationId="{F32A771D-4A04-4462-D934-51CA3DB92D0C}"/>
          </ac:cxnSpMkLst>
        </pc:cxnChg>
        <pc:cxnChg chg="add mod">
          <ac:chgData name="Allen Hsu" userId="60d91a9c-a42c-4cc8-ad01-70c31ac073b3" providerId="ADAL" clId="{171FDCCA-C198-4BCC-A328-7CEAB34EC956}" dt="2024-07-08T08:59:05.875" v="32902" actId="1036"/>
          <ac:cxnSpMkLst>
            <pc:docMk/>
            <pc:sldMk cId="3264182417" sldId="2147374913"/>
            <ac:cxnSpMk id="117" creationId="{8EA4374B-FF30-D425-A241-F30FF41E096D}"/>
          </ac:cxnSpMkLst>
        </pc:cxnChg>
        <pc:cxnChg chg="add mod">
          <ac:chgData name="Allen Hsu" userId="60d91a9c-a42c-4cc8-ad01-70c31ac073b3" providerId="ADAL" clId="{171FDCCA-C198-4BCC-A328-7CEAB34EC956}" dt="2024-07-08T08:34:42.144" v="32362" actId="164"/>
          <ac:cxnSpMkLst>
            <pc:docMk/>
            <pc:sldMk cId="3264182417" sldId="2147374913"/>
            <ac:cxnSpMk id="118" creationId="{AED3F803-7635-3C74-254D-B91937F1094A}"/>
          </ac:cxnSpMkLst>
        </pc:cxnChg>
        <pc:cxnChg chg="add mod">
          <ac:chgData name="Allen Hsu" userId="60d91a9c-a42c-4cc8-ad01-70c31ac073b3" providerId="ADAL" clId="{171FDCCA-C198-4BCC-A328-7CEAB34EC956}" dt="2024-07-08T08:34:42.144" v="32362" actId="164"/>
          <ac:cxnSpMkLst>
            <pc:docMk/>
            <pc:sldMk cId="3264182417" sldId="2147374913"/>
            <ac:cxnSpMk id="119" creationId="{C2602DF1-A70E-564B-64EC-6E20176F2ECD}"/>
          </ac:cxnSpMkLst>
        </pc:cxnChg>
        <pc:cxnChg chg="add mod">
          <ac:chgData name="Allen Hsu" userId="60d91a9c-a42c-4cc8-ad01-70c31ac073b3" providerId="ADAL" clId="{171FDCCA-C198-4BCC-A328-7CEAB34EC956}" dt="2024-07-08T08:34:42.144" v="32362" actId="164"/>
          <ac:cxnSpMkLst>
            <pc:docMk/>
            <pc:sldMk cId="3264182417" sldId="2147374913"/>
            <ac:cxnSpMk id="120" creationId="{CB7DD01C-B5C9-437F-E1D5-2753DDFBEEC1}"/>
          </ac:cxnSpMkLst>
        </pc:cxnChg>
        <pc:cxnChg chg="add mod">
          <ac:chgData name="Allen Hsu" userId="60d91a9c-a42c-4cc8-ad01-70c31ac073b3" providerId="ADAL" clId="{171FDCCA-C198-4BCC-A328-7CEAB34EC956}" dt="2024-07-08T08:34:42.144" v="32362" actId="164"/>
          <ac:cxnSpMkLst>
            <pc:docMk/>
            <pc:sldMk cId="3264182417" sldId="2147374913"/>
            <ac:cxnSpMk id="121" creationId="{D95C3A8D-A5E9-F6B6-8042-3DCD59D7B599}"/>
          </ac:cxnSpMkLst>
        </pc:cxnChg>
        <pc:cxnChg chg="add mod">
          <ac:chgData name="Allen Hsu" userId="60d91a9c-a42c-4cc8-ad01-70c31ac073b3" providerId="ADAL" clId="{171FDCCA-C198-4BCC-A328-7CEAB34EC956}" dt="2024-07-08T08:34:42.144" v="32362" actId="164"/>
          <ac:cxnSpMkLst>
            <pc:docMk/>
            <pc:sldMk cId="3264182417" sldId="2147374913"/>
            <ac:cxnSpMk id="122" creationId="{75C8E732-0AE7-254C-26B8-211E30381C44}"/>
          </ac:cxnSpMkLst>
        </pc:cxnChg>
        <pc:cxnChg chg="add mod">
          <ac:chgData name="Allen Hsu" userId="60d91a9c-a42c-4cc8-ad01-70c31ac073b3" providerId="ADAL" clId="{171FDCCA-C198-4BCC-A328-7CEAB34EC956}" dt="2024-07-08T08:34:42.144" v="32362" actId="164"/>
          <ac:cxnSpMkLst>
            <pc:docMk/>
            <pc:sldMk cId="3264182417" sldId="2147374913"/>
            <ac:cxnSpMk id="123" creationId="{8C869E3B-146F-3C45-9F71-574CE059C491}"/>
          </ac:cxnSpMkLst>
        </pc:cxnChg>
        <pc:cxnChg chg="add mod">
          <ac:chgData name="Allen Hsu" userId="60d91a9c-a42c-4cc8-ad01-70c31ac073b3" providerId="ADAL" clId="{171FDCCA-C198-4BCC-A328-7CEAB34EC956}" dt="2024-07-08T08:34:42.144" v="32362" actId="164"/>
          <ac:cxnSpMkLst>
            <pc:docMk/>
            <pc:sldMk cId="3264182417" sldId="2147374913"/>
            <ac:cxnSpMk id="124" creationId="{5248A71B-1E51-9B0C-EBAA-0E4C27A37A6E}"/>
          </ac:cxnSpMkLst>
        </pc:cxnChg>
        <pc:cxnChg chg="add mod">
          <ac:chgData name="Allen Hsu" userId="60d91a9c-a42c-4cc8-ad01-70c31ac073b3" providerId="ADAL" clId="{171FDCCA-C198-4BCC-A328-7CEAB34EC956}" dt="2024-07-08T08:34:42.144" v="32362" actId="164"/>
          <ac:cxnSpMkLst>
            <pc:docMk/>
            <pc:sldMk cId="3264182417" sldId="2147374913"/>
            <ac:cxnSpMk id="125" creationId="{AFF29EFC-7B7F-E553-BEEB-D98F5C9DA104}"/>
          </ac:cxnSpMkLst>
        </pc:cxnChg>
        <pc:cxnChg chg="add mod">
          <ac:chgData name="Allen Hsu" userId="60d91a9c-a42c-4cc8-ad01-70c31ac073b3" providerId="ADAL" clId="{171FDCCA-C198-4BCC-A328-7CEAB34EC956}" dt="2024-07-08T08:34:42.144" v="32362" actId="164"/>
          <ac:cxnSpMkLst>
            <pc:docMk/>
            <pc:sldMk cId="3264182417" sldId="2147374913"/>
            <ac:cxnSpMk id="126" creationId="{F965DBAA-534F-5991-AEFE-C6662607E5E1}"/>
          </ac:cxnSpMkLst>
        </pc:cxnChg>
      </pc:sldChg>
      <pc:sldChg chg="add">
        <pc:chgData name="Allen Hsu" userId="60d91a9c-a42c-4cc8-ad01-70c31ac073b3" providerId="ADAL" clId="{171FDCCA-C198-4BCC-A328-7CEAB34EC956}" dt="2024-07-08T09:14:19.777" v="33212"/>
        <pc:sldMkLst>
          <pc:docMk/>
          <pc:sldMk cId="1882711139" sldId="2147374914"/>
        </pc:sldMkLst>
      </pc:sldChg>
      <pc:sldChg chg="addSp delSp modSp new del mod">
        <pc:chgData name="Allen Hsu" userId="60d91a9c-a42c-4cc8-ad01-70c31ac073b3" providerId="ADAL" clId="{171FDCCA-C198-4BCC-A328-7CEAB34EC956}" dt="2024-07-08T09:14:14.239" v="33211" actId="2696"/>
        <pc:sldMkLst>
          <pc:docMk/>
          <pc:sldMk cId="4123871329" sldId="2147374914"/>
        </pc:sldMkLst>
        <pc:spChg chg="mod">
          <ac:chgData name="Allen Hsu" userId="60d91a9c-a42c-4cc8-ad01-70c31ac073b3" providerId="ADAL" clId="{171FDCCA-C198-4BCC-A328-7CEAB34EC956}" dt="2024-07-08T08:52:28.295" v="32820" actId="20577"/>
          <ac:spMkLst>
            <pc:docMk/>
            <pc:sldMk cId="4123871329" sldId="2147374914"/>
            <ac:spMk id="2" creationId="{A9B77C1D-9DC1-849A-9BE1-A4BD31A25DAC}"/>
          </ac:spMkLst>
        </pc:spChg>
        <pc:spChg chg="del">
          <ac:chgData name="Allen Hsu" userId="60d91a9c-a42c-4cc8-ad01-70c31ac073b3" providerId="ADAL" clId="{171FDCCA-C198-4BCC-A328-7CEAB34EC956}" dt="2024-07-01T01:00:40.209" v="4193" actId="478"/>
          <ac:spMkLst>
            <pc:docMk/>
            <pc:sldMk cId="4123871329" sldId="2147374914"/>
            <ac:spMk id="4" creationId="{789F6CAC-EF57-8E8D-D962-C3C6163E6512}"/>
          </ac:spMkLst>
        </pc:spChg>
        <pc:spChg chg="add mod">
          <ac:chgData name="Allen Hsu" userId="60d91a9c-a42c-4cc8-ad01-70c31ac073b3" providerId="ADAL" clId="{171FDCCA-C198-4BCC-A328-7CEAB34EC956}" dt="2024-07-01T01:00:55.496" v="4202" actId="20577"/>
          <ac:spMkLst>
            <pc:docMk/>
            <pc:sldMk cId="4123871329" sldId="2147374914"/>
            <ac:spMk id="5" creationId="{A62E65BB-8E13-2BAE-3813-C80EF77CDD49}"/>
          </ac:spMkLst>
        </pc:spChg>
        <pc:spChg chg="add mod">
          <ac:chgData name="Allen Hsu" userId="60d91a9c-a42c-4cc8-ad01-70c31ac073b3" providerId="ADAL" clId="{171FDCCA-C198-4BCC-A328-7CEAB34EC956}" dt="2024-07-01T03:26:09.845" v="6013" actId="20577"/>
          <ac:spMkLst>
            <pc:docMk/>
            <pc:sldMk cId="4123871329" sldId="2147374914"/>
            <ac:spMk id="6" creationId="{21D98195-5786-082B-F1FB-A1ADF8AD5812}"/>
          </ac:spMkLst>
        </pc:spChg>
        <pc:spChg chg="add del mod">
          <ac:chgData name="Allen Hsu" userId="60d91a9c-a42c-4cc8-ad01-70c31ac073b3" providerId="ADAL" clId="{171FDCCA-C198-4BCC-A328-7CEAB34EC956}" dt="2024-07-08T08:52:33.642" v="32821" actId="21"/>
          <ac:spMkLst>
            <pc:docMk/>
            <pc:sldMk cId="4123871329" sldId="2147374914"/>
            <ac:spMk id="7" creationId="{40B119F5-1AAC-81C8-40B9-B5B9C3FC80F5}"/>
          </ac:spMkLst>
        </pc:spChg>
        <pc:spChg chg="add del mod">
          <ac:chgData name="Allen Hsu" userId="60d91a9c-a42c-4cc8-ad01-70c31ac073b3" providerId="ADAL" clId="{171FDCCA-C198-4BCC-A328-7CEAB34EC956}" dt="2024-07-08T08:52:33.642" v="32821" actId="21"/>
          <ac:spMkLst>
            <pc:docMk/>
            <pc:sldMk cId="4123871329" sldId="2147374914"/>
            <ac:spMk id="8" creationId="{91AC53A4-DE22-A9FF-4691-BE990C8BBBA5}"/>
          </ac:spMkLst>
        </pc:spChg>
        <pc:spChg chg="add mod">
          <ac:chgData name="Allen Hsu" userId="60d91a9c-a42c-4cc8-ad01-70c31ac073b3" providerId="ADAL" clId="{171FDCCA-C198-4BCC-A328-7CEAB34EC956}" dt="2024-07-01T01:22:10.778" v="4253" actId="1076"/>
          <ac:spMkLst>
            <pc:docMk/>
            <pc:sldMk cId="4123871329" sldId="2147374914"/>
            <ac:spMk id="11" creationId="{5B54B40A-E88D-EA3A-8EF9-D982E5FF5CED}"/>
          </ac:spMkLst>
        </pc:spChg>
        <pc:spChg chg="add mod">
          <ac:chgData name="Allen Hsu" userId="60d91a9c-a42c-4cc8-ad01-70c31ac073b3" providerId="ADAL" clId="{171FDCCA-C198-4BCC-A328-7CEAB34EC956}" dt="2024-07-01T01:22:10.778" v="4253" actId="1076"/>
          <ac:spMkLst>
            <pc:docMk/>
            <pc:sldMk cId="4123871329" sldId="2147374914"/>
            <ac:spMk id="12" creationId="{D69965D3-D77E-8DA0-810B-836FC96A00DC}"/>
          </ac:spMkLst>
        </pc:spChg>
        <pc:spChg chg="add mod">
          <ac:chgData name="Allen Hsu" userId="60d91a9c-a42c-4cc8-ad01-70c31ac073b3" providerId="ADAL" clId="{171FDCCA-C198-4BCC-A328-7CEAB34EC956}" dt="2024-07-01T01:22:10.778" v="4253" actId="1076"/>
          <ac:spMkLst>
            <pc:docMk/>
            <pc:sldMk cId="4123871329" sldId="2147374914"/>
            <ac:spMk id="13" creationId="{D19F7D8F-7069-E7C0-7789-989261BB75A2}"/>
          </ac:spMkLst>
        </pc:spChg>
        <pc:spChg chg="add mod">
          <ac:chgData name="Allen Hsu" userId="60d91a9c-a42c-4cc8-ad01-70c31ac073b3" providerId="ADAL" clId="{171FDCCA-C198-4BCC-A328-7CEAB34EC956}" dt="2024-07-01T01:22:10.778" v="4253" actId="1076"/>
          <ac:spMkLst>
            <pc:docMk/>
            <pc:sldMk cId="4123871329" sldId="2147374914"/>
            <ac:spMk id="20" creationId="{7052093E-BC42-A685-2F08-4453EA2C79BC}"/>
          </ac:spMkLst>
        </pc:spChg>
        <pc:spChg chg="add mod">
          <ac:chgData name="Allen Hsu" userId="60d91a9c-a42c-4cc8-ad01-70c31ac073b3" providerId="ADAL" clId="{171FDCCA-C198-4BCC-A328-7CEAB34EC956}" dt="2024-07-01T01:22:10.778" v="4253" actId="1076"/>
          <ac:spMkLst>
            <pc:docMk/>
            <pc:sldMk cId="4123871329" sldId="2147374914"/>
            <ac:spMk id="32" creationId="{6D26870D-AD6C-31BC-6D4F-DF48506975DF}"/>
          </ac:spMkLst>
        </pc:spChg>
        <pc:spChg chg="add mod">
          <ac:chgData name="Allen Hsu" userId="60d91a9c-a42c-4cc8-ad01-70c31ac073b3" providerId="ADAL" clId="{171FDCCA-C198-4BCC-A328-7CEAB34EC956}" dt="2024-07-01T09:26:50.228" v="10919" actId="14100"/>
          <ac:spMkLst>
            <pc:docMk/>
            <pc:sldMk cId="4123871329" sldId="2147374914"/>
            <ac:spMk id="33" creationId="{9C530FEB-3463-E73F-D77E-802AD42ECDA9}"/>
          </ac:spMkLst>
        </pc:spChg>
        <pc:spChg chg="add mod">
          <ac:chgData name="Allen Hsu" userId="60d91a9c-a42c-4cc8-ad01-70c31ac073b3" providerId="ADAL" clId="{171FDCCA-C198-4BCC-A328-7CEAB34EC956}" dt="2024-07-01T01:22:10.778" v="4253" actId="1076"/>
          <ac:spMkLst>
            <pc:docMk/>
            <pc:sldMk cId="4123871329" sldId="2147374914"/>
            <ac:spMk id="35" creationId="{85F42124-38F8-089C-0FE6-0185D4EEEE4A}"/>
          </ac:spMkLst>
        </pc:spChg>
        <pc:spChg chg="add mod">
          <ac:chgData name="Allen Hsu" userId="60d91a9c-a42c-4cc8-ad01-70c31ac073b3" providerId="ADAL" clId="{171FDCCA-C198-4BCC-A328-7CEAB34EC956}" dt="2024-07-01T01:22:10.778" v="4253" actId="1076"/>
          <ac:spMkLst>
            <pc:docMk/>
            <pc:sldMk cId="4123871329" sldId="2147374914"/>
            <ac:spMk id="36" creationId="{8D5C4AF3-8A82-9165-9CDE-AF294D293D11}"/>
          </ac:spMkLst>
        </pc:spChg>
        <pc:spChg chg="add del mod">
          <ac:chgData name="Allen Hsu" userId="60d91a9c-a42c-4cc8-ad01-70c31ac073b3" providerId="ADAL" clId="{171FDCCA-C198-4BCC-A328-7CEAB34EC956}" dt="2024-07-01T01:19:45.878" v="4218" actId="478"/>
          <ac:spMkLst>
            <pc:docMk/>
            <pc:sldMk cId="4123871329" sldId="2147374914"/>
            <ac:spMk id="38" creationId="{D24774F4-5492-4D9F-8E1A-247E16D1CC28}"/>
          </ac:spMkLst>
        </pc:spChg>
        <pc:spChg chg="del mod topLvl">
          <ac:chgData name="Allen Hsu" userId="60d91a9c-a42c-4cc8-ad01-70c31ac073b3" providerId="ADAL" clId="{171FDCCA-C198-4BCC-A328-7CEAB34EC956}" dt="2024-07-08T08:52:33.642" v="32821" actId="21"/>
          <ac:spMkLst>
            <pc:docMk/>
            <pc:sldMk cId="4123871329" sldId="2147374914"/>
            <ac:spMk id="39" creationId="{C185BB73-7CCA-3F3C-0478-FFEAC88BB709}"/>
          </ac:spMkLst>
        </pc:spChg>
        <pc:spChg chg="del mod topLvl">
          <ac:chgData name="Allen Hsu" userId="60d91a9c-a42c-4cc8-ad01-70c31ac073b3" providerId="ADAL" clId="{171FDCCA-C198-4BCC-A328-7CEAB34EC956}" dt="2024-07-08T08:52:33.642" v="32821" actId="21"/>
          <ac:spMkLst>
            <pc:docMk/>
            <pc:sldMk cId="4123871329" sldId="2147374914"/>
            <ac:spMk id="40" creationId="{8E38DA4A-19CC-627A-F487-DD841B62EE97}"/>
          </ac:spMkLst>
        </pc:spChg>
        <pc:spChg chg="del mod topLvl">
          <ac:chgData name="Allen Hsu" userId="60d91a9c-a42c-4cc8-ad01-70c31ac073b3" providerId="ADAL" clId="{171FDCCA-C198-4BCC-A328-7CEAB34EC956}" dt="2024-07-08T08:52:33.642" v="32821" actId="21"/>
          <ac:spMkLst>
            <pc:docMk/>
            <pc:sldMk cId="4123871329" sldId="2147374914"/>
            <ac:spMk id="41" creationId="{A5D1A7D2-5F34-B2D8-B204-4337E19C9572}"/>
          </ac:spMkLst>
        </pc:spChg>
        <pc:spChg chg="del mod topLvl">
          <ac:chgData name="Allen Hsu" userId="60d91a9c-a42c-4cc8-ad01-70c31ac073b3" providerId="ADAL" clId="{171FDCCA-C198-4BCC-A328-7CEAB34EC956}" dt="2024-07-08T08:52:33.642" v="32821" actId="21"/>
          <ac:spMkLst>
            <pc:docMk/>
            <pc:sldMk cId="4123871329" sldId="2147374914"/>
            <ac:spMk id="42" creationId="{2E0638C4-E51B-A929-08E1-7F1B2AD4304B}"/>
          </ac:spMkLst>
        </pc:spChg>
        <pc:spChg chg="del mod topLvl">
          <ac:chgData name="Allen Hsu" userId="60d91a9c-a42c-4cc8-ad01-70c31ac073b3" providerId="ADAL" clId="{171FDCCA-C198-4BCC-A328-7CEAB34EC956}" dt="2024-07-08T08:52:33.642" v="32821" actId="21"/>
          <ac:spMkLst>
            <pc:docMk/>
            <pc:sldMk cId="4123871329" sldId="2147374914"/>
            <ac:spMk id="43" creationId="{D2543E71-016B-6219-E1C7-317A57118D00}"/>
          </ac:spMkLst>
        </pc:spChg>
        <pc:spChg chg="del mod topLvl">
          <ac:chgData name="Allen Hsu" userId="60d91a9c-a42c-4cc8-ad01-70c31ac073b3" providerId="ADAL" clId="{171FDCCA-C198-4BCC-A328-7CEAB34EC956}" dt="2024-07-08T08:52:33.642" v="32821" actId="21"/>
          <ac:spMkLst>
            <pc:docMk/>
            <pc:sldMk cId="4123871329" sldId="2147374914"/>
            <ac:spMk id="44" creationId="{2C0AD7C0-1004-CD38-110D-8344EC2F48DF}"/>
          </ac:spMkLst>
        </pc:spChg>
        <pc:spChg chg="del mod topLvl">
          <ac:chgData name="Allen Hsu" userId="60d91a9c-a42c-4cc8-ad01-70c31ac073b3" providerId="ADAL" clId="{171FDCCA-C198-4BCC-A328-7CEAB34EC956}" dt="2024-07-08T08:52:33.642" v="32821" actId="21"/>
          <ac:spMkLst>
            <pc:docMk/>
            <pc:sldMk cId="4123871329" sldId="2147374914"/>
            <ac:spMk id="45" creationId="{F0EE5722-9DE3-A18E-3D20-9B61E5EFAB04}"/>
          </ac:spMkLst>
        </pc:spChg>
        <pc:spChg chg="del mod topLvl">
          <ac:chgData name="Allen Hsu" userId="60d91a9c-a42c-4cc8-ad01-70c31ac073b3" providerId="ADAL" clId="{171FDCCA-C198-4BCC-A328-7CEAB34EC956}" dt="2024-07-08T08:52:33.642" v="32821" actId="21"/>
          <ac:spMkLst>
            <pc:docMk/>
            <pc:sldMk cId="4123871329" sldId="2147374914"/>
            <ac:spMk id="62" creationId="{07B2A952-6877-2539-7021-0FFCC2D71BC4}"/>
          </ac:spMkLst>
        </pc:spChg>
        <pc:spChg chg="del mod topLvl">
          <ac:chgData name="Allen Hsu" userId="60d91a9c-a42c-4cc8-ad01-70c31ac073b3" providerId="ADAL" clId="{171FDCCA-C198-4BCC-A328-7CEAB34EC956}" dt="2024-07-08T08:52:33.642" v="32821" actId="21"/>
          <ac:spMkLst>
            <pc:docMk/>
            <pc:sldMk cId="4123871329" sldId="2147374914"/>
            <ac:spMk id="82" creationId="{BE378585-1D1A-6C2B-20DF-E7F25840F158}"/>
          </ac:spMkLst>
        </pc:spChg>
        <pc:spChg chg="del mod topLvl">
          <ac:chgData name="Allen Hsu" userId="60d91a9c-a42c-4cc8-ad01-70c31ac073b3" providerId="ADAL" clId="{171FDCCA-C198-4BCC-A328-7CEAB34EC956}" dt="2024-07-01T09:26:02.171" v="10911" actId="478"/>
          <ac:spMkLst>
            <pc:docMk/>
            <pc:sldMk cId="4123871329" sldId="2147374914"/>
            <ac:spMk id="83" creationId="{338D4E62-101A-A8CA-DC6F-AC937C37F5DF}"/>
          </ac:spMkLst>
        </pc:spChg>
        <pc:spChg chg="add mod">
          <ac:chgData name="Allen Hsu" userId="60d91a9c-a42c-4cc8-ad01-70c31ac073b3" providerId="ADAL" clId="{171FDCCA-C198-4BCC-A328-7CEAB34EC956}" dt="2024-07-01T03:26:23.937" v="6022" actId="1076"/>
          <ac:spMkLst>
            <pc:docMk/>
            <pc:sldMk cId="4123871329" sldId="2147374914"/>
            <ac:spMk id="84" creationId="{243C7035-06DC-462C-F6BA-DAF727ADECC4}"/>
          </ac:spMkLst>
        </pc:spChg>
        <pc:spChg chg="add mod">
          <ac:chgData name="Allen Hsu" userId="60d91a9c-a42c-4cc8-ad01-70c31ac073b3" providerId="ADAL" clId="{171FDCCA-C198-4BCC-A328-7CEAB34EC956}" dt="2024-07-01T01:49:46.121" v="4741" actId="1076"/>
          <ac:spMkLst>
            <pc:docMk/>
            <pc:sldMk cId="4123871329" sldId="2147374914"/>
            <ac:spMk id="86" creationId="{2B5A7A5D-F8F1-2445-856B-F49E5DA0EC4A}"/>
          </ac:spMkLst>
        </pc:spChg>
        <pc:spChg chg="add mod">
          <ac:chgData name="Allen Hsu" userId="60d91a9c-a42c-4cc8-ad01-70c31ac073b3" providerId="ADAL" clId="{171FDCCA-C198-4BCC-A328-7CEAB34EC956}" dt="2024-07-01T01:51:04.290" v="4761" actId="14100"/>
          <ac:spMkLst>
            <pc:docMk/>
            <pc:sldMk cId="4123871329" sldId="2147374914"/>
            <ac:spMk id="94" creationId="{7FC316B3-F4A9-120D-0D1C-AF5885ABBBA4}"/>
          </ac:spMkLst>
        </pc:spChg>
        <pc:spChg chg="add mod">
          <ac:chgData name="Allen Hsu" userId="60d91a9c-a42c-4cc8-ad01-70c31ac073b3" providerId="ADAL" clId="{171FDCCA-C198-4BCC-A328-7CEAB34EC956}" dt="2024-07-01T01:51:12.686" v="4762" actId="571"/>
          <ac:spMkLst>
            <pc:docMk/>
            <pc:sldMk cId="4123871329" sldId="2147374914"/>
            <ac:spMk id="95" creationId="{B32AAA40-0A3D-40F3-F6D8-F0F4CC375152}"/>
          </ac:spMkLst>
        </pc:spChg>
        <pc:spChg chg="add del mod">
          <ac:chgData name="Allen Hsu" userId="60d91a9c-a42c-4cc8-ad01-70c31ac073b3" providerId="ADAL" clId="{171FDCCA-C198-4BCC-A328-7CEAB34EC956}" dt="2024-07-01T02:32:44.172" v="5298" actId="478"/>
          <ac:spMkLst>
            <pc:docMk/>
            <pc:sldMk cId="4123871329" sldId="2147374914"/>
            <ac:spMk id="96" creationId="{F18F4B80-A23A-BBC1-A00F-A301E12B9D48}"/>
          </ac:spMkLst>
        </pc:spChg>
        <pc:spChg chg="add mod">
          <ac:chgData name="Allen Hsu" userId="60d91a9c-a42c-4cc8-ad01-70c31ac073b3" providerId="ADAL" clId="{171FDCCA-C198-4BCC-A328-7CEAB34EC956}" dt="2024-07-01T02:36:04.191" v="5302"/>
          <ac:spMkLst>
            <pc:docMk/>
            <pc:sldMk cId="4123871329" sldId="2147374914"/>
            <ac:spMk id="97" creationId="{0FB7E92B-EC5E-9FD9-D759-A127E93EF628}"/>
          </ac:spMkLst>
        </pc:spChg>
        <pc:spChg chg="add del mod">
          <ac:chgData name="Allen Hsu" userId="60d91a9c-a42c-4cc8-ad01-70c31ac073b3" providerId="ADAL" clId="{171FDCCA-C198-4BCC-A328-7CEAB34EC956}" dt="2024-07-08T08:52:33.642" v="32821" actId="21"/>
          <ac:spMkLst>
            <pc:docMk/>
            <pc:sldMk cId="4123871329" sldId="2147374914"/>
            <ac:spMk id="99" creationId="{B0C71340-0F01-2AAA-FA66-5379017510C2}"/>
          </ac:spMkLst>
        </pc:spChg>
        <pc:spChg chg="add del mod">
          <ac:chgData name="Allen Hsu" userId="60d91a9c-a42c-4cc8-ad01-70c31ac073b3" providerId="ADAL" clId="{171FDCCA-C198-4BCC-A328-7CEAB34EC956}" dt="2024-07-08T08:52:33.642" v="32821" actId="21"/>
          <ac:spMkLst>
            <pc:docMk/>
            <pc:sldMk cId="4123871329" sldId="2147374914"/>
            <ac:spMk id="105" creationId="{8786C769-0D1C-326F-C516-2976CC1E7D4F}"/>
          </ac:spMkLst>
        </pc:spChg>
        <pc:spChg chg="add del mod">
          <ac:chgData name="Allen Hsu" userId="60d91a9c-a42c-4cc8-ad01-70c31ac073b3" providerId="ADAL" clId="{171FDCCA-C198-4BCC-A328-7CEAB34EC956}" dt="2024-07-08T08:52:33.642" v="32821" actId="21"/>
          <ac:spMkLst>
            <pc:docMk/>
            <pc:sldMk cId="4123871329" sldId="2147374914"/>
            <ac:spMk id="106" creationId="{2DA4C002-B78B-28C9-A0E6-7E4B20400B88}"/>
          </ac:spMkLst>
        </pc:spChg>
        <pc:spChg chg="add del mod">
          <ac:chgData name="Allen Hsu" userId="60d91a9c-a42c-4cc8-ad01-70c31ac073b3" providerId="ADAL" clId="{171FDCCA-C198-4BCC-A328-7CEAB34EC956}" dt="2024-07-08T08:52:33.642" v="32821" actId="21"/>
          <ac:spMkLst>
            <pc:docMk/>
            <pc:sldMk cId="4123871329" sldId="2147374914"/>
            <ac:spMk id="109" creationId="{B8BC50D9-0893-51A4-62D6-7FD38F71C118}"/>
          </ac:spMkLst>
        </pc:spChg>
        <pc:spChg chg="add del mod">
          <ac:chgData name="Allen Hsu" userId="60d91a9c-a42c-4cc8-ad01-70c31ac073b3" providerId="ADAL" clId="{171FDCCA-C198-4BCC-A328-7CEAB34EC956}" dt="2024-07-08T08:52:33.642" v="32821" actId="21"/>
          <ac:spMkLst>
            <pc:docMk/>
            <pc:sldMk cId="4123871329" sldId="2147374914"/>
            <ac:spMk id="115" creationId="{D954DB52-14EC-BDD9-AAE2-2B388EFF92AF}"/>
          </ac:spMkLst>
        </pc:spChg>
        <pc:spChg chg="add del mod">
          <ac:chgData name="Allen Hsu" userId="60d91a9c-a42c-4cc8-ad01-70c31ac073b3" providerId="ADAL" clId="{171FDCCA-C198-4BCC-A328-7CEAB34EC956}" dt="2024-07-08T08:52:33.642" v="32821" actId="21"/>
          <ac:spMkLst>
            <pc:docMk/>
            <pc:sldMk cId="4123871329" sldId="2147374914"/>
            <ac:spMk id="120" creationId="{3A761593-0402-8E91-540C-50927D797588}"/>
          </ac:spMkLst>
        </pc:spChg>
        <pc:spChg chg="add del mod">
          <ac:chgData name="Allen Hsu" userId="60d91a9c-a42c-4cc8-ad01-70c31ac073b3" providerId="ADAL" clId="{171FDCCA-C198-4BCC-A328-7CEAB34EC956}" dt="2024-07-08T08:52:33.642" v="32821" actId="21"/>
          <ac:spMkLst>
            <pc:docMk/>
            <pc:sldMk cId="4123871329" sldId="2147374914"/>
            <ac:spMk id="121" creationId="{A07C83FB-E1F5-8184-454A-F6DB045D271A}"/>
          </ac:spMkLst>
        </pc:spChg>
        <pc:spChg chg="add del mod">
          <ac:chgData name="Allen Hsu" userId="60d91a9c-a42c-4cc8-ad01-70c31ac073b3" providerId="ADAL" clId="{171FDCCA-C198-4BCC-A328-7CEAB34EC956}" dt="2024-07-08T08:52:33.642" v="32821" actId="21"/>
          <ac:spMkLst>
            <pc:docMk/>
            <pc:sldMk cId="4123871329" sldId="2147374914"/>
            <ac:spMk id="122" creationId="{7DB9D4EB-DF28-8131-BE16-B1D0DBDDE1D9}"/>
          </ac:spMkLst>
        </pc:spChg>
        <pc:spChg chg="add del mod">
          <ac:chgData name="Allen Hsu" userId="60d91a9c-a42c-4cc8-ad01-70c31ac073b3" providerId="ADAL" clId="{171FDCCA-C198-4BCC-A328-7CEAB34EC956}" dt="2024-07-01T03:01:01.352" v="5425" actId="478"/>
          <ac:spMkLst>
            <pc:docMk/>
            <pc:sldMk cId="4123871329" sldId="2147374914"/>
            <ac:spMk id="125" creationId="{82422621-76BF-BBD3-08B2-6E4F17630A6E}"/>
          </ac:spMkLst>
        </pc:spChg>
        <pc:spChg chg="add mod">
          <ac:chgData name="Allen Hsu" userId="60d91a9c-a42c-4cc8-ad01-70c31ac073b3" providerId="ADAL" clId="{171FDCCA-C198-4BCC-A328-7CEAB34EC956}" dt="2024-07-01T09:26:34.331" v="10917" actId="20577"/>
          <ac:spMkLst>
            <pc:docMk/>
            <pc:sldMk cId="4123871329" sldId="2147374914"/>
            <ac:spMk id="138" creationId="{33D42E0D-19CD-E510-62C6-2E383961D600}"/>
          </ac:spMkLst>
        </pc:spChg>
        <pc:grpChg chg="add del mod">
          <ac:chgData name="Allen Hsu" userId="60d91a9c-a42c-4cc8-ad01-70c31ac073b3" providerId="ADAL" clId="{171FDCCA-C198-4BCC-A328-7CEAB34EC956}" dt="2024-07-01T02:32:35.489" v="5295" actId="165"/>
          <ac:grpSpMkLst>
            <pc:docMk/>
            <pc:sldMk cId="4123871329" sldId="2147374914"/>
            <ac:grpSpMk id="74" creationId="{B41B2479-352D-0D18-81A7-9737A7F6AFCA}"/>
          </ac:grpSpMkLst>
        </pc:grpChg>
        <pc:picChg chg="add mod">
          <ac:chgData name="Allen Hsu" userId="60d91a9c-a42c-4cc8-ad01-70c31ac073b3" providerId="ADAL" clId="{171FDCCA-C198-4BCC-A328-7CEAB34EC956}" dt="2024-07-01T01:22:10.778" v="4253" actId="1076"/>
          <ac:picMkLst>
            <pc:docMk/>
            <pc:sldMk cId="4123871329" sldId="2147374914"/>
            <ac:picMk id="9" creationId="{4E606705-5488-EC1E-D77C-23C2DB74E2E1}"/>
          </ac:picMkLst>
        </pc:picChg>
        <pc:picChg chg="add mod">
          <ac:chgData name="Allen Hsu" userId="60d91a9c-a42c-4cc8-ad01-70c31ac073b3" providerId="ADAL" clId="{171FDCCA-C198-4BCC-A328-7CEAB34EC956}" dt="2024-07-01T01:22:10.778" v="4253" actId="1076"/>
          <ac:picMkLst>
            <pc:docMk/>
            <pc:sldMk cId="4123871329" sldId="2147374914"/>
            <ac:picMk id="10" creationId="{D4E6A995-1C2E-6759-E32A-C39A24277EC7}"/>
          </ac:picMkLst>
        </pc:picChg>
        <pc:picChg chg="add mod">
          <ac:chgData name="Allen Hsu" userId="60d91a9c-a42c-4cc8-ad01-70c31ac073b3" providerId="ADAL" clId="{171FDCCA-C198-4BCC-A328-7CEAB34EC956}" dt="2024-07-01T01:22:10.778" v="4253" actId="1076"/>
          <ac:picMkLst>
            <pc:docMk/>
            <pc:sldMk cId="4123871329" sldId="2147374914"/>
            <ac:picMk id="30" creationId="{D251B4F1-3AEE-23C2-E05A-1FC66485FC17}"/>
          </ac:picMkLst>
        </pc:picChg>
        <pc:picChg chg="add mod">
          <ac:chgData name="Allen Hsu" userId="60d91a9c-a42c-4cc8-ad01-70c31ac073b3" providerId="ADAL" clId="{171FDCCA-C198-4BCC-A328-7CEAB34EC956}" dt="2024-07-01T01:22:10.778" v="4253" actId="1076"/>
          <ac:picMkLst>
            <pc:docMk/>
            <pc:sldMk cId="4123871329" sldId="2147374914"/>
            <ac:picMk id="31" creationId="{877E5DC2-8539-A664-A1D7-B1FB5DBD6EEE}"/>
          </ac:picMkLst>
        </pc:picChg>
        <pc:picChg chg="add mod">
          <ac:chgData name="Allen Hsu" userId="60d91a9c-a42c-4cc8-ad01-70c31ac073b3" providerId="ADAL" clId="{171FDCCA-C198-4BCC-A328-7CEAB34EC956}" dt="2024-07-01T01:22:10.778" v="4253" actId="1076"/>
          <ac:picMkLst>
            <pc:docMk/>
            <pc:sldMk cId="4123871329" sldId="2147374914"/>
            <ac:picMk id="37" creationId="{E683EB39-B815-C0CE-40D9-F4F58DC7AA43}"/>
          </ac:picMkLst>
        </pc:picChg>
        <pc:picChg chg="del mod topLvl">
          <ac:chgData name="Allen Hsu" userId="60d91a9c-a42c-4cc8-ad01-70c31ac073b3" providerId="ADAL" clId="{171FDCCA-C198-4BCC-A328-7CEAB34EC956}" dt="2024-07-08T08:52:33.642" v="32821" actId="21"/>
          <ac:picMkLst>
            <pc:docMk/>
            <pc:sldMk cId="4123871329" sldId="2147374914"/>
            <ac:picMk id="75" creationId="{B4DAD154-41B8-C008-7B94-1E85CEB86E8E}"/>
          </ac:picMkLst>
        </pc:picChg>
        <pc:picChg chg="del mod topLvl">
          <ac:chgData name="Allen Hsu" userId="60d91a9c-a42c-4cc8-ad01-70c31ac073b3" providerId="ADAL" clId="{171FDCCA-C198-4BCC-A328-7CEAB34EC956}" dt="2024-07-08T08:52:33.642" v="32821" actId="21"/>
          <ac:picMkLst>
            <pc:docMk/>
            <pc:sldMk cId="4123871329" sldId="2147374914"/>
            <ac:picMk id="76" creationId="{8073D4D1-D368-C3F7-C3BB-2D203C1B642E}"/>
          </ac:picMkLst>
        </pc:picChg>
        <pc:picChg chg="del mod topLvl">
          <ac:chgData name="Allen Hsu" userId="60d91a9c-a42c-4cc8-ad01-70c31ac073b3" providerId="ADAL" clId="{171FDCCA-C198-4BCC-A328-7CEAB34EC956}" dt="2024-07-08T08:52:33.642" v="32821" actId="21"/>
          <ac:picMkLst>
            <pc:docMk/>
            <pc:sldMk cId="4123871329" sldId="2147374914"/>
            <ac:picMk id="77" creationId="{D521DCC2-6565-6DA2-E5D0-BE23D262D07F}"/>
          </ac:picMkLst>
        </pc:picChg>
        <pc:picChg chg="del mod topLvl">
          <ac:chgData name="Allen Hsu" userId="60d91a9c-a42c-4cc8-ad01-70c31ac073b3" providerId="ADAL" clId="{171FDCCA-C198-4BCC-A328-7CEAB34EC956}" dt="2024-07-08T08:52:33.642" v="32821" actId="21"/>
          <ac:picMkLst>
            <pc:docMk/>
            <pc:sldMk cId="4123871329" sldId="2147374914"/>
            <ac:picMk id="78" creationId="{07C8A7DA-EFD3-490F-010C-8FCF46733C20}"/>
          </ac:picMkLst>
        </pc:picChg>
        <pc:picChg chg="del mod topLvl">
          <ac:chgData name="Allen Hsu" userId="60d91a9c-a42c-4cc8-ad01-70c31ac073b3" providerId="ADAL" clId="{171FDCCA-C198-4BCC-A328-7CEAB34EC956}" dt="2024-07-08T08:52:33.642" v="32821" actId="21"/>
          <ac:picMkLst>
            <pc:docMk/>
            <pc:sldMk cId="4123871329" sldId="2147374914"/>
            <ac:picMk id="79" creationId="{E14BEE4E-D900-89D8-4DAD-A1FA1D22526E}"/>
          </ac:picMkLst>
        </pc:picChg>
        <pc:picChg chg="del mod topLvl">
          <ac:chgData name="Allen Hsu" userId="60d91a9c-a42c-4cc8-ad01-70c31ac073b3" providerId="ADAL" clId="{171FDCCA-C198-4BCC-A328-7CEAB34EC956}" dt="2024-07-08T08:52:33.642" v="32821" actId="21"/>
          <ac:picMkLst>
            <pc:docMk/>
            <pc:sldMk cId="4123871329" sldId="2147374914"/>
            <ac:picMk id="81" creationId="{EC9133E7-9C33-7BD4-A38C-0EA8A9AA8D37}"/>
          </ac:picMkLst>
        </pc:picChg>
        <pc:cxnChg chg="add mod">
          <ac:chgData name="Allen Hsu" userId="60d91a9c-a42c-4cc8-ad01-70c31ac073b3" providerId="ADAL" clId="{171FDCCA-C198-4BCC-A328-7CEAB34EC956}" dt="2024-07-01T01:22:10.778" v="4253" actId="1076"/>
          <ac:cxnSpMkLst>
            <pc:docMk/>
            <pc:sldMk cId="4123871329" sldId="2147374914"/>
            <ac:cxnSpMk id="14" creationId="{CA934ACD-C5FE-E9CD-0B68-46B02C3B7D9B}"/>
          </ac:cxnSpMkLst>
        </pc:cxnChg>
        <pc:cxnChg chg="add mod">
          <ac:chgData name="Allen Hsu" userId="60d91a9c-a42c-4cc8-ad01-70c31ac073b3" providerId="ADAL" clId="{171FDCCA-C198-4BCC-A328-7CEAB34EC956}" dt="2024-07-01T01:22:10.778" v="4253" actId="1076"/>
          <ac:cxnSpMkLst>
            <pc:docMk/>
            <pc:sldMk cId="4123871329" sldId="2147374914"/>
            <ac:cxnSpMk id="15" creationId="{66EC6640-15D9-0BAE-C99D-2F249BD18482}"/>
          </ac:cxnSpMkLst>
        </pc:cxnChg>
        <pc:cxnChg chg="add mod">
          <ac:chgData name="Allen Hsu" userId="60d91a9c-a42c-4cc8-ad01-70c31ac073b3" providerId="ADAL" clId="{171FDCCA-C198-4BCC-A328-7CEAB34EC956}" dt="2024-07-01T01:22:10.778" v="4253" actId="1076"/>
          <ac:cxnSpMkLst>
            <pc:docMk/>
            <pc:sldMk cId="4123871329" sldId="2147374914"/>
            <ac:cxnSpMk id="16" creationId="{EE866731-89CE-85AA-CA93-C4CFC2D10018}"/>
          </ac:cxnSpMkLst>
        </pc:cxnChg>
        <pc:cxnChg chg="add mod">
          <ac:chgData name="Allen Hsu" userId="60d91a9c-a42c-4cc8-ad01-70c31ac073b3" providerId="ADAL" clId="{171FDCCA-C198-4BCC-A328-7CEAB34EC956}" dt="2024-07-01T01:22:10.778" v="4253" actId="1076"/>
          <ac:cxnSpMkLst>
            <pc:docMk/>
            <pc:sldMk cId="4123871329" sldId="2147374914"/>
            <ac:cxnSpMk id="17" creationId="{D64B9700-0F70-3FED-DC85-D13FA13526DA}"/>
          </ac:cxnSpMkLst>
        </pc:cxnChg>
        <pc:cxnChg chg="add mod">
          <ac:chgData name="Allen Hsu" userId="60d91a9c-a42c-4cc8-ad01-70c31ac073b3" providerId="ADAL" clId="{171FDCCA-C198-4BCC-A328-7CEAB34EC956}" dt="2024-07-01T01:22:10.778" v="4253" actId="1076"/>
          <ac:cxnSpMkLst>
            <pc:docMk/>
            <pc:sldMk cId="4123871329" sldId="2147374914"/>
            <ac:cxnSpMk id="18" creationId="{563A03FA-1B0F-331D-FDEB-98ECD8ABA754}"/>
          </ac:cxnSpMkLst>
        </pc:cxnChg>
        <pc:cxnChg chg="add mod">
          <ac:chgData name="Allen Hsu" userId="60d91a9c-a42c-4cc8-ad01-70c31ac073b3" providerId="ADAL" clId="{171FDCCA-C198-4BCC-A328-7CEAB34EC956}" dt="2024-07-01T01:22:10.778" v="4253" actId="1076"/>
          <ac:cxnSpMkLst>
            <pc:docMk/>
            <pc:sldMk cId="4123871329" sldId="2147374914"/>
            <ac:cxnSpMk id="19" creationId="{6E1A7E34-6B60-12C3-2743-F00ADC16ADB9}"/>
          </ac:cxnSpMkLst>
        </pc:cxnChg>
        <pc:cxnChg chg="add mod">
          <ac:chgData name="Allen Hsu" userId="60d91a9c-a42c-4cc8-ad01-70c31ac073b3" providerId="ADAL" clId="{171FDCCA-C198-4BCC-A328-7CEAB34EC956}" dt="2024-07-01T01:22:10.778" v="4253" actId="1076"/>
          <ac:cxnSpMkLst>
            <pc:docMk/>
            <pc:sldMk cId="4123871329" sldId="2147374914"/>
            <ac:cxnSpMk id="21" creationId="{223F4036-1308-DB1B-5811-4A105EA34316}"/>
          </ac:cxnSpMkLst>
        </pc:cxnChg>
        <pc:cxnChg chg="add mod">
          <ac:chgData name="Allen Hsu" userId="60d91a9c-a42c-4cc8-ad01-70c31ac073b3" providerId="ADAL" clId="{171FDCCA-C198-4BCC-A328-7CEAB34EC956}" dt="2024-07-01T01:22:10.778" v="4253" actId="1076"/>
          <ac:cxnSpMkLst>
            <pc:docMk/>
            <pc:sldMk cId="4123871329" sldId="2147374914"/>
            <ac:cxnSpMk id="22" creationId="{D371FF68-E940-6D1E-551B-BA4746D9935D}"/>
          </ac:cxnSpMkLst>
        </pc:cxnChg>
        <pc:cxnChg chg="add mod">
          <ac:chgData name="Allen Hsu" userId="60d91a9c-a42c-4cc8-ad01-70c31ac073b3" providerId="ADAL" clId="{171FDCCA-C198-4BCC-A328-7CEAB34EC956}" dt="2024-07-01T01:22:10.778" v="4253" actId="1076"/>
          <ac:cxnSpMkLst>
            <pc:docMk/>
            <pc:sldMk cId="4123871329" sldId="2147374914"/>
            <ac:cxnSpMk id="23" creationId="{A73BE76B-456B-E3EF-824C-8924D1F1F746}"/>
          </ac:cxnSpMkLst>
        </pc:cxnChg>
        <pc:cxnChg chg="add mod">
          <ac:chgData name="Allen Hsu" userId="60d91a9c-a42c-4cc8-ad01-70c31ac073b3" providerId="ADAL" clId="{171FDCCA-C198-4BCC-A328-7CEAB34EC956}" dt="2024-07-01T01:22:10.778" v="4253" actId="1076"/>
          <ac:cxnSpMkLst>
            <pc:docMk/>
            <pc:sldMk cId="4123871329" sldId="2147374914"/>
            <ac:cxnSpMk id="24" creationId="{CB5CD9A2-B563-6C23-3534-EA17E2D5C770}"/>
          </ac:cxnSpMkLst>
        </pc:cxnChg>
        <pc:cxnChg chg="add mod">
          <ac:chgData name="Allen Hsu" userId="60d91a9c-a42c-4cc8-ad01-70c31ac073b3" providerId="ADAL" clId="{171FDCCA-C198-4BCC-A328-7CEAB34EC956}" dt="2024-07-01T01:22:10.778" v="4253" actId="1076"/>
          <ac:cxnSpMkLst>
            <pc:docMk/>
            <pc:sldMk cId="4123871329" sldId="2147374914"/>
            <ac:cxnSpMk id="25" creationId="{11D9486C-3D6A-FB7B-BB52-FB1DA61D27C4}"/>
          </ac:cxnSpMkLst>
        </pc:cxnChg>
        <pc:cxnChg chg="add mod">
          <ac:chgData name="Allen Hsu" userId="60d91a9c-a42c-4cc8-ad01-70c31ac073b3" providerId="ADAL" clId="{171FDCCA-C198-4BCC-A328-7CEAB34EC956}" dt="2024-07-01T01:22:10.778" v="4253" actId="1076"/>
          <ac:cxnSpMkLst>
            <pc:docMk/>
            <pc:sldMk cId="4123871329" sldId="2147374914"/>
            <ac:cxnSpMk id="26" creationId="{EC46D7AF-2255-7606-A394-02FCA5BF654E}"/>
          </ac:cxnSpMkLst>
        </pc:cxnChg>
        <pc:cxnChg chg="add mod">
          <ac:chgData name="Allen Hsu" userId="60d91a9c-a42c-4cc8-ad01-70c31ac073b3" providerId="ADAL" clId="{171FDCCA-C198-4BCC-A328-7CEAB34EC956}" dt="2024-07-01T01:50:21.400" v="4747" actId="555"/>
          <ac:cxnSpMkLst>
            <pc:docMk/>
            <pc:sldMk cId="4123871329" sldId="2147374914"/>
            <ac:cxnSpMk id="27" creationId="{791CA669-FACF-4454-5645-374D1272196F}"/>
          </ac:cxnSpMkLst>
        </pc:cxnChg>
        <pc:cxnChg chg="add mod">
          <ac:chgData name="Allen Hsu" userId="60d91a9c-a42c-4cc8-ad01-70c31ac073b3" providerId="ADAL" clId="{171FDCCA-C198-4BCC-A328-7CEAB34EC956}" dt="2024-07-01T01:22:10.778" v="4253" actId="1076"/>
          <ac:cxnSpMkLst>
            <pc:docMk/>
            <pc:sldMk cId="4123871329" sldId="2147374914"/>
            <ac:cxnSpMk id="28" creationId="{8FBD775C-C947-6382-D348-39AFB7D0EC6B}"/>
          </ac:cxnSpMkLst>
        </pc:cxnChg>
        <pc:cxnChg chg="add mod">
          <ac:chgData name="Allen Hsu" userId="60d91a9c-a42c-4cc8-ad01-70c31ac073b3" providerId="ADAL" clId="{171FDCCA-C198-4BCC-A328-7CEAB34EC956}" dt="2024-07-01T01:22:10.778" v="4253" actId="1076"/>
          <ac:cxnSpMkLst>
            <pc:docMk/>
            <pc:sldMk cId="4123871329" sldId="2147374914"/>
            <ac:cxnSpMk id="29" creationId="{86251059-9822-F000-884B-FAF41A7038A8}"/>
          </ac:cxnSpMkLst>
        </pc:cxnChg>
        <pc:cxnChg chg="add mod">
          <ac:chgData name="Allen Hsu" userId="60d91a9c-a42c-4cc8-ad01-70c31ac073b3" providerId="ADAL" clId="{171FDCCA-C198-4BCC-A328-7CEAB34EC956}" dt="2024-07-01T01:22:10.778" v="4253" actId="1076"/>
          <ac:cxnSpMkLst>
            <pc:docMk/>
            <pc:sldMk cId="4123871329" sldId="2147374914"/>
            <ac:cxnSpMk id="34" creationId="{38DD9D13-C13A-AEF0-F7B8-08C5F424F054}"/>
          </ac:cxnSpMkLst>
        </pc:cxnChg>
        <pc:cxnChg chg="del mod topLvl">
          <ac:chgData name="Allen Hsu" userId="60d91a9c-a42c-4cc8-ad01-70c31ac073b3" providerId="ADAL" clId="{171FDCCA-C198-4BCC-A328-7CEAB34EC956}" dt="2024-07-08T08:52:33.642" v="32821" actId="21"/>
          <ac:cxnSpMkLst>
            <pc:docMk/>
            <pc:sldMk cId="4123871329" sldId="2147374914"/>
            <ac:cxnSpMk id="46" creationId="{2D87B95B-9175-DC64-E77E-0700B8514B16}"/>
          </ac:cxnSpMkLst>
        </pc:cxnChg>
        <pc:cxnChg chg="del mod topLvl">
          <ac:chgData name="Allen Hsu" userId="60d91a9c-a42c-4cc8-ad01-70c31ac073b3" providerId="ADAL" clId="{171FDCCA-C198-4BCC-A328-7CEAB34EC956}" dt="2024-07-08T08:52:33.642" v="32821" actId="21"/>
          <ac:cxnSpMkLst>
            <pc:docMk/>
            <pc:sldMk cId="4123871329" sldId="2147374914"/>
            <ac:cxnSpMk id="47" creationId="{446B6390-76C2-9827-38D8-B7FF812033B0}"/>
          </ac:cxnSpMkLst>
        </pc:cxnChg>
        <pc:cxnChg chg="del mod topLvl">
          <ac:chgData name="Allen Hsu" userId="60d91a9c-a42c-4cc8-ad01-70c31ac073b3" providerId="ADAL" clId="{171FDCCA-C198-4BCC-A328-7CEAB34EC956}" dt="2024-07-08T08:52:33.642" v="32821" actId="21"/>
          <ac:cxnSpMkLst>
            <pc:docMk/>
            <pc:sldMk cId="4123871329" sldId="2147374914"/>
            <ac:cxnSpMk id="48" creationId="{6F9DAF44-8105-8908-A43F-C004D4A9E7CD}"/>
          </ac:cxnSpMkLst>
        </pc:cxnChg>
        <pc:cxnChg chg="del mod topLvl">
          <ac:chgData name="Allen Hsu" userId="60d91a9c-a42c-4cc8-ad01-70c31ac073b3" providerId="ADAL" clId="{171FDCCA-C198-4BCC-A328-7CEAB34EC956}" dt="2024-07-08T08:52:33.642" v="32821" actId="21"/>
          <ac:cxnSpMkLst>
            <pc:docMk/>
            <pc:sldMk cId="4123871329" sldId="2147374914"/>
            <ac:cxnSpMk id="49" creationId="{7A320E46-BA3B-913C-7BDB-3AA9B4AFF884}"/>
          </ac:cxnSpMkLst>
        </pc:cxnChg>
        <pc:cxnChg chg="del mod topLvl">
          <ac:chgData name="Allen Hsu" userId="60d91a9c-a42c-4cc8-ad01-70c31ac073b3" providerId="ADAL" clId="{171FDCCA-C198-4BCC-A328-7CEAB34EC956}" dt="2024-07-08T08:52:33.642" v="32821" actId="21"/>
          <ac:cxnSpMkLst>
            <pc:docMk/>
            <pc:sldMk cId="4123871329" sldId="2147374914"/>
            <ac:cxnSpMk id="50" creationId="{5E978A4F-41A6-6268-502D-A24BF9553226}"/>
          </ac:cxnSpMkLst>
        </pc:cxnChg>
        <pc:cxnChg chg="del mod topLvl">
          <ac:chgData name="Allen Hsu" userId="60d91a9c-a42c-4cc8-ad01-70c31ac073b3" providerId="ADAL" clId="{171FDCCA-C198-4BCC-A328-7CEAB34EC956}" dt="2024-07-08T08:52:33.642" v="32821" actId="21"/>
          <ac:cxnSpMkLst>
            <pc:docMk/>
            <pc:sldMk cId="4123871329" sldId="2147374914"/>
            <ac:cxnSpMk id="51" creationId="{6168B32F-4035-823A-42E3-F19F76EBAA94}"/>
          </ac:cxnSpMkLst>
        </pc:cxnChg>
        <pc:cxnChg chg="del mod topLvl">
          <ac:chgData name="Allen Hsu" userId="60d91a9c-a42c-4cc8-ad01-70c31ac073b3" providerId="ADAL" clId="{171FDCCA-C198-4BCC-A328-7CEAB34EC956}" dt="2024-07-08T08:52:33.642" v="32821" actId="21"/>
          <ac:cxnSpMkLst>
            <pc:docMk/>
            <pc:sldMk cId="4123871329" sldId="2147374914"/>
            <ac:cxnSpMk id="52" creationId="{C560DA05-8219-A22F-7CBE-389D2A1D34CC}"/>
          </ac:cxnSpMkLst>
        </pc:cxnChg>
        <pc:cxnChg chg="del mod topLvl">
          <ac:chgData name="Allen Hsu" userId="60d91a9c-a42c-4cc8-ad01-70c31ac073b3" providerId="ADAL" clId="{171FDCCA-C198-4BCC-A328-7CEAB34EC956}" dt="2024-07-08T08:52:33.642" v="32821" actId="21"/>
          <ac:cxnSpMkLst>
            <pc:docMk/>
            <pc:sldMk cId="4123871329" sldId="2147374914"/>
            <ac:cxnSpMk id="53" creationId="{5673E205-D07F-5F08-8FDF-71D5FB1A0B73}"/>
          </ac:cxnSpMkLst>
        </pc:cxnChg>
        <pc:cxnChg chg="del mod topLvl">
          <ac:chgData name="Allen Hsu" userId="60d91a9c-a42c-4cc8-ad01-70c31ac073b3" providerId="ADAL" clId="{171FDCCA-C198-4BCC-A328-7CEAB34EC956}" dt="2024-07-08T08:52:33.642" v="32821" actId="21"/>
          <ac:cxnSpMkLst>
            <pc:docMk/>
            <pc:sldMk cId="4123871329" sldId="2147374914"/>
            <ac:cxnSpMk id="54" creationId="{49AF70B6-0143-0D83-3B4B-C8FA1EB27FE6}"/>
          </ac:cxnSpMkLst>
        </pc:cxnChg>
        <pc:cxnChg chg="del mod topLvl">
          <ac:chgData name="Allen Hsu" userId="60d91a9c-a42c-4cc8-ad01-70c31ac073b3" providerId="ADAL" clId="{171FDCCA-C198-4BCC-A328-7CEAB34EC956}" dt="2024-07-08T08:52:33.642" v="32821" actId="21"/>
          <ac:cxnSpMkLst>
            <pc:docMk/>
            <pc:sldMk cId="4123871329" sldId="2147374914"/>
            <ac:cxnSpMk id="55" creationId="{E36D9361-E4E8-5EFE-D52E-571EAF0573B8}"/>
          </ac:cxnSpMkLst>
        </pc:cxnChg>
        <pc:cxnChg chg="del mod topLvl">
          <ac:chgData name="Allen Hsu" userId="60d91a9c-a42c-4cc8-ad01-70c31ac073b3" providerId="ADAL" clId="{171FDCCA-C198-4BCC-A328-7CEAB34EC956}" dt="2024-07-08T08:52:33.642" v="32821" actId="21"/>
          <ac:cxnSpMkLst>
            <pc:docMk/>
            <pc:sldMk cId="4123871329" sldId="2147374914"/>
            <ac:cxnSpMk id="56" creationId="{D9C70C9C-BF38-B946-64BF-957FC2F599B6}"/>
          </ac:cxnSpMkLst>
        </pc:cxnChg>
        <pc:cxnChg chg="del mod topLvl">
          <ac:chgData name="Allen Hsu" userId="60d91a9c-a42c-4cc8-ad01-70c31ac073b3" providerId="ADAL" clId="{171FDCCA-C198-4BCC-A328-7CEAB34EC956}" dt="2024-07-08T08:52:33.642" v="32821" actId="21"/>
          <ac:cxnSpMkLst>
            <pc:docMk/>
            <pc:sldMk cId="4123871329" sldId="2147374914"/>
            <ac:cxnSpMk id="57" creationId="{58EF6540-C17A-23F2-26F9-A47E974ACBE1}"/>
          </ac:cxnSpMkLst>
        </pc:cxnChg>
        <pc:cxnChg chg="del mod topLvl">
          <ac:chgData name="Allen Hsu" userId="60d91a9c-a42c-4cc8-ad01-70c31ac073b3" providerId="ADAL" clId="{171FDCCA-C198-4BCC-A328-7CEAB34EC956}" dt="2024-07-08T08:52:33.642" v="32821" actId="21"/>
          <ac:cxnSpMkLst>
            <pc:docMk/>
            <pc:sldMk cId="4123871329" sldId="2147374914"/>
            <ac:cxnSpMk id="58" creationId="{C3D64AFD-C800-259A-21EC-167A7EBB897B}"/>
          </ac:cxnSpMkLst>
        </pc:cxnChg>
        <pc:cxnChg chg="del mod topLvl">
          <ac:chgData name="Allen Hsu" userId="60d91a9c-a42c-4cc8-ad01-70c31ac073b3" providerId="ADAL" clId="{171FDCCA-C198-4BCC-A328-7CEAB34EC956}" dt="2024-07-08T08:52:33.642" v="32821" actId="21"/>
          <ac:cxnSpMkLst>
            <pc:docMk/>
            <pc:sldMk cId="4123871329" sldId="2147374914"/>
            <ac:cxnSpMk id="59" creationId="{BF3FE488-BBE6-3D2A-4B1F-6101FF82933B}"/>
          </ac:cxnSpMkLst>
        </pc:cxnChg>
        <pc:cxnChg chg="del mod topLvl">
          <ac:chgData name="Allen Hsu" userId="60d91a9c-a42c-4cc8-ad01-70c31ac073b3" providerId="ADAL" clId="{171FDCCA-C198-4BCC-A328-7CEAB34EC956}" dt="2024-07-08T08:52:33.642" v="32821" actId="21"/>
          <ac:cxnSpMkLst>
            <pc:docMk/>
            <pc:sldMk cId="4123871329" sldId="2147374914"/>
            <ac:cxnSpMk id="60" creationId="{8B447FFE-9F45-7CFF-E3E3-E828033E6877}"/>
          </ac:cxnSpMkLst>
        </pc:cxnChg>
        <pc:cxnChg chg="del mod topLvl">
          <ac:chgData name="Allen Hsu" userId="60d91a9c-a42c-4cc8-ad01-70c31ac073b3" providerId="ADAL" clId="{171FDCCA-C198-4BCC-A328-7CEAB34EC956}" dt="2024-07-08T08:52:33.642" v="32821" actId="21"/>
          <ac:cxnSpMkLst>
            <pc:docMk/>
            <pc:sldMk cId="4123871329" sldId="2147374914"/>
            <ac:cxnSpMk id="61" creationId="{28E0930B-7F03-654D-39BB-9CA981DCA799}"/>
          </ac:cxnSpMkLst>
        </pc:cxnChg>
        <pc:cxnChg chg="del mod topLvl">
          <ac:chgData name="Allen Hsu" userId="60d91a9c-a42c-4cc8-ad01-70c31ac073b3" providerId="ADAL" clId="{171FDCCA-C198-4BCC-A328-7CEAB34EC956}" dt="2024-07-08T08:52:33.642" v="32821" actId="21"/>
          <ac:cxnSpMkLst>
            <pc:docMk/>
            <pc:sldMk cId="4123871329" sldId="2147374914"/>
            <ac:cxnSpMk id="63" creationId="{11EBCD50-34F0-218A-512A-926F6D139BC3}"/>
          </ac:cxnSpMkLst>
        </pc:cxnChg>
        <pc:cxnChg chg="del mod topLvl">
          <ac:chgData name="Allen Hsu" userId="60d91a9c-a42c-4cc8-ad01-70c31ac073b3" providerId="ADAL" clId="{171FDCCA-C198-4BCC-A328-7CEAB34EC956}" dt="2024-07-08T08:52:33.642" v="32821" actId="21"/>
          <ac:cxnSpMkLst>
            <pc:docMk/>
            <pc:sldMk cId="4123871329" sldId="2147374914"/>
            <ac:cxnSpMk id="64" creationId="{AF1DA5EA-948C-C507-96E5-88ED290D032F}"/>
          </ac:cxnSpMkLst>
        </pc:cxnChg>
        <pc:cxnChg chg="del mod topLvl">
          <ac:chgData name="Allen Hsu" userId="60d91a9c-a42c-4cc8-ad01-70c31ac073b3" providerId="ADAL" clId="{171FDCCA-C198-4BCC-A328-7CEAB34EC956}" dt="2024-07-08T08:52:33.642" v="32821" actId="21"/>
          <ac:cxnSpMkLst>
            <pc:docMk/>
            <pc:sldMk cId="4123871329" sldId="2147374914"/>
            <ac:cxnSpMk id="65" creationId="{B5370A87-66B9-D1D7-60BF-284DDB06B095}"/>
          </ac:cxnSpMkLst>
        </pc:cxnChg>
        <pc:cxnChg chg="del mod topLvl">
          <ac:chgData name="Allen Hsu" userId="60d91a9c-a42c-4cc8-ad01-70c31ac073b3" providerId="ADAL" clId="{171FDCCA-C198-4BCC-A328-7CEAB34EC956}" dt="2024-07-08T08:52:33.642" v="32821" actId="21"/>
          <ac:cxnSpMkLst>
            <pc:docMk/>
            <pc:sldMk cId="4123871329" sldId="2147374914"/>
            <ac:cxnSpMk id="66" creationId="{426D40EA-2B0C-4879-29D3-FF65A12CE4B4}"/>
          </ac:cxnSpMkLst>
        </pc:cxnChg>
        <pc:cxnChg chg="del mod topLvl">
          <ac:chgData name="Allen Hsu" userId="60d91a9c-a42c-4cc8-ad01-70c31ac073b3" providerId="ADAL" clId="{171FDCCA-C198-4BCC-A328-7CEAB34EC956}" dt="2024-07-08T08:52:33.642" v="32821" actId="21"/>
          <ac:cxnSpMkLst>
            <pc:docMk/>
            <pc:sldMk cId="4123871329" sldId="2147374914"/>
            <ac:cxnSpMk id="67" creationId="{B7289C1E-3AC7-B912-90C4-0F541F3C7AB0}"/>
          </ac:cxnSpMkLst>
        </pc:cxnChg>
        <pc:cxnChg chg="del mod topLvl">
          <ac:chgData name="Allen Hsu" userId="60d91a9c-a42c-4cc8-ad01-70c31ac073b3" providerId="ADAL" clId="{171FDCCA-C198-4BCC-A328-7CEAB34EC956}" dt="2024-07-08T08:52:33.642" v="32821" actId="21"/>
          <ac:cxnSpMkLst>
            <pc:docMk/>
            <pc:sldMk cId="4123871329" sldId="2147374914"/>
            <ac:cxnSpMk id="68" creationId="{9D6107FB-044C-D441-3048-A4D2BFD4AB99}"/>
          </ac:cxnSpMkLst>
        </pc:cxnChg>
        <pc:cxnChg chg="del mod topLvl">
          <ac:chgData name="Allen Hsu" userId="60d91a9c-a42c-4cc8-ad01-70c31ac073b3" providerId="ADAL" clId="{171FDCCA-C198-4BCC-A328-7CEAB34EC956}" dt="2024-07-08T08:52:33.642" v="32821" actId="21"/>
          <ac:cxnSpMkLst>
            <pc:docMk/>
            <pc:sldMk cId="4123871329" sldId="2147374914"/>
            <ac:cxnSpMk id="69" creationId="{FED64E70-E61D-63B0-43B8-3C6658ECC3B5}"/>
          </ac:cxnSpMkLst>
        </pc:cxnChg>
        <pc:cxnChg chg="del mod topLvl">
          <ac:chgData name="Allen Hsu" userId="60d91a9c-a42c-4cc8-ad01-70c31ac073b3" providerId="ADAL" clId="{171FDCCA-C198-4BCC-A328-7CEAB34EC956}" dt="2024-07-08T08:52:33.642" v="32821" actId="21"/>
          <ac:cxnSpMkLst>
            <pc:docMk/>
            <pc:sldMk cId="4123871329" sldId="2147374914"/>
            <ac:cxnSpMk id="70" creationId="{2871620A-6BD4-CA96-778F-22A6C3E64B61}"/>
          </ac:cxnSpMkLst>
        </pc:cxnChg>
        <pc:cxnChg chg="del mod topLvl">
          <ac:chgData name="Allen Hsu" userId="60d91a9c-a42c-4cc8-ad01-70c31ac073b3" providerId="ADAL" clId="{171FDCCA-C198-4BCC-A328-7CEAB34EC956}" dt="2024-07-08T08:52:33.642" v="32821" actId="21"/>
          <ac:cxnSpMkLst>
            <pc:docMk/>
            <pc:sldMk cId="4123871329" sldId="2147374914"/>
            <ac:cxnSpMk id="71" creationId="{D224A239-4A31-BE99-C6F7-DE370A480B87}"/>
          </ac:cxnSpMkLst>
        </pc:cxnChg>
        <pc:cxnChg chg="del mod topLvl">
          <ac:chgData name="Allen Hsu" userId="60d91a9c-a42c-4cc8-ad01-70c31ac073b3" providerId="ADAL" clId="{171FDCCA-C198-4BCC-A328-7CEAB34EC956}" dt="2024-07-08T08:52:33.642" v="32821" actId="21"/>
          <ac:cxnSpMkLst>
            <pc:docMk/>
            <pc:sldMk cId="4123871329" sldId="2147374914"/>
            <ac:cxnSpMk id="72" creationId="{7BDAEC49-8E68-9494-5B93-C2B4467AEE8C}"/>
          </ac:cxnSpMkLst>
        </pc:cxnChg>
        <pc:cxnChg chg="del mod topLvl">
          <ac:chgData name="Allen Hsu" userId="60d91a9c-a42c-4cc8-ad01-70c31ac073b3" providerId="ADAL" clId="{171FDCCA-C198-4BCC-A328-7CEAB34EC956}" dt="2024-07-08T08:52:33.642" v="32821" actId="21"/>
          <ac:cxnSpMkLst>
            <pc:docMk/>
            <pc:sldMk cId="4123871329" sldId="2147374914"/>
            <ac:cxnSpMk id="73" creationId="{3BAAC55A-D517-FE4B-3362-AE8FE109153E}"/>
          </ac:cxnSpMkLst>
        </pc:cxnChg>
        <pc:cxnChg chg="del mod topLvl">
          <ac:chgData name="Allen Hsu" userId="60d91a9c-a42c-4cc8-ad01-70c31ac073b3" providerId="ADAL" clId="{171FDCCA-C198-4BCC-A328-7CEAB34EC956}" dt="2024-07-01T02:32:47.855" v="5299" actId="478"/>
          <ac:cxnSpMkLst>
            <pc:docMk/>
            <pc:sldMk cId="4123871329" sldId="2147374914"/>
            <ac:cxnSpMk id="80" creationId="{A05DCEC4-AD3C-578E-5F40-64720B842FB6}"/>
          </ac:cxnSpMkLst>
        </pc:cxnChg>
        <pc:cxnChg chg="add mod">
          <ac:chgData name="Allen Hsu" userId="60d91a9c-a42c-4cc8-ad01-70c31ac073b3" providerId="ADAL" clId="{171FDCCA-C198-4BCC-A328-7CEAB34EC956}" dt="2024-07-01T03:26:23.937" v="6022" actId="1076"/>
          <ac:cxnSpMkLst>
            <pc:docMk/>
            <pc:sldMk cId="4123871329" sldId="2147374914"/>
            <ac:cxnSpMk id="85" creationId="{419F7BCF-05C4-8D8C-1E47-68A17193D8AA}"/>
          </ac:cxnSpMkLst>
        </pc:cxnChg>
        <pc:cxnChg chg="add mod">
          <ac:chgData name="Allen Hsu" userId="60d91a9c-a42c-4cc8-ad01-70c31ac073b3" providerId="ADAL" clId="{171FDCCA-C198-4BCC-A328-7CEAB34EC956}" dt="2024-07-01T03:23:49.462" v="5964" actId="14100"/>
          <ac:cxnSpMkLst>
            <pc:docMk/>
            <pc:sldMk cId="4123871329" sldId="2147374914"/>
            <ac:cxnSpMk id="87" creationId="{F1A24CC2-B507-305E-8BC3-D9AF2C090E12}"/>
          </ac:cxnSpMkLst>
        </pc:cxnChg>
        <pc:cxnChg chg="add mod">
          <ac:chgData name="Allen Hsu" userId="60d91a9c-a42c-4cc8-ad01-70c31ac073b3" providerId="ADAL" clId="{171FDCCA-C198-4BCC-A328-7CEAB34EC956}" dt="2024-07-01T01:50:09.936" v="4745"/>
          <ac:cxnSpMkLst>
            <pc:docMk/>
            <pc:sldMk cId="4123871329" sldId="2147374914"/>
            <ac:cxnSpMk id="89" creationId="{3EC02809-767D-82B8-BF16-0DCDBA5B2F9E}"/>
          </ac:cxnSpMkLst>
        </pc:cxnChg>
        <pc:cxnChg chg="add mod">
          <ac:chgData name="Allen Hsu" userId="60d91a9c-a42c-4cc8-ad01-70c31ac073b3" providerId="ADAL" clId="{171FDCCA-C198-4BCC-A328-7CEAB34EC956}" dt="2024-07-01T01:50:09.936" v="4745"/>
          <ac:cxnSpMkLst>
            <pc:docMk/>
            <pc:sldMk cId="4123871329" sldId="2147374914"/>
            <ac:cxnSpMk id="90" creationId="{3D701E53-15B8-1F57-506F-68D360E31005}"/>
          </ac:cxnSpMkLst>
        </pc:cxnChg>
        <pc:cxnChg chg="add mod">
          <ac:chgData name="Allen Hsu" userId="60d91a9c-a42c-4cc8-ad01-70c31ac073b3" providerId="ADAL" clId="{171FDCCA-C198-4BCC-A328-7CEAB34EC956}" dt="2024-07-01T01:50:21.400" v="4747" actId="555"/>
          <ac:cxnSpMkLst>
            <pc:docMk/>
            <pc:sldMk cId="4123871329" sldId="2147374914"/>
            <ac:cxnSpMk id="91" creationId="{0F38E75F-1B05-5204-8911-C97DA169F373}"/>
          </ac:cxnSpMkLst>
        </pc:cxnChg>
        <pc:cxnChg chg="add mod">
          <ac:chgData name="Allen Hsu" userId="60d91a9c-a42c-4cc8-ad01-70c31ac073b3" providerId="ADAL" clId="{171FDCCA-C198-4BCC-A328-7CEAB34EC956}" dt="2024-07-01T01:50:21.400" v="4747" actId="555"/>
          <ac:cxnSpMkLst>
            <pc:docMk/>
            <pc:sldMk cId="4123871329" sldId="2147374914"/>
            <ac:cxnSpMk id="92" creationId="{76810D65-1A25-8AD9-F4E7-9A380053F8CC}"/>
          </ac:cxnSpMkLst>
        </pc:cxnChg>
        <pc:cxnChg chg="add mod">
          <ac:chgData name="Allen Hsu" userId="60d91a9c-a42c-4cc8-ad01-70c31ac073b3" providerId="ADAL" clId="{171FDCCA-C198-4BCC-A328-7CEAB34EC956}" dt="2024-07-01T01:50:21.400" v="4747" actId="555"/>
          <ac:cxnSpMkLst>
            <pc:docMk/>
            <pc:sldMk cId="4123871329" sldId="2147374914"/>
            <ac:cxnSpMk id="93" creationId="{DFEFF528-0738-9834-DBD0-38E48ACA33AA}"/>
          </ac:cxnSpMkLst>
        </pc:cxnChg>
        <pc:cxnChg chg="add mod">
          <ac:chgData name="Allen Hsu" userId="60d91a9c-a42c-4cc8-ad01-70c31ac073b3" providerId="ADAL" clId="{171FDCCA-C198-4BCC-A328-7CEAB34EC956}" dt="2024-07-01T02:36:04.191" v="5302"/>
          <ac:cxnSpMkLst>
            <pc:docMk/>
            <pc:sldMk cId="4123871329" sldId="2147374914"/>
            <ac:cxnSpMk id="98" creationId="{D8736D1F-A79A-3B18-96D5-E721D9A392BE}"/>
          </ac:cxnSpMkLst>
        </pc:cxnChg>
        <pc:cxnChg chg="add del mod">
          <ac:chgData name="Allen Hsu" userId="60d91a9c-a42c-4cc8-ad01-70c31ac073b3" providerId="ADAL" clId="{171FDCCA-C198-4BCC-A328-7CEAB34EC956}" dt="2024-07-08T08:52:33.642" v="32821" actId="21"/>
          <ac:cxnSpMkLst>
            <pc:docMk/>
            <pc:sldMk cId="4123871329" sldId="2147374914"/>
            <ac:cxnSpMk id="100" creationId="{BF862756-17EA-74A9-B68C-0EF07D4833C0}"/>
          </ac:cxnSpMkLst>
        </pc:cxnChg>
        <pc:cxnChg chg="add del mod">
          <ac:chgData name="Allen Hsu" userId="60d91a9c-a42c-4cc8-ad01-70c31ac073b3" providerId="ADAL" clId="{171FDCCA-C198-4BCC-A328-7CEAB34EC956}" dt="2024-07-08T08:52:33.642" v="32821" actId="21"/>
          <ac:cxnSpMkLst>
            <pc:docMk/>
            <pc:sldMk cId="4123871329" sldId="2147374914"/>
            <ac:cxnSpMk id="110" creationId="{380A18F1-7BCF-4E95-CF7F-BDE819E9E25E}"/>
          </ac:cxnSpMkLst>
        </pc:cxnChg>
        <pc:cxnChg chg="add del mod">
          <ac:chgData name="Allen Hsu" userId="60d91a9c-a42c-4cc8-ad01-70c31ac073b3" providerId="ADAL" clId="{171FDCCA-C198-4BCC-A328-7CEAB34EC956}" dt="2024-07-08T08:52:33.642" v="32821" actId="21"/>
          <ac:cxnSpMkLst>
            <pc:docMk/>
            <pc:sldMk cId="4123871329" sldId="2147374914"/>
            <ac:cxnSpMk id="116" creationId="{701C280F-629C-7395-C3A0-5C22B35FD152}"/>
          </ac:cxnSpMkLst>
        </pc:cxnChg>
        <pc:cxnChg chg="add del mod">
          <ac:chgData name="Allen Hsu" userId="60d91a9c-a42c-4cc8-ad01-70c31ac073b3" providerId="ADAL" clId="{171FDCCA-C198-4BCC-A328-7CEAB34EC956}" dt="2024-07-01T03:00:38.624" v="5423" actId="478"/>
          <ac:cxnSpMkLst>
            <pc:docMk/>
            <pc:sldMk cId="4123871329" sldId="2147374914"/>
            <ac:cxnSpMk id="123" creationId="{D6965E62-B973-D338-513D-D65E096FBC58}"/>
          </ac:cxnSpMkLst>
        </pc:cxnChg>
        <pc:cxnChg chg="add del mod">
          <ac:chgData name="Allen Hsu" userId="60d91a9c-a42c-4cc8-ad01-70c31ac073b3" providerId="ADAL" clId="{171FDCCA-C198-4BCC-A328-7CEAB34EC956}" dt="2024-07-01T03:01:01.352" v="5425" actId="478"/>
          <ac:cxnSpMkLst>
            <pc:docMk/>
            <pc:sldMk cId="4123871329" sldId="2147374914"/>
            <ac:cxnSpMk id="126" creationId="{1CD36A8A-1EE5-1117-FD6E-40E825FC48C5}"/>
          </ac:cxnSpMkLst>
        </pc:cxnChg>
        <pc:cxnChg chg="add del mod">
          <ac:chgData name="Allen Hsu" userId="60d91a9c-a42c-4cc8-ad01-70c31ac073b3" providerId="ADAL" clId="{171FDCCA-C198-4BCC-A328-7CEAB34EC956}" dt="2024-07-08T08:52:33.642" v="32821" actId="21"/>
          <ac:cxnSpMkLst>
            <pc:docMk/>
            <pc:sldMk cId="4123871329" sldId="2147374914"/>
            <ac:cxnSpMk id="129" creationId="{274378EF-CFB0-9644-DB31-9AEE6C25ACCC}"/>
          </ac:cxnSpMkLst>
        </pc:cxnChg>
        <pc:cxnChg chg="add mod">
          <ac:chgData name="Allen Hsu" userId="60d91a9c-a42c-4cc8-ad01-70c31ac073b3" providerId="ADAL" clId="{171FDCCA-C198-4BCC-A328-7CEAB34EC956}" dt="2024-07-01T09:26:34.331" v="10917" actId="20577"/>
          <ac:cxnSpMkLst>
            <pc:docMk/>
            <pc:sldMk cId="4123871329" sldId="2147374914"/>
            <ac:cxnSpMk id="134" creationId="{710ABA55-5CE0-EE10-C924-40ABD588AB1A}"/>
          </ac:cxnSpMkLst>
        </pc:cxnChg>
      </pc:sldChg>
      <pc:sldChg chg="addSp delSp modSp new del mod">
        <pc:chgData name="Allen Hsu" userId="60d91a9c-a42c-4cc8-ad01-70c31ac073b3" providerId="ADAL" clId="{171FDCCA-C198-4BCC-A328-7CEAB34EC956}" dt="2024-07-01T02:22:14.970" v="5069" actId="47"/>
        <pc:sldMkLst>
          <pc:docMk/>
          <pc:sldMk cId="236726065" sldId="2147374915"/>
        </pc:sldMkLst>
        <pc:spChg chg="del">
          <ac:chgData name="Allen Hsu" userId="60d91a9c-a42c-4cc8-ad01-70c31ac073b3" providerId="ADAL" clId="{171FDCCA-C198-4BCC-A328-7CEAB34EC956}" dt="2024-07-01T01:20:28.543" v="4221" actId="478"/>
          <ac:spMkLst>
            <pc:docMk/>
            <pc:sldMk cId="236726065" sldId="2147374915"/>
            <ac:spMk id="4" creationId="{8F7AB941-28DE-A1D7-6A1F-D3F9008C08C7}"/>
          </ac:spMkLst>
        </pc:spChg>
        <pc:spChg chg="add del mod">
          <ac:chgData name="Allen Hsu" userId="60d91a9c-a42c-4cc8-ad01-70c31ac073b3" providerId="ADAL" clId="{171FDCCA-C198-4BCC-A328-7CEAB34EC956}" dt="2024-07-01T01:20:43.591" v="4227" actId="478"/>
          <ac:spMkLst>
            <pc:docMk/>
            <pc:sldMk cId="236726065" sldId="2147374915"/>
            <ac:spMk id="5" creationId="{2B779B4B-6ED0-7C0A-5B99-A5C9862791B2}"/>
          </ac:spMkLst>
        </pc:spChg>
        <pc:spChg chg="add del mod">
          <ac:chgData name="Allen Hsu" userId="60d91a9c-a42c-4cc8-ad01-70c31ac073b3" providerId="ADAL" clId="{171FDCCA-C198-4BCC-A328-7CEAB34EC956}" dt="2024-07-01T01:20:58.687" v="4236" actId="478"/>
          <ac:spMkLst>
            <pc:docMk/>
            <pc:sldMk cId="236726065" sldId="2147374915"/>
            <ac:spMk id="6" creationId="{5651093C-849B-2361-2CFC-F260A082FA5B}"/>
          </ac:spMkLst>
        </pc:spChg>
        <pc:spChg chg="add mod">
          <ac:chgData name="Allen Hsu" userId="60d91a9c-a42c-4cc8-ad01-70c31ac073b3" providerId="ADAL" clId="{171FDCCA-C198-4BCC-A328-7CEAB34EC956}" dt="2024-07-01T01:21:45.532" v="4247" actId="164"/>
          <ac:spMkLst>
            <pc:docMk/>
            <pc:sldMk cId="236726065" sldId="2147374915"/>
            <ac:spMk id="7" creationId="{C185BB73-7CCA-3F3C-0478-FFEAC88BB709}"/>
          </ac:spMkLst>
        </pc:spChg>
        <pc:spChg chg="add mod">
          <ac:chgData name="Allen Hsu" userId="60d91a9c-a42c-4cc8-ad01-70c31ac073b3" providerId="ADAL" clId="{171FDCCA-C198-4BCC-A328-7CEAB34EC956}" dt="2024-07-01T01:21:45.532" v="4247" actId="164"/>
          <ac:spMkLst>
            <pc:docMk/>
            <pc:sldMk cId="236726065" sldId="2147374915"/>
            <ac:spMk id="8" creationId="{8E38DA4A-19CC-627A-F487-DD841B62EE97}"/>
          </ac:spMkLst>
        </pc:spChg>
        <pc:spChg chg="add mod">
          <ac:chgData name="Allen Hsu" userId="60d91a9c-a42c-4cc8-ad01-70c31ac073b3" providerId="ADAL" clId="{171FDCCA-C198-4BCC-A328-7CEAB34EC956}" dt="2024-07-01T01:21:45.532" v="4247" actId="164"/>
          <ac:spMkLst>
            <pc:docMk/>
            <pc:sldMk cId="236726065" sldId="2147374915"/>
            <ac:spMk id="9" creationId="{A5D1A7D2-5F34-B2D8-B204-4337E19C9572}"/>
          </ac:spMkLst>
        </pc:spChg>
        <pc:spChg chg="add mod">
          <ac:chgData name="Allen Hsu" userId="60d91a9c-a42c-4cc8-ad01-70c31ac073b3" providerId="ADAL" clId="{171FDCCA-C198-4BCC-A328-7CEAB34EC956}" dt="2024-07-01T01:21:45.532" v="4247" actId="164"/>
          <ac:spMkLst>
            <pc:docMk/>
            <pc:sldMk cId="236726065" sldId="2147374915"/>
            <ac:spMk id="10" creationId="{2E0638C4-E51B-A929-08E1-7F1B2AD4304B}"/>
          </ac:spMkLst>
        </pc:spChg>
        <pc:spChg chg="add mod">
          <ac:chgData name="Allen Hsu" userId="60d91a9c-a42c-4cc8-ad01-70c31ac073b3" providerId="ADAL" clId="{171FDCCA-C198-4BCC-A328-7CEAB34EC956}" dt="2024-07-01T01:21:45.532" v="4247" actId="164"/>
          <ac:spMkLst>
            <pc:docMk/>
            <pc:sldMk cId="236726065" sldId="2147374915"/>
            <ac:spMk id="11" creationId="{D2543E71-016B-6219-E1C7-317A57118D00}"/>
          </ac:spMkLst>
        </pc:spChg>
        <pc:spChg chg="add mod">
          <ac:chgData name="Allen Hsu" userId="60d91a9c-a42c-4cc8-ad01-70c31ac073b3" providerId="ADAL" clId="{171FDCCA-C198-4BCC-A328-7CEAB34EC956}" dt="2024-07-01T01:21:45.532" v="4247" actId="164"/>
          <ac:spMkLst>
            <pc:docMk/>
            <pc:sldMk cId="236726065" sldId="2147374915"/>
            <ac:spMk id="12" creationId="{2C0AD7C0-1004-CD38-110D-8344EC2F48DF}"/>
          </ac:spMkLst>
        </pc:spChg>
        <pc:spChg chg="add mod">
          <ac:chgData name="Allen Hsu" userId="60d91a9c-a42c-4cc8-ad01-70c31ac073b3" providerId="ADAL" clId="{171FDCCA-C198-4BCC-A328-7CEAB34EC956}" dt="2024-07-01T01:21:45.532" v="4247" actId="164"/>
          <ac:spMkLst>
            <pc:docMk/>
            <pc:sldMk cId="236726065" sldId="2147374915"/>
            <ac:spMk id="13" creationId="{F0EE5722-9DE3-A18E-3D20-9B61E5EFAB04}"/>
          </ac:spMkLst>
        </pc:spChg>
        <pc:spChg chg="add mod">
          <ac:chgData name="Allen Hsu" userId="60d91a9c-a42c-4cc8-ad01-70c31ac073b3" providerId="ADAL" clId="{171FDCCA-C198-4BCC-A328-7CEAB34EC956}" dt="2024-07-01T01:21:45.532" v="4247" actId="164"/>
          <ac:spMkLst>
            <pc:docMk/>
            <pc:sldMk cId="236726065" sldId="2147374915"/>
            <ac:spMk id="31" creationId="{07B2A952-6877-2539-7021-0FFCC2D71BC4}"/>
          </ac:spMkLst>
        </pc:spChg>
        <pc:spChg chg="add del mod">
          <ac:chgData name="Allen Hsu" userId="60d91a9c-a42c-4cc8-ad01-70c31ac073b3" providerId="ADAL" clId="{171FDCCA-C198-4BCC-A328-7CEAB34EC956}" dt="2024-07-01T01:20:35.198" v="4222" actId="478"/>
          <ac:spMkLst>
            <pc:docMk/>
            <pc:sldMk cId="236726065" sldId="2147374915"/>
            <ac:spMk id="52" creationId="{5AE421B0-6F73-040E-438C-9098B95904CE}"/>
          </ac:spMkLst>
        </pc:spChg>
        <pc:spChg chg="add del mod">
          <ac:chgData name="Allen Hsu" userId="60d91a9c-a42c-4cc8-ad01-70c31ac073b3" providerId="ADAL" clId="{171FDCCA-C198-4BCC-A328-7CEAB34EC956}" dt="2024-07-01T01:20:38.130" v="4223" actId="478"/>
          <ac:spMkLst>
            <pc:docMk/>
            <pc:sldMk cId="236726065" sldId="2147374915"/>
            <ac:spMk id="53" creationId="{CB97BF13-1110-F937-893B-1938632864BF}"/>
          </ac:spMkLst>
        </pc:spChg>
        <pc:spChg chg="add del mod">
          <ac:chgData name="Allen Hsu" userId="60d91a9c-a42c-4cc8-ad01-70c31ac073b3" providerId="ADAL" clId="{171FDCCA-C198-4BCC-A328-7CEAB34EC956}" dt="2024-07-01T01:20:35.198" v="4222" actId="478"/>
          <ac:spMkLst>
            <pc:docMk/>
            <pc:sldMk cId="236726065" sldId="2147374915"/>
            <ac:spMk id="54" creationId="{6C295888-CAED-AFA3-22BB-0A38CD934120}"/>
          </ac:spMkLst>
        </pc:spChg>
        <pc:spChg chg="add del mod">
          <ac:chgData name="Allen Hsu" userId="60d91a9c-a42c-4cc8-ad01-70c31ac073b3" providerId="ADAL" clId="{171FDCCA-C198-4BCC-A328-7CEAB34EC956}" dt="2024-07-01T01:20:35.198" v="4222" actId="478"/>
          <ac:spMkLst>
            <pc:docMk/>
            <pc:sldMk cId="236726065" sldId="2147374915"/>
            <ac:spMk id="55" creationId="{E3F366A2-ED0B-BF3F-E135-B918BC0AFB23}"/>
          </ac:spMkLst>
        </pc:spChg>
        <pc:spChg chg="add del mod">
          <ac:chgData name="Allen Hsu" userId="60d91a9c-a42c-4cc8-ad01-70c31ac073b3" providerId="ADAL" clId="{171FDCCA-C198-4BCC-A328-7CEAB34EC956}" dt="2024-07-01T01:20:35.198" v="4222" actId="478"/>
          <ac:spMkLst>
            <pc:docMk/>
            <pc:sldMk cId="236726065" sldId="2147374915"/>
            <ac:spMk id="56" creationId="{53390D83-3E91-BD9A-3258-14876C9E295A}"/>
          </ac:spMkLst>
        </pc:spChg>
        <pc:spChg chg="add del mod">
          <ac:chgData name="Allen Hsu" userId="60d91a9c-a42c-4cc8-ad01-70c31ac073b3" providerId="ADAL" clId="{171FDCCA-C198-4BCC-A328-7CEAB34EC956}" dt="2024-07-01T01:20:44.649" v="4228" actId="478"/>
          <ac:spMkLst>
            <pc:docMk/>
            <pc:sldMk cId="236726065" sldId="2147374915"/>
            <ac:spMk id="57" creationId="{A0A399FD-3AB5-0EF8-5D9B-CAF9CCB9A291}"/>
          </ac:spMkLst>
        </pc:spChg>
        <pc:spChg chg="add del mod">
          <ac:chgData name="Allen Hsu" userId="60d91a9c-a42c-4cc8-ad01-70c31ac073b3" providerId="ADAL" clId="{171FDCCA-C198-4BCC-A328-7CEAB34EC956}" dt="2024-07-01T01:21:00.336" v="4238" actId="478"/>
          <ac:spMkLst>
            <pc:docMk/>
            <pc:sldMk cId="236726065" sldId="2147374915"/>
            <ac:spMk id="58" creationId="{35BA9A45-5D55-B25A-93FA-DD142ED8D734}"/>
          </ac:spMkLst>
        </pc:spChg>
        <pc:spChg chg="add del mod">
          <ac:chgData name="Allen Hsu" userId="60d91a9c-a42c-4cc8-ad01-70c31ac073b3" providerId="ADAL" clId="{171FDCCA-C198-4BCC-A328-7CEAB34EC956}" dt="2024-07-01T01:20:45.904" v="4229" actId="478"/>
          <ac:spMkLst>
            <pc:docMk/>
            <pc:sldMk cId="236726065" sldId="2147374915"/>
            <ac:spMk id="60" creationId="{C08A4A0F-32DE-687C-0726-53CAA52E8B70}"/>
          </ac:spMkLst>
        </pc:spChg>
        <pc:spChg chg="add del mod">
          <ac:chgData name="Allen Hsu" userId="60d91a9c-a42c-4cc8-ad01-70c31ac073b3" providerId="ADAL" clId="{171FDCCA-C198-4BCC-A328-7CEAB34EC956}" dt="2024-07-01T01:20:48.131" v="4231" actId="478"/>
          <ac:spMkLst>
            <pc:docMk/>
            <pc:sldMk cId="236726065" sldId="2147374915"/>
            <ac:spMk id="61" creationId="{E16E58BB-09BB-1763-EB25-E3951BDC79FE}"/>
          </ac:spMkLst>
        </pc:spChg>
        <pc:spChg chg="add del mod">
          <ac:chgData name="Allen Hsu" userId="60d91a9c-a42c-4cc8-ad01-70c31ac073b3" providerId="ADAL" clId="{171FDCCA-C198-4BCC-A328-7CEAB34EC956}" dt="2024-07-01T01:20:46.915" v="4230" actId="478"/>
          <ac:spMkLst>
            <pc:docMk/>
            <pc:sldMk cId="236726065" sldId="2147374915"/>
            <ac:spMk id="62" creationId="{FD74C4A1-C243-723A-6780-C94D95931C68}"/>
          </ac:spMkLst>
        </pc:spChg>
        <pc:spChg chg="add del mod">
          <ac:chgData name="Allen Hsu" userId="60d91a9c-a42c-4cc8-ad01-70c31ac073b3" providerId="ADAL" clId="{171FDCCA-C198-4BCC-A328-7CEAB34EC956}" dt="2024-07-01T01:20:49.274" v="4232" actId="478"/>
          <ac:spMkLst>
            <pc:docMk/>
            <pc:sldMk cId="236726065" sldId="2147374915"/>
            <ac:spMk id="63" creationId="{A8CB704D-A4B4-3803-3846-10D7AF13B7F4}"/>
          </ac:spMkLst>
        </pc:spChg>
        <pc:spChg chg="add del mod">
          <ac:chgData name="Allen Hsu" userId="60d91a9c-a42c-4cc8-ad01-70c31ac073b3" providerId="ADAL" clId="{171FDCCA-C198-4BCC-A328-7CEAB34EC956}" dt="2024-07-01T01:20:55.899" v="4233" actId="478"/>
          <ac:spMkLst>
            <pc:docMk/>
            <pc:sldMk cId="236726065" sldId="2147374915"/>
            <ac:spMk id="65" creationId="{9B029A32-48FA-2310-3157-ED31C3361995}"/>
          </ac:spMkLst>
        </pc:spChg>
        <pc:spChg chg="add del mod">
          <ac:chgData name="Allen Hsu" userId="60d91a9c-a42c-4cc8-ad01-70c31ac073b3" providerId="ADAL" clId="{171FDCCA-C198-4BCC-A328-7CEAB34EC956}" dt="2024-07-01T01:20:42.880" v="4226" actId="478"/>
          <ac:spMkLst>
            <pc:docMk/>
            <pc:sldMk cId="236726065" sldId="2147374915"/>
            <ac:spMk id="68" creationId="{F17A96EE-AE51-42C7-342E-756B19CEB610}"/>
          </ac:spMkLst>
        </pc:spChg>
        <pc:spChg chg="add mod">
          <ac:chgData name="Allen Hsu" userId="60d91a9c-a42c-4cc8-ad01-70c31ac073b3" providerId="ADAL" clId="{171FDCCA-C198-4BCC-A328-7CEAB34EC956}" dt="2024-07-01T01:21:45.532" v="4247" actId="164"/>
          <ac:spMkLst>
            <pc:docMk/>
            <pc:sldMk cId="236726065" sldId="2147374915"/>
            <ac:spMk id="71" creationId="{BE378585-1D1A-6C2B-20DF-E7F25840F158}"/>
          </ac:spMkLst>
        </pc:spChg>
        <pc:spChg chg="add mod">
          <ac:chgData name="Allen Hsu" userId="60d91a9c-a42c-4cc8-ad01-70c31ac073b3" providerId="ADAL" clId="{171FDCCA-C198-4BCC-A328-7CEAB34EC956}" dt="2024-07-01T01:21:45.532" v="4247" actId="164"/>
          <ac:spMkLst>
            <pc:docMk/>
            <pc:sldMk cId="236726065" sldId="2147374915"/>
            <ac:spMk id="72" creationId="{338D4E62-101A-A8CA-DC6F-AC937C37F5DF}"/>
          </ac:spMkLst>
        </pc:spChg>
        <pc:grpChg chg="add del mod">
          <ac:chgData name="Allen Hsu" userId="60d91a9c-a42c-4cc8-ad01-70c31ac073b3" providerId="ADAL" clId="{171FDCCA-C198-4BCC-A328-7CEAB34EC956}" dt="2024-07-01T01:21:53.740" v="4249" actId="21"/>
          <ac:grpSpMkLst>
            <pc:docMk/>
            <pc:sldMk cId="236726065" sldId="2147374915"/>
            <ac:grpSpMk id="74" creationId="{B41B2479-352D-0D18-81A7-9737A7F6AFCA}"/>
          </ac:grpSpMkLst>
        </pc:grpChg>
        <pc:picChg chg="add mod">
          <ac:chgData name="Allen Hsu" userId="60d91a9c-a42c-4cc8-ad01-70c31ac073b3" providerId="ADAL" clId="{171FDCCA-C198-4BCC-A328-7CEAB34EC956}" dt="2024-07-01T01:21:45.532" v="4247" actId="164"/>
          <ac:picMkLst>
            <pc:docMk/>
            <pc:sldMk cId="236726065" sldId="2147374915"/>
            <ac:picMk id="47" creationId="{B4DAD154-41B8-C008-7B94-1E85CEB86E8E}"/>
          </ac:picMkLst>
        </pc:picChg>
        <pc:picChg chg="add mod">
          <ac:chgData name="Allen Hsu" userId="60d91a9c-a42c-4cc8-ad01-70c31ac073b3" providerId="ADAL" clId="{171FDCCA-C198-4BCC-A328-7CEAB34EC956}" dt="2024-07-01T01:21:45.532" v="4247" actId="164"/>
          <ac:picMkLst>
            <pc:docMk/>
            <pc:sldMk cId="236726065" sldId="2147374915"/>
            <ac:picMk id="48" creationId="{8073D4D1-D368-C3F7-C3BB-2D203C1B642E}"/>
          </ac:picMkLst>
        </pc:picChg>
        <pc:picChg chg="add mod">
          <ac:chgData name="Allen Hsu" userId="60d91a9c-a42c-4cc8-ad01-70c31ac073b3" providerId="ADAL" clId="{171FDCCA-C198-4BCC-A328-7CEAB34EC956}" dt="2024-07-01T01:21:45.532" v="4247" actId="164"/>
          <ac:picMkLst>
            <pc:docMk/>
            <pc:sldMk cId="236726065" sldId="2147374915"/>
            <ac:picMk id="49" creationId="{D521DCC2-6565-6DA2-E5D0-BE23D262D07F}"/>
          </ac:picMkLst>
        </pc:picChg>
        <pc:picChg chg="add mod">
          <ac:chgData name="Allen Hsu" userId="60d91a9c-a42c-4cc8-ad01-70c31ac073b3" providerId="ADAL" clId="{171FDCCA-C198-4BCC-A328-7CEAB34EC956}" dt="2024-07-01T01:21:45.532" v="4247" actId="164"/>
          <ac:picMkLst>
            <pc:docMk/>
            <pc:sldMk cId="236726065" sldId="2147374915"/>
            <ac:picMk id="50" creationId="{07C8A7DA-EFD3-490F-010C-8FCF46733C20}"/>
          </ac:picMkLst>
        </pc:picChg>
        <pc:picChg chg="add mod">
          <ac:chgData name="Allen Hsu" userId="60d91a9c-a42c-4cc8-ad01-70c31ac073b3" providerId="ADAL" clId="{171FDCCA-C198-4BCC-A328-7CEAB34EC956}" dt="2024-07-01T01:21:45.532" v="4247" actId="164"/>
          <ac:picMkLst>
            <pc:docMk/>
            <pc:sldMk cId="236726065" sldId="2147374915"/>
            <ac:picMk id="51" creationId="{E14BEE4E-D900-89D8-4DAD-A1FA1D22526E}"/>
          </ac:picMkLst>
        </pc:picChg>
        <pc:picChg chg="add mod">
          <ac:chgData name="Allen Hsu" userId="60d91a9c-a42c-4cc8-ad01-70c31ac073b3" providerId="ADAL" clId="{171FDCCA-C198-4BCC-A328-7CEAB34EC956}" dt="2024-07-01T01:21:45.532" v="4247" actId="164"/>
          <ac:picMkLst>
            <pc:docMk/>
            <pc:sldMk cId="236726065" sldId="2147374915"/>
            <ac:picMk id="70" creationId="{EC9133E7-9C33-7BD4-A38C-0EA8A9AA8D37}"/>
          </ac:picMkLst>
        </pc:picChg>
        <pc:cxnChg chg="add mod">
          <ac:chgData name="Allen Hsu" userId="60d91a9c-a42c-4cc8-ad01-70c31ac073b3" providerId="ADAL" clId="{171FDCCA-C198-4BCC-A328-7CEAB34EC956}" dt="2024-07-01T01:21:45.532" v="4247" actId="164"/>
          <ac:cxnSpMkLst>
            <pc:docMk/>
            <pc:sldMk cId="236726065" sldId="2147374915"/>
            <ac:cxnSpMk id="14" creationId="{2D87B95B-9175-DC64-E77E-0700B8514B16}"/>
          </ac:cxnSpMkLst>
        </pc:cxnChg>
        <pc:cxnChg chg="add mod">
          <ac:chgData name="Allen Hsu" userId="60d91a9c-a42c-4cc8-ad01-70c31ac073b3" providerId="ADAL" clId="{171FDCCA-C198-4BCC-A328-7CEAB34EC956}" dt="2024-07-01T01:21:45.532" v="4247" actId="164"/>
          <ac:cxnSpMkLst>
            <pc:docMk/>
            <pc:sldMk cId="236726065" sldId="2147374915"/>
            <ac:cxnSpMk id="15" creationId="{446B6390-76C2-9827-38D8-B7FF812033B0}"/>
          </ac:cxnSpMkLst>
        </pc:cxnChg>
        <pc:cxnChg chg="add mod">
          <ac:chgData name="Allen Hsu" userId="60d91a9c-a42c-4cc8-ad01-70c31ac073b3" providerId="ADAL" clId="{171FDCCA-C198-4BCC-A328-7CEAB34EC956}" dt="2024-07-01T01:21:45.532" v="4247" actId="164"/>
          <ac:cxnSpMkLst>
            <pc:docMk/>
            <pc:sldMk cId="236726065" sldId="2147374915"/>
            <ac:cxnSpMk id="16" creationId="{6F9DAF44-8105-8908-A43F-C004D4A9E7CD}"/>
          </ac:cxnSpMkLst>
        </pc:cxnChg>
        <pc:cxnChg chg="add mod">
          <ac:chgData name="Allen Hsu" userId="60d91a9c-a42c-4cc8-ad01-70c31ac073b3" providerId="ADAL" clId="{171FDCCA-C198-4BCC-A328-7CEAB34EC956}" dt="2024-07-01T01:21:45.532" v="4247" actId="164"/>
          <ac:cxnSpMkLst>
            <pc:docMk/>
            <pc:sldMk cId="236726065" sldId="2147374915"/>
            <ac:cxnSpMk id="17" creationId="{7A320E46-BA3B-913C-7BDB-3AA9B4AFF884}"/>
          </ac:cxnSpMkLst>
        </pc:cxnChg>
        <pc:cxnChg chg="add mod">
          <ac:chgData name="Allen Hsu" userId="60d91a9c-a42c-4cc8-ad01-70c31ac073b3" providerId="ADAL" clId="{171FDCCA-C198-4BCC-A328-7CEAB34EC956}" dt="2024-07-01T01:21:45.532" v="4247" actId="164"/>
          <ac:cxnSpMkLst>
            <pc:docMk/>
            <pc:sldMk cId="236726065" sldId="2147374915"/>
            <ac:cxnSpMk id="18" creationId="{5E978A4F-41A6-6268-502D-A24BF9553226}"/>
          </ac:cxnSpMkLst>
        </pc:cxnChg>
        <pc:cxnChg chg="add mod">
          <ac:chgData name="Allen Hsu" userId="60d91a9c-a42c-4cc8-ad01-70c31ac073b3" providerId="ADAL" clId="{171FDCCA-C198-4BCC-A328-7CEAB34EC956}" dt="2024-07-01T01:21:45.532" v="4247" actId="164"/>
          <ac:cxnSpMkLst>
            <pc:docMk/>
            <pc:sldMk cId="236726065" sldId="2147374915"/>
            <ac:cxnSpMk id="19" creationId="{6168B32F-4035-823A-42E3-F19F76EBAA94}"/>
          </ac:cxnSpMkLst>
        </pc:cxnChg>
        <pc:cxnChg chg="add mod">
          <ac:chgData name="Allen Hsu" userId="60d91a9c-a42c-4cc8-ad01-70c31ac073b3" providerId="ADAL" clId="{171FDCCA-C198-4BCC-A328-7CEAB34EC956}" dt="2024-07-01T01:21:45.532" v="4247" actId="164"/>
          <ac:cxnSpMkLst>
            <pc:docMk/>
            <pc:sldMk cId="236726065" sldId="2147374915"/>
            <ac:cxnSpMk id="20" creationId="{C560DA05-8219-A22F-7CBE-389D2A1D34CC}"/>
          </ac:cxnSpMkLst>
        </pc:cxnChg>
        <pc:cxnChg chg="add mod">
          <ac:chgData name="Allen Hsu" userId="60d91a9c-a42c-4cc8-ad01-70c31ac073b3" providerId="ADAL" clId="{171FDCCA-C198-4BCC-A328-7CEAB34EC956}" dt="2024-07-01T01:21:45.532" v="4247" actId="164"/>
          <ac:cxnSpMkLst>
            <pc:docMk/>
            <pc:sldMk cId="236726065" sldId="2147374915"/>
            <ac:cxnSpMk id="21" creationId="{5673E205-D07F-5F08-8FDF-71D5FB1A0B73}"/>
          </ac:cxnSpMkLst>
        </pc:cxnChg>
        <pc:cxnChg chg="add mod">
          <ac:chgData name="Allen Hsu" userId="60d91a9c-a42c-4cc8-ad01-70c31ac073b3" providerId="ADAL" clId="{171FDCCA-C198-4BCC-A328-7CEAB34EC956}" dt="2024-07-01T01:21:45.532" v="4247" actId="164"/>
          <ac:cxnSpMkLst>
            <pc:docMk/>
            <pc:sldMk cId="236726065" sldId="2147374915"/>
            <ac:cxnSpMk id="22" creationId="{49AF70B6-0143-0D83-3B4B-C8FA1EB27FE6}"/>
          </ac:cxnSpMkLst>
        </pc:cxnChg>
        <pc:cxnChg chg="add mod">
          <ac:chgData name="Allen Hsu" userId="60d91a9c-a42c-4cc8-ad01-70c31ac073b3" providerId="ADAL" clId="{171FDCCA-C198-4BCC-A328-7CEAB34EC956}" dt="2024-07-01T01:21:45.532" v="4247" actId="164"/>
          <ac:cxnSpMkLst>
            <pc:docMk/>
            <pc:sldMk cId="236726065" sldId="2147374915"/>
            <ac:cxnSpMk id="23" creationId="{E36D9361-E4E8-5EFE-D52E-571EAF0573B8}"/>
          </ac:cxnSpMkLst>
        </pc:cxnChg>
        <pc:cxnChg chg="add mod">
          <ac:chgData name="Allen Hsu" userId="60d91a9c-a42c-4cc8-ad01-70c31ac073b3" providerId="ADAL" clId="{171FDCCA-C198-4BCC-A328-7CEAB34EC956}" dt="2024-07-01T01:21:45.532" v="4247" actId="164"/>
          <ac:cxnSpMkLst>
            <pc:docMk/>
            <pc:sldMk cId="236726065" sldId="2147374915"/>
            <ac:cxnSpMk id="24" creationId="{D9C70C9C-BF38-B946-64BF-957FC2F599B6}"/>
          </ac:cxnSpMkLst>
        </pc:cxnChg>
        <pc:cxnChg chg="add mod">
          <ac:chgData name="Allen Hsu" userId="60d91a9c-a42c-4cc8-ad01-70c31ac073b3" providerId="ADAL" clId="{171FDCCA-C198-4BCC-A328-7CEAB34EC956}" dt="2024-07-01T01:21:45.532" v="4247" actId="164"/>
          <ac:cxnSpMkLst>
            <pc:docMk/>
            <pc:sldMk cId="236726065" sldId="2147374915"/>
            <ac:cxnSpMk id="25" creationId="{58EF6540-C17A-23F2-26F9-A47E974ACBE1}"/>
          </ac:cxnSpMkLst>
        </pc:cxnChg>
        <pc:cxnChg chg="add mod">
          <ac:chgData name="Allen Hsu" userId="60d91a9c-a42c-4cc8-ad01-70c31ac073b3" providerId="ADAL" clId="{171FDCCA-C198-4BCC-A328-7CEAB34EC956}" dt="2024-07-01T01:21:45.532" v="4247" actId="164"/>
          <ac:cxnSpMkLst>
            <pc:docMk/>
            <pc:sldMk cId="236726065" sldId="2147374915"/>
            <ac:cxnSpMk id="26" creationId="{C3D64AFD-C800-259A-21EC-167A7EBB897B}"/>
          </ac:cxnSpMkLst>
        </pc:cxnChg>
        <pc:cxnChg chg="add mod">
          <ac:chgData name="Allen Hsu" userId="60d91a9c-a42c-4cc8-ad01-70c31ac073b3" providerId="ADAL" clId="{171FDCCA-C198-4BCC-A328-7CEAB34EC956}" dt="2024-07-01T01:21:45.532" v="4247" actId="164"/>
          <ac:cxnSpMkLst>
            <pc:docMk/>
            <pc:sldMk cId="236726065" sldId="2147374915"/>
            <ac:cxnSpMk id="27" creationId="{BF3FE488-BBE6-3D2A-4B1F-6101FF82933B}"/>
          </ac:cxnSpMkLst>
        </pc:cxnChg>
        <pc:cxnChg chg="add mod">
          <ac:chgData name="Allen Hsu" userId="60d91a9c-a42c-4cc8-ad01-70c31ac073b3" providerId="ADAL" clId="{171FDCCA-C198-4BCC-A328-7CEAB34EC956}" dt="2024-07-01T01:21:45.532" v="4247" actId="164"/>
          <ac:cxnSpMkLst>
            <pc:docMk/>
            <pc:sldMk cId="236726065" sldId="2147374915"/>
            <ac:cxnSpMk id="28" creationId="{8B447FFE-9F45-7CFF-E3E3-E828033E6877}"/>
          </ac:cxnSpMkLst>
        </pc:cxnChg>
        <pc:cxnChg chg="add mod">
          <ac:chgData name="Allen Hsu" userId="60d91a9c-a42c-4cc8-ad01-70c31ac073b3" providerId="ADAL" clId="{171FDCCA-C198-4BCC-A328-7CEAB34EC956}" dt="2024-07-01T01:21:45.532" v="4247" actId="164"/>
          <ac:cxnSpMkLst>
            <pc:docMk/>
            <pc:sldMk cId="236726065" sldId="2147374915"/>
            <ac:cxnSpMk id="29" creationId="{28E0930B-7F03-654D-39BB-9CA981DCA799}"/>
          </ac:cxnSpMkLst>
        </pc:cxnChg>
        <pc:cxnChg chg="add del mod">
          <ac:chgData name="Allen Hsu" userId="60d91a9c-a42c-4cc8-ad01-70c31ac073b3" providerId="ADAL" clId="{171FDCCA-C198-4BCC-A328-7CEAB34EC956}" dt="2024-07-01T01:20:39.978" v="4224" actId="478"/>
          <ac:cxnSpMkLst>
            <pc:docMk/>
            <pc:sldMk cId="236726065" sldId="2147374915"/>
            <ac:cxnSpMk id="30" creationId="{C79A0F56-639F-10E9-667E-300A3F278E94}"/>
          </ac:cxnSpMkLst>
        </pc:cxnChg>
        <pc:cxnChg chg="add del mod">
          <ac:chgData name="Allen Hsu" userId="60d91a9c-a42c-4cc8-ad01-70c31ac073b3" providerId="ADAL" clId="{171FDCCA-C198-4BCC-A328-7CEAB34EC956}" dt="2024-07-01T01:21:09.645" v="4239" actId="478"/>
          <ac:cxnSpMkLst>
            <pc:docMk/>
            <pc:sldMk cId="236726065" sldId="2147374915"/>
            <ac:cxnSpMk id="32" creationId="{F6613789-6AA4-1198-0E8C-B8218E2FC650}"/>
          </ac:cxnSpMkLst>
        </pc:cxnChg>
        <pc:cxnChg chg="add del mod">
          <ac:chgData name="Allen Hsu" userId="60d91a9c-a42c-4cc8-ad01-70c31ac073b3" providerId="ADAL" clId="{171FDCCA-C198-4BCC-A328-7CEAB34EC956}" dt="2024-07-01T01:21:10.310" v="4240" actId="478"/>
          <ac:cxnSpMkLst>
            <pc:docMk/>
            <pc:sldMk cId="236726065" sldId="2147374915"/>
            <ac:cxnSpMk id="33" creationId="{8B8D3E54-C67D-A778-BC91-EB178497B506}"/>
          </ac:cxnSpMkLst>
        </pc:cxnChg>
        <pc:cxnChg chg="add del mod">
          <ac:chgData name="Allen Hsu" userId="60d91a9c-a42c-4cc8-ad01-70c31ac073b3" providerId="ADAL" clId="{171FDCCA-C198-4BCC-A328-7CEAB34EC956}" dt="2024-07-01T01:21:11.010" v="4241" actId="478"/>
          <ac:cxnSpMkLst>
            <pc:docMk/>
            <pc:sldMk cId="236726065" sldId="2147374915"/>
            <ac:cxnSpMk id="34" creationId="{82E01CE6-6537-266F-EC73-85DB35C6C921}"/>
          </ac:cxnSpMkLst>
        </pc:cxnChg>
        <pc:cxnChg chg="add del mod">
          <ac:chgData name="Allen Hsu" userId="60d91a9c-a42c-4cc8-ad01-70c31ac073b3" providerId="ADAL" clId="{171FDCCA-C198-4BCC-A328-7CEAB34EC956}" dt="2024-07-01T01:21:11.794" v="4242" actId="478"/>
          <ac:cxnSpMkLst>
            <pc:docMk/>
            <pc:sldMk cId="236726065" sldId="2147374915"/>
            <ac:cxnSpMk id="35" creationId="{EB2BBB58-CFB2-09D4-1F82-389C02975F15}"/>
          </ac:cxnSpMkLst>
        </pc:cxnChg>
        <pc:cxnChg chg="add mod">
          <ac:chgData name="Allen Hsu" userId="60d91a9c-a42c-4cc8-ad01-70c31ac073b3" providerId="ADAL" clId="{171FDCCA-C198-4BCC-A328-7CEAB34EC956}" dt="2024-07-01T01:21:45.532" v="4247" actId="164"/>
          <ac:cxnSpMkLst>
            <pc:docMk/>
            <pc:sldMk cId="236726065" sldId="2147374915"/>
            <ac:cxnSpMk id="36" creationId="{11EBCD50-34F0-218A-512A-926F6D139BC3}"/>
          </ac:cxnSpMkLst>
        </pc:cxnChg>
        <pc:cxnChg chg="add mod">
          <ac:chgData name="Allen Hsu" userId="60d91a9c-a42c-4cc8-ad01-70c31ac073b3" providerId="ADAL" clId="{171FDCCA-C198-4BCC-A328-7CEAB34EC956}" dt="2024-07-01T01:21:45.532" v="4247" actId="164"/>
          <ac:cxnSpMkLst>
            <pc:docMk/>
            <pc:sldMk cId="236726065" sldId="2147374915"/>
            <ac:cxnSpMk id="37" creationId="{AF1DA5EA-948C-C507-96E5-88ED290D032F}"/>
          </ac:cxnSpMkLst>
        </pc:cxnChg>
        <pc:cxnChg chg="add mod">
          <ac:chgData name="Allen Hsu" userId="60d91a9c-a42c-4cc8-ad01-70c31ac073b3" providerId="ADAL" clId="{171FDCCA-C198-4BCC-A328-7CEAB34EC956}" dt="2024-07-01T01:21:45.532" v="4247" actId="164"/>
          <ac:cxnSpMkLst>
            <pc:docMk/>
            <pc:sldMk cId="236726065" sldId="2147374915"/>
            <ac:cxnSpMk id="38" creationId="{B5370A87-66B9-D1D7-60BF-284DDB06B095}"/>
          </ac:cxnSpMkLst>
        </pc:cxnChg>
        <pc:cxnChg chg="add mod">
          <ac:chgData name="Allen Hsu" userId="60d91a9c-a42c-4cc8-ad01-70c31ac073b3" providerId="ADAL" clId="{171FDCCA-C198-4BCC-A328-7CEAB34EC956}" dt="2024-07-01T01:21:45.532" v="4247" actId="164"/>
          <ac:cxnSpMkLst>
            <pc:docMk/>
            <pc:sldMk cId="236726065" sldId="2147374915"/>
            <ac:cxnSpMk id="39" creationId="{426D40EA-2B0C-4879-29D3-FF65A12CE4B4}"/>
          </ac:cxnSpMkLst>
        </pc:cxnChg>
        <pc:cxnChg chg="add mod">
          <ac:chgData name="Allen Hsu" userId="60d91a9c-a42c-4cc8-ad01-70c31ac073b3" providerId="ADAL" clId="{171FDCCA-C198-4BCC-A328-7CEAB34EC956}" dt="2024-07-01T01:21:53.740" v="4249" actId="21"/>
          <ac:cxnSpMkLst>
            <pc:docMk/>
            <pc:sldMk cId="236726065" sldId="2147374915"/>
            <ac:cxnSpMk id="40" creationId="{B7289C1E-3AC7-B912-90C4-0F541F3C7AB0}"/>
          </ac:cxnSpMkLst>
        </pc:cxnChg>
        <pc:cxnChg chg="add mod">
          <ac:chgData name="Allen Hsu" userId="60d91a9c-a42c-4cc8-ad01-70c31ac073b3" providerId="ADAL" clId="{171FDCCA-C198-4BCC-A328-7CEAB34EC956}" dt="2024-07-01T01:21:45.532" v="4247" actId="164"/>
          <ac:cxnSpMkLst>
            <pc:docMk/>
            <pc:sldMk cId="236726065" sldId="2147374915"/>
            <ac:cxnSpMk id="41" creationId="{9D6107FB-044C-D441-3048-A4D2BFD4AB99}"/>
          </ac:cxnSpMkLst>
        </pc:cxnChg>
        <pc:cxnChg chg="add mod">
          <ac:chgData name="Allen Hsu" userId="60d91a9c-a42c-4cc8-ad01-70c31ac073b3" providerId="ADAL" clId="{171FDCCA-C198-4BCC-A328-7CEAB34EC956}" dt="2024-07-01T01:21:45.532" v="4247" actId="164"/>
          <ac:cxnSpMkLst>
            <pc:docMk/>
            <pc:sldMk cId="236726065" sldId="2147374915"/>
            <ac:cxnSpMk id="42" creationId="{FED64E70-E61D-63B0-43B8-3C6658ECC3B5}"/>
          </ac:cxnSpMkLst>
        </pc:cxnChg>
        <pc:cxnChg chg="add mod">
          <ac:chgData name="Allen Hsu" userId="60d91a9c-a42c-4cc8-ad01-70c31ac073b3" providerId="ADAL" clId="{171FDCCA-C198-4BCC-A328-7CEAB34EC956}" dt="2024-07-01T01:21:45.532" v="4247" actId="164"/>
          <ac:cxnSpMkLst>
            <pc:docMk/>
            <pc:sldMk cId="236726065" sldId="2147374915"/>
            <ac:cxnSpMk id="43" creationId="{2871620A-6BD4-CA96-778F-22A6C3E64B61}"/>
          </ac:cxnSpMkLst>
        </pc:cxnChg>
        <pc:cxnChg chg="add mod">
          <ac:chgData name="Allen Hsu" userId="60d91a9c-a42c-4cc8-ad01-70c31ac073b3" providerId="ADAL" clId="{171FDCCA-C198-4BCC-A328-7CEAB34EC956}" dt="2024-07-01T01:21:45.532" v="4247" actId="164"/>
          <ac:cxnSpMkLst>
            <pc:docMk/>
            <pc:sldMk cId="236726065" sldId="2147374915"/>
            <ac:cxnSpMk id="44" creationId="{D224A239-4A31-BE99-C6F7-DE370A480B87}"/>
          </ac:cxnSpMkLst>
        </pc:cxnChg>
        <pc:cxnChg chg="add mod">
          <ac:chgData name="Allen Hsu" userId="60d91a9c-a42c-4cc8-ad01-70c31ac073b3" providerId="ADAL" clId="{171FDCCA-C198-4BCC-A328-7CEAB34EC956}" dt="2024-07-01T01:21:45.532" v="4247" actId="164"/>
          <ac:cxnSpMkLst>
            <pc:docMk/>
            <pc:sldMk cId="236726065" sldId="2147374915"/>
            <ac:cxnSpMk id="45" creationId="{7BDAEC49-8E68-9494-5B93-C2B4467AEE8C}"/>
          </ac:cxnSpMkLst>
        </pc:cxnChg>
        <pc:cxnChg chg="add mod">
          <ac:chgData name="Allen Hsu" userId="60d91a9c-a42c-4cc8-ad01-70c31ac073b3" providerId="ADAL" clId="{171FDCCA-C198-4BCC-A328-7CEAB34EC956}" dt="2024-07-01T01:21:45.532" v="4247" actId="164"/>
          <ac:cxnSpMkLst>
            <pc:docMk/>
            <pc:sldMk cId="236726065" sldId="2147374915"/>
            <ac:cxnSpMk id="46" creationId="{3BAAC55A-D517-FE4B-3362-AE8FE109153E}"/>
          </ac:cxnSpMkLst>
        </pc:cxnChg>
        <pc:cxnChg chg="add del mod">
          <ac:chgData name="Allen Hsu" userId="60d91a9c-a42c-4cc8-ad01-70c31ac073b3" providerId="ADAL" clId="{171FDCCA-C198-4BCC-A328-7CEAB34EC956}" dt="2024-07-01T01:20:59.239" v="4237" actId="478"/>
          <ac:cxnSpMkLst>
            <pc:docMk/>
            <pc:sldMk cId="236726065" sldId="2147374915"/>
            <ac:cxnSpMk id="59" creationId="{74FB4352-4DC6-B7C1-99A1-6231A1113923}"/>
          </ac:cxnSpMkLst>
        </pc:cxnChg>
        <pc:cxnChg chg="add del mod">
          <ac:chgData name="Allen Hsu" userId="60d91a9c-a42c-4cc8-ad01-70c31ac073b3" providerId="ADAL" clId="{171FDCCA-C198-4BCC-A328-7CEAB34EC956}" dt="2024-07-01T01:20:57.105" v="4234" actId="478"/>
          <ac:cxnSpMkLst>
            <pc:docMk/>
            <pc:sldMk cId="236726065" sldId="2147374915"/>
            <ac:cxnSpMk id="64" creationId="{1056CB93-40D3-73A3-637B-2D2A32C4DD97}"/>
          </ac:cxnSpMkLst>
        </pc:cxnChg>
        <pc:cxnChg chg="add del mod">
          <ac:chgData name="Allen Hsu" userId="60d91a9c-a42c-4cc8-ad01-70c31ac073b3" providerId="ADAL" clId="{171FDCCA-C198-4BCC-A328-7CEAB34EC956}" dt="2024-07-01T01:20:55.899" v="4233" actId="478"/>
          <ac:cxnSpMkLst>
            <pc:docMk/>
            <pc:sldMk cId="236726065" sldId="2147374915"/>
            <ac:cxnSpMk id="66" creationId="{DC9B6EC4-8CE4-7FD9-EBEA-06F997DE43B2}"/>
          </ac:cxnSpMkLst>
        </pc:cxnChg>
        <pc:cxnChg chg="add mod">
          <ac:chgData name="Allen Hsu" userId="60d91a9c-a42c-4cc8-ad01-70c31ac073b3" providerId="ADAL" clId="{171FDCCA-C198-4BCC-A328-7CEAB34EC956}" dt="2024-07-01T01:21:45.532" v="4247" actId="164"/>
          <ac:cxnSpMkLst>
            <pc:docMk/>
            <pc:sldMk cId="236726065" sldId="2147374915"/>
            <ac:cxnSpMk id="67" creationId="{A05DCEC4-AD3C-578E-5F40-64720B842FB6}"/>
          </ac:cxnSpMkLst>
        </pc:cxnChg>
        <pc:cxnChg chg="add del mod">
          <ac:chgData name="Allen Hsu" userId="60d91a9c-a42c-4cc8-ad01-70c31ac073b3" providerId="ADAL" clId="{171FDCCA-C198-4BCC-A328-7CEAB34EC956}" dt="2024-07-01T01:20:41.220" v="4225" actId="478"/>
          <ac:cxnSpMkLst>
            <pc:docMk/>
            <pc:sldMk cId="236726065" sldId="2147374915"/>
            <ac:cxnSpMk id="69" creationId="{0E239680-3BE3-306A-69C6-0069F53B5868}"/>
          </ac:cxnSpMkLst>
        </pc:cxnChg>
      </pc:sldChg>
      <pc:sldChg chg="modSp new mod">
        <pc:chgData name="Allen Hsu" userId="60d91a9c-a42c-4cc8-ad01-70c31ac073b3" providerId="ADAL" clId="{171FDCCA-C198-4BCC-A328-7CEAB34EC956}" dt="2024-07-01T05:12:25.933" v="6630" actId="20577"/>
        <pc:sldMkLst>
          <pc:docMk/>
          <pc:sldMk cId="3135655977" sldId="2147374915"/>
        </pc:sldMkLst>
        <pc:spChg chg="mod">
          <ac:chgData name="Allen Hsu" userId="60d91a9c-a42c-4cc8-ad01-70c31ac073b3" providerId="ADAL" clId="{171FDCCA-C198-4BCC-A328-7CEAB34EC956}" dt="2024-07-01T05:12:25.933" v="6630" actId="20577"/>
          <ac:spMkLst>
            <pc:docMk/>
            <pc:sldMk cId="3135655977" sldId="2147374915"/>
            <ac:spMk id="2" creationId="{EDDFFFF3-6804-AE9B-E47A-4833653F5B4B}"/>
          </ac:spMkLst>
        </pc:spChg>
      </pc:sldChg>
      <pc:sldChg chg="new del ord">
        <pc:chgData name="Allen Hsu" userId="60d91a9c-a42c-4cc8-ad01-70c31ac073b3" providerId="ADAL" clId="{171FDCCA-C198-4BCC-A328-7CEAB34EC956}" dt="2024-07-01T02:21:55.884" v="5064" actId="47"/>
        <pc:sldMkLst>
          <pc:docMk/>
          <pc:sldMk cId="1737855305" sldId="2147374916"/>
        </pc:sldMkLst>
      </pc:sldChg>
      <pc:sldChg chg="modSp new mod modAnim">
        <pc:chgData name="Allen Hsu" userId="60d91a9c-a42c-4cc8-ad01-70c31ac073b3" providerId="ADAL" clId="{171FDCCA-C198-4BCC-A328-7CEAB34EC956}" dt="2024-07-05T02:21:07.982" v="21530"/>
        <pc:sldMkLst>
          <pc:docMk/>
          <pc:sldMk cId="3378806069" sldId="2147374916"/>
        </pc:sldMkLst>
        <pc:spChg chg="mod">
          <ac:chgData name="Allen Hsu" userId="60d91a9c-a42c-4cc8-ad01-70c31ac073b3" providerId="ADAL" clId="{171FDCCA-C198-4BCC-A328-7CEAB34EC956}" dt="2024-07-01T09:07:17.697" v="10756" actId="20577"/>
          <ac:spMkLst>
            <pc:docMk/>
            <pc:sldMk cId="3378806069" sldId="2147374916"/>
            <ac:spMk id="4" creationId="{0D16EEB3-71B3-93A9-762C-6662BCB3D3AC}"/>
          </ac:spMkLst>
        </pc:spChg>
      </pc:sldChg>
      <pc:sldChg chg="add">
        <pc:chgData name="Allen Hsu" userId="60d91a9c-a42c-4cc8-ad01-70c31ac073b3" providerId="ADAL" clId="{171FDCCA-C198-4BCC-A328-7CEAB34EC956}" dt="2024-07-12T02:09:51.492" v="39161"/>
        <pc:sldMkLst>
          <pc:docMk/>
          <pc:sldMk cId="3119810151" sldId="2147374917"/>
        </pc:sldMkLst>
      </pc:sldChg>
      <pc:sldChg chg="addSp delSp modSp new del mod">
        <pc:chgData name="Allen Hsu" userId="60d91a9c-a42c-4cc8-ad01-70c31ac073b3" providerId="ADAL" clId="{171FDCCA-C198-4BCC-A328-7CEAB34EC956}" dt="2024-07-01T08:20:10.023" v="9555" actId="2696"/>
        <pc:sldMkLst>
          <pc:docMk/>
          <pc:sldMk cId="3831100051" sldId="2147374917"/>
        </pc:sldMkLst>
        <pc:spChg chg="mod">
          <ac:chgData name="Allen Hsu" userId="60d91a9c-a42c-4cc8-ad01-70c31ac073b3" providerId="ADAL" clId="{171FDCCA-C198-4BCC-A328-7CEAB34EC956}" dt="2024-07-01T06:27:53.985" v="7601" actId="6549"/>
          <ac:spMkLst>
            <pc:docMk/>
            <pc:sldMk cId="3831100051" sldId="2147374917"/>
            <ac:spMk id="2" creationId="{60520FA2-7026-A917-731A-A3550A193031}"/>
          </ac:spMkLst>
        </pc:spChg>
        <pc:spChg chg="del">
          <ac:chgData name="Allen Hsu" userId="60d91a9c-a42c-4cc8-ad01-70c31ac073b3" providerId="ADAL" clId="{171FDCCA-C198-4BCC-A328-7CEAB34EC956}" dt="2024-07-01T05:47:28.458" v="7169" actId="478"/>
          <ac:spMkLst>
            <pc:docMk/>
            <pc:sldMk cId="3831100051" sldId="2147374917"/>
            <ac:spMk id="4" creationId="{2B09F5BC-F1E3-1EB2-198A-E54126A2097E}"/>
          </ac:spMkLst>
        </pc:spChg>
        <pc:graphicFrameChg chg="add mod modGraphic">
          <ac:chgData name="Allen Hsu" userId="60d91a9c-a42c-4cc8-ad01-70c31ac073b3" providerId="ADAL" clId="{171FDCCA-C198-4BCC-A328-7CEAB34EC956}" dt="2024-07-01T08:13:47.856" v="9551" actId="12385"/>
          <ac:graphicFrameMkLst>
            <pc:docMk/>
            <pc:sldMk cId="3831100051" sldId="2147374917"/>
            <ac:graphicFrameMk id="5" creationId="{68A96500-782D-DFEB-C2AE-8975D8302076}"/>
          </ac:graphicFrameMkLst>
        </pc:graphicFrameChg>
      </pc:sldChg>
      <pc:sldChg chg="modSp add del mod ord">
        <pc:chgData name="Allen Hsu" userId="60d91a9c-a42c-4cc8-ad01-70c31ac073b3" providerId="ADAL" clId="{171FDCCA-C198-4BCC-A328-7CEAB34EC956}" dt="2024-07-12T02:09:46.499" v="39160" actId="2696"/>
        <pc:sldMkLst>
          <pc:docMk/>
          <pc:sldMk cId="3897222261" sldId="2147374917"/>
        </pc:sldMkLst>
        <pc:graphicFrameChg chg="mod modGraphic">
          <ac:chgData name="Allen Hsu" userId="60d91a9c-a42c-4cc8-ad01-70c31ac073b3" providerId="ADAL" clId="{171FDCCA-C198-4BCC-A328-7CEAB34EC956}" dt="2024-07-02T09:58:19.693" v="14041" actId="14100"/>
          <ac:graphicFrameMkLst>
            <pc:docMk/>
            <pc:sldMk cId="3897222261" sldId="2147374917"/>
            <ac:graphicFrameMk id="5" creationId="{68A96500-782D-DFEB-C2AE-8975D8302076}"/>
          </ac:graphicFrameMkLst>
        </pc:graphicFrameChg>
      </pc:sldChg>
      <pc:sldChg chg="addSp delSp modSp new del mod ord modClrScheme chgLayout">
        <pc:chgData name="Allen Hsu" userId="60d91a9c-a42c-4cc8-ad01-70c31ac073b3" providerId="ADAL" clId="{171FDCCA-C198-4BCC-A328-7CEAB34EC956}" dt="2024-07-04T03:20:47.585" v="17142" actId="2696"/>
        <pc:sldMkLst>
          <pc:docMk/>
          <pc:sldMk cId="180209442" sldId="2147374918"/>
        </pc:sldMkLst>
        <pc:spChg chg="mod ord">
          <ac:chgData name="Allen Hsu" userId="60d91a9c-a42c-4cc8-ad01-70c31ac073b3" providerId="ADAL" clId="{171FDCCA-C198-4BCC-A328-7CEAB34EC956}" dt="2024-07-01T06:29:19.852" v="7708" actId="700"/>
          <ac:spMkLst>
            <pc:docMk/>
            <pc:sldMk cId="180209442" sldId="2147374918"/>
            <ac:spMk id="2" creationId="{279EC005-B0CE-7B10-CBB3-A67638E7D328}"/>
          </ac:spMkLst>
        </pc:spChg>
        <pc:spChg chg="del mod ord">
          <ac:chgData name="Allen Hsu" userId="60d91a9c-a42c-4cc8-ad01-70c31ac073b3" providerId="ADAL" clId="{171FDCCA-C198-4BCC-A328-7CEAB34EC956}" dt="2024-07-01T06:29:19.852" v="7708" actId="700"/>
          <ac:spMkLst>
            <pc:docMk/>
            <pc:sldMk cId="180209442" sldId="2147374918"/>
            <ac:spMk id="3" creationId="{FE7646AB-3A78-51AE-438A-694C8584A588}"/>
          </ac:spMkLst>
        </pc:spChg>
        <pc:spChg chg="del mod ord">
          <ac:chgData name="Allen Hsu" userId="60d91a9c-a42c-4cc8-ad01-70c31ac073b3" providerId="ADAL" clId="{171FDCCA-C198-4BCC-A328-7CEAB34EC956}" dt="2024-07-01T06:29:19.852" v="7708" actId="700"/>
          <ac:spMkLst>
            <pc:docMk/>
            <pc:sldMk cId="180209442" sldId="2147374918"/>
            <ac:spMk id="4" creationId="{3EF4FA33-D433-314B-9E39-B3686602C7AA}"/>
          </ac:spMkLst>
        </pc:spChg>
        <pc:spChg chg="add mod ord">
          <ac:chgData name="Allen Hsu" userId="60d91a9c-a42c-4cc8-ad01-70c31ac073b3" providerId="ADAL" clId="{171FDCCA-C198-4BCC-A328-7CEAB34EC956}" dt="2024-07-01T06:29:19.852" v="7708" actId="700"/>
          <ac:spMkLst>
            <pc:docMk/>
            <pc:sldMk cId="180209442" sldId="2147374918"/>
            <ac:spMk id="5" creationId="{6AABE4CD-5043-AF0A-0A98-12F053B4690D}"/>
          </ac:spMkLst>
        </pc:spChg>
        <pc:spChg chg="add mod ord">
          <ac:chgData name="Allen Hsu" userId="60d91a9c-a42c-4cc8-ad01-70c31ac073b3" providerId="ADAL" clId="{171FDCCA-C198-4BCC-A328-7CEAB34EC956}" dt="2024-07-01T06:29:40.363" v="7745" actId="20577"/>
          <ac:spMkLst>
            <pc:docMk/>
            <pc:sldMk cId="180209442" sldId="2147374918"/>
            <ac:spMk id="6" creationId="{8BC508E0-7669-94A8-6EC3-9072933303BD}"/>
          </ac:spMkLst>
        </pc:spChg>
      </pc:sldChg>
      <pc:sldChg chg="add del">
        <pc:chgData name="Allen Hsu" userId="60d91a9c-a42c-4cc8-ad01-70c31ac073b3" providerId="ADAL" clId="{171FDCCA-C198-4BCC-A328-7CEAB34EC956}" dt="2024-07-05T02:01:31.530" v="21305" actId="2696"/>
        <pc:sldMkLst>
          <pc:docMk/>
          <pc:sldMk cId="1642385004" sldId="2147374918"/>
        </pc:sldMkLst>
      </pc:sldChg>
      <pc:sldChg chg="modSp add mod modAnim">
        <pc:chgData name="Allen Hsu" userId="60d91a9c-a42c-4cc8-ad01-70c31ac073b3" providerId="ADAL" clId="{171FDCCA-C198-4BCC-A328-7CEAB34EC956}" dt="2024-07-08T01:26:26.673" v="26900" actId="20577"/>
        <pc:sldMkLst>
          <pc:docMk/>
          <pc:sldMk cId="2764229804" sldId="2147374918"/>
        </pc:sldMkLst>
        <pc:spChg chg="mod">
          <ac:chgData name="Allen Hsu" userId="60d91a9c-a42c-4cc8-ad01-70c31ac073b3" providerId="ADAL" clId="{171FDCCA-C198-4BCC-A328-7CEAB34EC956}" dt="2024-07-08T01:26:26.673" v="26900" actId="20577"/>
          <ac:spMkLst>
            <pc:docMk/>
            <pc:sldMk cId="2764229804" sldId="2147374918"/>
            <ac:spMk id="6" creationId="{8BC508E0-7669-94A8-6EC3-9072933303BD}"/>
          </ac:spMkLst>
        </pc:spChg>
      </pc:sldChg>
      <pc:sldChg chg="add del">
        <pc:chgData name="Allen Hsu" userId="60d91a9c-a42c-4cc8-ad01-70c31ac073b3" providerId="ADAL" clId="{171FDCCA-C198-4BCC-A328-7CEAB34EC956}" dt="2024-07-04T03:20:58.855" v="17144"/>
        <pc:sldMkLst>
          <pc:docMk/>
          <pc:sldMk cId="2846926983" sldId="2147374918"/>
        </pc:sldMkLst>
      </pc:sldChg>
      <pc:sldChg chg="add del">
        <pc:chgData name="Allen Hsu" userId="60d91a9c-a42c-4cc8-ad01-70c31ac073b3" providerId="ADAL" clId="{171FDCCA-C198-4BCC-A328-7CEAB34EC956}" dt="2024-07-04T03:20:58.855" v="17144"/>
        <pc:sldMkLst>
          <pc:docMk/>
          <pc:sldMk cId="1646091109" sldId="2147374919"/>
        </pc:sldMkLst>
      </pc:sldChg>
      <pc:sldChg chg="addSp delSp modSp add mod">
        <pc:chgData name="Allen Hsu" userId="60d91a9c-a42c-4cc8-ad01-70c31ac073b3" providerId="ADAL" clId="{171FDCCA-C198-4BCC-A328-7CEAB34EC956}" dt="2024-07-12T08:52:19.093" v="39963" actId="14100"/>
        <pc:sldMkLst>
          <pc:docMk/>
          <pc:sldMk cId="1816959569" sldId="2147374919"/>
        </pc:sldMkLst>
        <pc:spChg chg="add del mod">
          <ac:chgData name="Allen Hsu" userId="60d91a9c-a42c-4cc8-ad01-70c31ac073b3" providerId="ADAL" clId="{171FDCCA-C198-4BCC-A328-7CEAB34EC956}" dt="2024-07-05T07:10:37.862" v="25161" actId="478"/>
          <ac:spMkLst>
            <pc:docMk/>
            <pc:sldMk cId="1816959569" sldId="2147374919"/>
            <ac:spMk id="2" creationId="{462BFF1B-7767-00A1-06AA-D901B3D894A7}"/>
          </ac:spMkLst>
        </pc:spChg>
        <pc:spChg chg="mod">
          <ac:chgData name="Allen Hsu" userId="60d91a9c-a42c-4cc8-ad01-70c31ac073b3" providerId="ADAL" clId="{171FDCCA-C198-4BCC-A328-7CEAB34EC956}" dt="2024-07-08T01:47:12.334" v="27282" actId="20577"/>
          <ac:spMkLst>
            <pc:docMk/>
            <pc:sldMk cId="1816959569" sldId="2147374919"/>
            <ac:spMk id="3" creationId="{8D850219-9169-8556-BFA0-A8E18D44FFE2}"/>
          </ac:spMkLst>
        </pc:spChg>
        <pc:spChg chg="mod">
          <ac:chgData name="Allen Hsu" userId="60d91a9c-a42c-4cc8-ad01-70c31ac073b3" providerId="ADAL" clId="{171FDCCA-C198-4BCC-A328-7CEAB34EC956}" dt="2024-07-05T08:37:10.732" v="25969" actId="20577"/>
          <ac:spMkLst>
            <pc:docMk/>
            <pc:sldMk cId="1816959569" sldId="2147374919"/>
            <ac:spMk id="5" creationId="{22171A81-66A3-8544-9EA8-D806FEEC3902}"/>
          </ac:spMkLst>
        </pc:spChg>
        <pc:spChg chg="mod">
          <ac:chgData name="Allen Hsu" userId="60d91a9c-a42c-4cc8-ad01-70c31ac073b3" providerId="ADAL" clId="{171FDCCA-C198-4BCC-A328-7CEAB34EC956}" dt="2024-07-05T06:57:32.084" v="24966" actId="1076"/>
          <ac:spMkLst>
            <pc:docMk/>
            <pc:sldMk cId="1816959569" sldId="2147374919"/>
            <ac:spMk id="6" creationId="{D370E3C9-3791-2183-A8BA-FEEBE69DF720}"/>
          </ac:spMkLst>
        </pc:spChg>
        <pc:spChg chg="add del mod">
          <ac:chgData name="Allen Hsu" userId="60d91a9c-a42c-4cc8-ad01-70c31ac073b3" providerId="ADAL" clId="{171FDCCA-C198-4BCC-A328-7CEAB34EC956}" dt="2024-07-05T07:10:37.862" v="25161" actId="478"/>
          <ac:spMkLst>
            <pc:docMk/>
            <pc:sldMk cId="1816959569" sldId="2147374919"/>
            <ac:spMk id="7" creationId="{82A14A44-92D7-AE2C-D67F-75E607438AAC}"/>
          </ac:spMkLst>
        </pc:spChg>
        <pc:spChg chg="mod">
          <ac:chgData name="Allen Hsu" userId="60d91a9c-a42c-4cc8-ad01-70c31ac073b3" providerId="ADAL" clId="{171FDCCA-C198-4BCC-A328-7CEAB34EC956}" dt="2024-07-05T06:57:05.676" v="24963" actId="1076"/>
          <ac:spMkLst>
            <pc:docMk/>
            <pc:sldMk cId="1816959569" sldId="2147374919"/>
            <ac:spMk id="8" creationId="{AF9783E2-2566-7CC6-5C26-7A05A8D9EA4D}"/>
          </ac:spMkLst>
        </pc:spChg>
        <pc:spChg chg="mod">
          <ac:chgData name="Allen Hsu" userId="60d91a9c-a42c-4cc8-ad01-70c31ac073b3" providerId="ADAL" clId="{171FDCCA-C198-4BCC-A328-7CEAB34EC956}" dt="2024-07-08T03:49:10.161" v="29721" actId="404"/>
          <ac:spMkLst>
            <pc:docMk/>
            <pc:sldMk cId="1816959569" sldId="2147374919"/>
            <ac:spMk id="10" creationId="{CC04EAFB-6A1F-176F-3575-33662B46F4FC}"/>
          </ac:spMkLst>
        </pc:spChg>
        <pc:spChg chg="add del mod">
          <ac:chgData name="Allen Hsu" userId="60d91a9c-a42c-4cc8-ad01-70c31ac073b3" providerId="ADAL" clId="{171FDCCA-C198-4BCC-A328-7CEAB34EC956}" dt="2024-07-05T07:10:37.862" v="25161" actId="478"/>
          <ac:spMkLst>
            <pc:docMk/>
            <pc:sldMk cId="1816959569" sldId="2147374919"/>
            <ac:spMk id="12" creationId="{A6258824-983E-EC9E-DC03-56B934C12056}"/>
          </ac:spMkLst>
        </pc:spChg>
        <pc:spChg chg="add del mod">
          <ac:chgData name="Allen Hsu" userId="60d91a9c-a42c-4cc8-ad01-70c31ac073b3" providerId="ADAL" clId="{171FDCCA-C198-4BCC-A328-7CEAB34EC956}" dt="2024-07-05T07:10:37.862" v="25161" actId="478"/>
          <ac:spMkLst>
            <pc:docMk/>
            <pc:sldMk cId="1816959569" sldId="2147374919"/>
            <ac:spMk id="13" creationId="{32A8FAE5-D031-3B42-F931-C84841685375}"/>
          </ac:spMkLst>
        </pc:spChg>
        <pc:spChg chg="mod">
          <ac:chgData name="Allen Hsu" userId="60d91a9c-a42c-4cc8-ad01-70c31ac073b3" providerId="ADAL" clId="{171FDCCA-C198-4BCC-A328-7CEAB34EC956}" dt="2024-07-12T08:52:19.093" v="39963" actId="14100"/>
          <ac:spMkLst>
            <pc:docMk/>
            <pc:sldMk cId="1816959569" sldId="2147374919"/>
            <ac:spMk id="14" creationId="{B4467D50-6208-F44D-89C9-1E0227C8C28B}"/>
          </ac:spMkLst>
        </pc:spChg>
        <pc:spChg chg="add del mod">
          <ac:chgData name="Allen Hsu" userId="60d91a9c-a42c-4cc8-ad01-70c31ac073b3" providerId="ADAL" clId="{171FDCCA-C198-4BCC-A328-7CEAB34EC956}" dt="2024-07-05T07:10:37.862" v="25161" actId="478"/>
          <ac:spMkLst>
            <pc:docMk/>
            <pc:sldMk cId="1816959569" sldId="2147374919"/>
            <ac:spMk id="15" creationId="{8F26BC40-A5F4-90E7-6D62-662F2E4CB7F7}"/>
          </ac:spMkLst>
        </pc:spChg>
        <pc:spChg chg="add del mod">
          <ac:chgData name="Allen Hsu" userId="60d91a9c-a42c-4cc8-ad01-70c31ac073b3" providerId="ADAL" clId="{171FDCCA-C198-4BCC-A328-7CEAB34EC956}" dt="2024-07-05T07:10:37.862" v="25161" actId="478"/>
          <ac:spMkLst>
            <pc:docMk/>
            <pc:sldMk cId="1816959569" sldId="2147374919"/>
            <ac:spMk id="17" creationId="{5C5DDCD3-3065-8A6A-35E7-19691089F2D3}"/>
          </ac:spMkLst>
        </pc:spChg>
        <pc:spChg chg="mod">
          <ac:chgData name="Allen Hsu" userId="60d91a9c-a42c-4cc8-ad01-70c31ac073b3" providerId="ADAL" clId="{171FDCCA-C198-4BCC-A328-7CEAB34EC956}" dt="2024-07-05T06:57:05.676" v="24963" actId="1076"/>
          <ac:spMkLst>
            <pc:docMk/>
            <pc:sldMk cId="1816959569" sldId="2147374919"/>
            <ac:spMk id="18" creationId="{E3B2D97B-7160-171D-50FC-2A6B7A66D722}"/>
          </ac:spMkLst>
        </pc:spChg>
        <pc:spChg chg="add del mod">
          <ac:chgData name="Allen Hsu" userId="60d91a9c-a42c-4cc8-ad01-70c31ac073b3" providerId="ADAL" clId="{171FDCCA-C198-4BCC-A328-7CEAB34EC956}" dt="2024-07-05T07:10:37.862" v="25161" actId="478"/>
          <ac:spMkLst>
            <pc:docMk/>
            <pc:sldMk cId="1816959569" sldId="2147374919"/>
            <ac:spMk id="19" creationId="{4D28F6CF-8EBB-34BC-50BA-50EEBDDCF159}"/>
          </ac:spMkLst>
        </pc:spChg>
        <pc:spChg chg="add del mod">
          <ac:chgData name="Allen Hsu" userId="60d91a9c-a42c-4cc8-ad01-70c31ac073b3" providerId="ADAL" clId="{171FDCCA-C198-4BCC-A328-7CEAB34EC956}" dt="2024-07-05T07:45:46.764" v="25369" actId="478"/>
          <ac:spMkLst>
            <pc:docMk/>
            <pc:sldMk cId="1816959569" sldId="2147374919"/>
            <ac:spMk id="21" creationId="{E2681C26-74E5-A0E8-6976-37B551A32FF7}"/>
          </ac:spMkLst>
        </pc:spChg>
        <pc:spChg chg="add mod">
          <ac:chgData name="Allen Hsu" userId="60d91a9c-a42c-4cc8-ad01-70c31ac073b3" providerId="ADAL" clId="{171FDCCA-C198-4BCC-A328-7CEAB34EC956}" dt="2024-07-08T01:30:47.178" v="27104" actId="20577"/>
          <ac:spMkLst>
            <pc:docMk/>
            <pc:sldMk cId="1816959569" sldId="2147374919"/>
            <ac:spMk id="23" creationId="{1D85DDDA-BE0B-3C6F-8929-74ECF2581684}"/>
          </ac:spMkLst>
        </pc:spChg>
        <pc:spChg chg="add mod">
          <ac:chgData name="Allen Hsu" userId="60d91a9c-a42c-4cc8-ad01-70c31ac073b3" providerId="ADAL" clId="{171FDCCA-C198-4BCC-A328-7CEAB34EC956}" dt="2024-07-08T03:00:46.863" v="28544" actId="554"/>
          <ac:spMkLst>
            <pc:docMk/>
            <pc:sldMk cId="1816959569" sldId="2147374919"/>
            <ac:spMk id="25" creationId="{8BC8B654-B32F-5382-AF27-74A4E9BC1CAF}"/>
          </ac:spMkLst>
        </pc:spChg>
        <pc:spChg chg="add del mod">
          <ac:chgData name="Allen Hsu" userId="60d91a9c-a42c-4cc8-ad01-70c31ac073b3" providerId="ADAL" clId="{171FDCCA-C198-4BCC-A328-7CEAB34EC956}" dt="2024-07-05T07:46:39.887" v="25380" actId="478"/>
          <ac:spMkLst>
            <pc:docMk/>
            <pc:sldMk cId="1816959569" sldId="2147374919"/>
            <ac:spMk id="26" creationId="{DB381FF2-38D4-3C41-725B-4D7F4EE2C4C7}"/>
          </ac:spMkLst>
        </pc:spChg>
        <pc:spChg chg="add mod">
          <ac:chgData name="Allen Hsu" userId="60d91a9c-a42c-4cc8-ad01-70c31ac073b3" providerId="ADAL" clId="{171FDCCA-C198-4BCC-A328-7CEAB34EC956}" dt="2024-07-08T03:00:46.863" v="28544" actId="554"/>
          <ac:spMkLst>
            <pc:docMk/>
            <pc:sldMk cId="1816959569" sldId="2147374919"/>
            <ac:spMk id="27" creationId="{B1E2A60A-D088-383A-D109-05C8B4900345}"/>
          </ac:spMkLst>
        </pc:spChg>
        <pc:spChg chg="add mod">
          <ac:chgData name="Allen Hsu" userId="60d91a9c-a42c-4cc8-ad01-70c31ac073b3" providerId="ADAL" clId="{171FDCCA-C198-4BCC-A328-7CEAB34EC956}" dt="2024-07-08T03:00:55.858" v="28549" actId="1036"/>
          <ac:spMkLst>
            <pc:docMk/>
            <pc:sldMk cId="1816959569" sldId="2147374919"/>
            <ac:spMk id="29" creationId="{42F3463D-DB0B-AB6D-65DA-9DFF078B3B47}"/>
          </ac:spMkLst>
        </pc:spChg>
        <pc:spChg chg="add mod">
          <ac:chgData name="Allen Hsu" userId="60d91a9c-a42c-4cc8-ad01-70c31ac073b3" providerId="ADAL" clId="{171FDCCA-C198-4BCC-A328-7CEAB34EC956}" dt="2024-07-08T03:00:55.858" v="28549" actId="1036"/>
          <ac:spMkLst>
            <pc:docMk/>
            <pc:sldMk cId="1816959569" sldId="2147374919"/>
            <ac:spMk id="33" creationId="{5EED003C-D597-0350-E52F-DB6C48A515FC}"/>
          </ac:spMkLst>
        </pc:spChg>
        <pc:spChg chg="mod">
          <ac:chgData name="Allen Hsu" userId="60d91a9c-a42c-4cc8-ad01-70c31ac073b3" providerId="ADAL" clId="{171FDCCA-C198-4BCC-A328-7CEAB34EC956}" dt="2024-07-05T08:35:37.352" v="25952"/>
          <ac:spMkLst>
            <pc:docMk/>
            <pc:sldMk cId="1816959569" sldId="2147374919"/>
            <ac:spMk id="35" creationId="{B316B896-BCE3-17F3-91DE-2586EB5FCEA7}"/>
          </ac:spMkLst>
        </pc:spChg>
        <pc:spChg chg="mod">
          <ac:chgData name="Allen Hsu" userId="60d91a9c-a42c-4cc8-ad01-70c31ac073b3" providerId="ADAL" clId="{171FDCCA-C198-4BCC-A328-7CEAB34EC956}" dt="2024-07-05T08:36:39.232" v="25959" actId="207"/>
          <ac:spMkLst>
            <pc:docMk/>
            <pc:sldMk cId="1816959569" sldId="2147374919"/>
            <ac:spMk id="36" creationId="{2F19907A-8B82-BA5A-3C9F-140D7D8B36E3}"/>
          </ac:spMkLst>
        </pc:spChg>
        <pc:spChg chg="mod">
          <ac:chgData name="Allen Hsu" userId="60d91a9c-a42c-4cc8-ad01-70c31ac073b3" providerId="ADAL" clId="{171FDCCA-C198-4BCC-A328-7CEAB34EC956}" dt="2024-07-05T08:36:39.232" v="25959" actId="207"/>
          <ac:spMkLst>
            <pc:docMk/>
            <pc:sldMk cId="1816959569" sldId="2147374919"/>
            <ac:spMk id="37" creationId="{2BA27E4F-2B92-A309-CD00-DF1C92557678}"/>
          </ac:spMkLst>
        </pc:spChg>
        <pc:spChg chg="mod">
          <ac:chgData name="Allen Hsu" userId="60d91a9c-a42c-4cc8-ad01-70c31ac073b3" providerId="ADAL" clId="{171FDCCA-C198-4BCC-A328-7CEAB34EC956}" dt="2024-07-05T08:35:37.352" v="25952"/>
          <ac:spMkLst>
            <pc:docMk/>
            <pc:sldMk cId="1816959569" sldId="2147374919"/>
            <ac:spMk id="38" creationId="{A8FFA026-C284-120B-3922-B8A30E386933}"/>
          </ac:spMkLst>
        </pc:spChg>
        <pc:spChg chg="mod">
          <ac:chgData name="Allen Hsu" userId="60d91a9c-a42c-4cc8-ad01-70c31ac073b3" providerId="ADAL" clId="{171FDCCA-C198-4BCC-A328-7CEAB34EC956}" dt="2024-07-05T08:35:50.185" v="25955" actId="571"/>
          <ac:spMkLst>
            <pc:docMk/>
            <pc:sldMk cId="1816959569" sldId="2147374919"/>
            <ac:spMk id="40" creationId="{CFC21386-448D-88F0-AB9C-7BDB12DC981D}"/>
          </ac:spMkLst>
        </pc:spChg>
        <pc:spChg chg="mod">
          <ac:chgData name="Allen Hsu" userId="60d91a9c-a42c-4cc8-ad01-70c31ac073b3" providerId="ADAL" clId="{171FDCCA-C198-4BCC-A328-7CEAB34EC956}" dt="2024-07-05T08:35:50.185" v="25955" actId="571"/>
          <ac:spMkLst>
            <pc:docMk/>
            <pc:sldMk cId="1816959569" sldId="2147374919"/>
            <ac:spMk id="41" creationId="{C634CD25-1E69-BBAA-0E0B-C60F0BBDF76E}"/>
          </ac:spMkLst>
        </pc:spChg>
        <pc:spChg chg="mod">
          <ac:chgData name="Allen Hsu" userId="60d91a9c-a42c-4cc8-ad01-70c31ac073b3" providerId="ADAL" clId="{171FDCCA-C198-4BCC-A328-7CEAB34EC956}" dt="2024-07-05T08:35:50.185" v="25955" actId="571"/>
          <ac:spMkLst>
            <pc:docMk/>
            <pc:sldMk cId="1816959569" sldId="2147374919"/>
            <ac:spMk id="42" creationId="{6DB27547-BBF0-5A9A-2698-B699BFDF7F15}"/>
          </ac:spMkLst>
        </pc:spChg>
        <pc:spChg chg="mod">
          <ac:chgData name="Allen Hsu" userId="60d91a9c-a42c-4cc8-ad01-70c31ac073b3" providerId="ADAL" clId="{171FDCCA-C198-4BCC-A328-7CEAB34EC956}" dt="2024-07-05T08:35:50.185" v="25955" actId="571"/>
          <ac:spMkLst>
            <pc:docMk/>
            <pc:sldMk cId="1816959569" sldId="2147374919"/>
            <ac:spMk id="43" creationId="{857097D1-D4A6-EEAD-8E22-6F4B5CD2D81B}"/>
          </ac:spMkLst>
        </pc:spChg>
        <pc:spChg chg="mod">
          <ac:chgData name="Allen Hsu" userId="60d91a9c-a42c-4cc8-ad01-70c31ac073b3" providerId="ADAL" clId="{171FDCCA-C198-4BCC-A328-7CEAB34EC956}" dt="2024-07-05T08:36:50.342" v="25961" actId="571"/>
          <ac:spMkLst>
            <pc:docMk/>
            <pc:sldMk cId="1816959569" sldId="2147374919"/>
            <ac:spMk id="45" creationId="{607E2E37-BEA5-345C-7890-D030230F6A8D}"/>
          </ac:spMkLst>
        </pc:spChg>
        <pc:spChg chg="mod">
          <ac:chgData name="Allen Hsu" userId="60d91a9c-a42c-4cc8-ad01-70c31ac073b3" providerId="ADAL" clId="{171FDCCA-C198-4BCC-A328-7CEAB34EC956}" dt="2024-07-05T08:36:50.342" v="25961" actId="571"/>
          <ac:spMkLst>
            <pc:docMk/>
            <pc:sldMk cId="1816959569" sldId="2147374919"/>
            <ac:spMk id="46" creationId="{28DD4ED7-5836-FA98-2E89-A65882DA54F1}"/>
          </ac:spMkLst>
        </pc:spChg>
        <pc:spChg chg="mod">
          <ac:chgData name="Allen Hsu" userId="60d91a9c-a42c-4cc8-ad01-70c31ac073b3" providerId="ADAL" clId="{171FDCCA-C198-4BCC-A328-7CEAB34EC956}" dt="2024-07-05T08:36:50.342" v="25961" actId="571"/>
          <ac:spMkLst>
            <pc:docMk/>
            <pc:sldMk cId="1816959569" sldId="2147374919"/>
            <ac:spMk id="47" creationId="{9FFFC233-F2A7-5303-CB05-14742F74FF96}"/>
          </ac:spMkLst>
        </pc:spChg>
        <pc:spChg chg="mod">
          <ac:chgData name="Allen Hsu" userId="60d91a9c-a42c-4cc8-ad01-70c31ac073b3" providerId="ADAL" clId="{171FDCCA-C198-4BCC-A328-7CEAB34EC956}" dt="2024-07-05T08:36:50.342" v="25961" actId="571"/>
          <ac:spMkLst>
            <pc:docMk/>
            <pc:sldMk cId="1816959569" sldId="2147374919"/>
            <ac:spMk id="48" creationId="{D3E4295B-0CC5-4EDD-3B1F-3E94A7CB3295}"/>
          </ac:spMkLst>
        </pc:spChg>
        <pc:grpChg chg="add mod">
          <ac:chgData name="Allen Hsu" userId="60d91a9c-a42c-4cc8-ad01-70c31ac073b3" providerId="ADAL" clId="{171FDCCA-C198-4BCC-A328-7CEAB34EC956}" dt="2024-07-05T08:37:15.888" v="25970" actId="1076"/>
          <ac:grpSpMkLst>
            <pc:docMk/>
            <pc:sldMk cId="1816959569" sldId="2147374919"/>
            <ac:grpSpMk id="34" creationId="{05B392DE-9B0E-E4EF-27EA-EAA288555A0E}"/>
          </ac:grpSpMkLst>
        </pc:grpChg>
        <pc:grpChg chg="add del mod">
          <ac:chgData name="Allen Hsu" userId="60d91a9c-a42c-4cc8-ad01-70c31ac073b3" providerId="ADAL" clId="{171FDCCA-C198-4BCC-A328-7CEAB34EC956}" dt="2024-07-05T08:36:47.257" v="25960" actId="478"/>
          <ac:grpSpMkLst>
            <pc:docMk/>
            <pc:sldMk cId="1816959569" sldId="2147374919"/>
            <ac:grpSpMk id="39" creationId="{3B01B6C5-2FA0-BE5B-B7B9-A289CBEBA2CF}"/>
          </ac:grpSpMkLst>
        </pc:grpChg>
        <pc:grpChg chg="add mod">
          <ac:chgData name="Allen Hsu" userId="60d91a9c-a42c-4cc8-ad01-70c31ac073b3" providerId="ADAL" clId="{171FDCCA-C198-4BCC-A328-7CEAB34EC956}" dt="2024-07-05T08:37:15.888" v="25970" actId="1076"/>
          <ac:grpSpMkLst>
            <pc:docMk/>
            <pc:sldMk cId="1816959569" sldId="2147374919"/>
            <ac:grpSpMk id="44" creationId="{B20F87D4-E26A-64B1-5D1F-6C168181F6A7}"/>
          </ac:grpSpMkLst>
        </pc:grpChg>
        <pc:picChg chg="mod">
          <ac:chgData name="Allen Hsu" userId="60d91a9c-a42c-4cc8-ad01-70c31ac073b3" providerId="ADAL" clId="{171FDCCA-C198-4BCC-A328-7CEAB34EC956}" dt="2024-07-05T06:57:32.084" v="24966" actId="1076"/>
          <ac:picMkLst>
            <pc:docMk/>
            <pc:sldMk cId="1816959569" sldId="2147374919"/>
            <ac:picMk id="9" creationId="{10D30A3B-6C72-7835-9036-C4AF00DDCC09}"/>
          </ac:picMkLst>
        </pc:picChg>
        <pc:picChg chg="mod">
          <ac:chgData name="Allen Hsu" userId="60d91a9c-a42c-4cc8-ad01-70c31ac073b3" providerId="ADAL" clId="{171FDCCA-C198-4BCC-A328-7CEAB34EC956}" dt="2024-07-05T06:57:32.084" v="24966" actId="1076"/>
          <ac:picMkLst>
            <pc:docMk/>
            <pc:sldMk cId="1816959569" sldId="2147374919"/>
            <ac:picMk id="11" creationId="{BDA89CAE-381E-7D4F-ED8B-5E1253682C9C}"/>
          </ac:picMkLst>
        </pc:picChg>
        <pc:picChg chg="add del mod">
          <ac:chgData name="Allen Hsu" userId="60d91a9c-a42c-4cc8-ad01-70c31ac073b3" providerId="ADAL" clId="{171FDCCA-C198-4BCC-A328-7CEAB34EC956}" dt="2024-07-05T08:04:16.568" v="25644" actId="478"/>
          <ac:picMkLst>
            <pc:docMk/>
            <pc:sldMk cId="1816959569" sldId="2147374919"/>
            <ac:picMk id="28" creationId="{E8A8303C-1A70-7DFD-B53A-C79E68E4E82D}"/>
          </ac:picMkLst>
        </pc:picChg>
        <pc:picChg chg="add mod modCrop">
          <ac:chgData name="Allen Hsu" userId="60d91a9c-a42c-4cc8-ad01-70c31ac073b3" providerId="ADAL" clId="{171FDCCA-C198-4BCC-A328-7CEAB34EC956}" dt="2024-07-08T03:00:55.858" v="28549" actId="1036"/>
          <ac:picMkLst>
            <pc:docMk/>
            <pc:sldMk cId="1816959569" sldId="2147374919"/>
            <ac:picMk id="31" creationId="{40032A48-30C6-8A37-61C1-1DC49AF8ED92}"/>
          </ac:picMkLst>
        </pc:picChg>
        <pc:picChg chg="add mod">
          <ac:chgData name="Allen Hsu" userId="60d91a9c-a42c-4cc8-ad01-70c31ac073b3" providerId="ADAL" clId="{171FDCCA-C198-4BCC-A328-7CEAB34EC956}" dt="2024-07-08T03:00:55.858" v="28549" actId="1036"/>
          <ac:picMkLst>
            <pc:docMk/>
            <pc:sldMk cId="1816959569" sldId="2147374919"/>
            <ac:picMk id="32" creationId="{EFC42FF8-B0C5-E40D-933F-F072181DFA35}"/>
          </ac:picMkLst>
        </pc:picChg>
      </pc:sldChg>
      <pc:sldChg chg="addSp delSp modSp new del mod">
        <pc:chgData name="Allen Hsu" userId="60d91a9c-a42c-4cc8-ad01-70c31ac073b3" providerId="ADAL" clId="{171FDCCA-C198-4BCC-A328-7CEAB34EC956}" dt="2024-07-04T03:20:47.585" v="17142" actId="2696"/>
        <pc:sldMkLst>
          <pc:docMk/>
          <pc:sldMk cId="2818464299" sldId="2147374919"/>
        </pc:sldMkLst>
        <pc:spChg chg="del">
          <ac:chgData name="Allen Hsu" userId="60d91a9c-a42c-4cc8-ad01-70c31ac073b3" providerId="ADAL" clId="{171FDCCA-C198-4BCC-A328-7CEAB34EC956}" dt="2024-07-01T06:30:05.509" v="7770" actId="478"/>
          <ac:spMkLst>
            <pc:docMk/>
            <pc:sldMk cId="2818464299" sldId="2147374919"/>
            <ac:spMk id="2" creationId="{EA1A47D4-A0B5-E82B-35F9-080EE656DF40}"/>
          </ac:spMkLst>
        </pc:spChg>
        <pc:spChg chg="mod">
          <ac:chgData name="Allen Hsu" userId="60d91a9c-a42c-4cc8-ad01-70c31ac073b3" providerId="ADAL" clId="{171FDCCA-C198-4BCC-A328-7CEAB34EC956}" dt="2024-07-01T06:30:02.142" v="7769" actId="20577"/>
          <ac:spMkLst>
            <pc:docMk/>
            <pc:sldMk cId="2818464299" sldId="2147374919"/>
            <ac:spMk id="3" creationId="{8D850219-9169-8556-BFA0-A8E18D44FFE2}"/>
          </ac:spMkLst>
        </pc:spChg>
        <pc:spChg chg="add mod">
          <ac:chgData name="Allen Hsu" userId="60d91a9c-a42c-4cc8-ad01-70c31ac073b3" providerId="ADAL" clId="{171FDCCA-C198-4BCC-A328-7CEAB34EC956}" dt="2024-07-02T01:27:53.584" v="11152" actId="20577"/>
          <ac:spMkLst>
            <pc:docMk/>
            <pc:sldMk cId="2818464299" sldId="2147374919"/>
            <ac:spMk id="5" creationId="{22171A81-66A3-8544-9EA8-D806FEEC3902}"/>
          </ac:spMkLst>
        </pc:spChg>
        <pc:spChg chg="add mod">
          <ac:chgData name="Allen Hsu" userId="60d91a9c-a42c-4cc8-ad01-70c31ac073b3" providerId="ADAL" clId="{171FDCCA-C198-4BCC-A328-7CEAB34EC956}" dt="2024-07-01T09:20:20.829" v="10901" actId="20577"/>
          <ac:spMkLst>
            <pc:docMk/>
            <pc:sldMk cId="2818464299" sldId="2147374919"/>
            <ac:spMk id="6" creationId="{D370E3C9-3791-2183-A8BA-FEEBE69DF720}"/>
          </ac:spMkLst>
        </pc:spChg>
        <pc:spChg chg="add mod">
          <ac:chgData name="Allen Hsu" userId="60d91a9c-a42c-4cc8-ad01-70c31ac073b3" providerId="ADAL" clId="{171FDCCA-C198-4BCC-A328-7CEAB34EC956}" dt="2024-07-01T09:19:05.216" v="10852" actId="1076"/>
          <ac:spMkLst>
            <pc:docMk/>
            <pc:sldMk cId="2818464299" sldId="2147374919"/>
            <ac:spMk id="8" creationId="{AF9783E2-2566-7CC6-5C26-7A05A8D9EA4D}"/>
          </ac:spMkLst>
        </pc:spChg>
        <pc:spChg chg="add mod">
          <ac:chgData name="Allen Hsu" userId="60d91a9c-a42c-4cc8-ad01-70c31ac073b3" providerId="ADAL" clId="{171FDCCA-C198-4BCC-A328-7CEAB34EC956}" dt="2024-07-01T07:36:39.162" v="9017" actId="20577"/>
          <ac:spMkLst>
            <pc:docMk/>
            <pc:sldMk cId="2818464299" sldId="2147374919"/>
            <ac:spMk id="10" creationId="{CC04EAFB-6A1F-176F-3575-33662B46F4FC}"/>
          </ac:spMkLst>
        </pc:spChg>
        <pc:spChg chg="add del mod">
          <ac:chgData name="Allen Hsu" userId="60d91a9c-a42c-4cc8-ad01-70c31ac073b3" providerId="ADAL" clId="{171FDCCA-C198-4BCC-A328-7CEAB34EC956}" dt="2024-07-01T09:20:34.988" v="10903" actId="478"/>
          <ac:spMkLst>
            <pc:docMk/>
            <pc:sldMk cId="2818464299" sldId="2147374919"/>
            <ac:spMk id="12" creationId="{3F519F21-C8E8-E3FC-DE7D-DFD01B8AC6F2}"/>
          </ac:spMkLst>
        </pc:spChg>
        <pc:spChg chg="add mod">
          <ac:chgData name="Allen Hsu" userId="60d91a9c-a42c-4cc8-ad01-70c31ac073b3" providerId="ADAL" clId="{171FDCCA-C198-4BCC-A328-7CEAB34EC956}" dt="2024-07-02T06:37:15.815" v="12763" actId="20577"/>
          <ac:spMkLst>
            <pc:docMk/>
            <pc:sldMk cId="2818464299" sldId="2147374919"/>
            <ac:spMk id="14" creationId="{B4467D50-6208-F44D-89C9-1E0227C8C28B}"/>
          </ac:spMkLst>
        </pc:spChg>
        <pc:spChg chg="add del mod">
          <ac:chgData name="Allen Hsu" userId="60d91a9c-a42c-4cc8-ad01-70c31ac073b3" providerId="ADAL" clId="{171FDCCA-C198-4BCC-A328-7CEAB34EC956}" dt="2024-07-01T07:31:57.293" v="8862" actId="478"/>
          <ac:spMkLst>
            <pc:docMk/>
            <pc:sldMk cId="2818464299" sldId="2147374919"/>
            <ac:spMk id="15" creationId="{A5D0CF7E-EB6A-FB94-995A-F25866518328}"/>
          </ac:spMkLst>
        </pc:spChg>
        <pc:spChg chg="add mod">
          <ac:chgData name="Allen Hsu" userId="60d91a9c-a42c-4cc8-ad01-70c31ac073b3" providerId="ADAL" clId="{171FDCCA-C198-4BCC-A328-7CEAB34EC956}" dt="2024-07-01T08:07:59.464" v="9503"/>
          <ac:spMkLst>
            <pc:docMk/>
            <pc:sldMk cId="2818464299" sldId="2147374919"/>
            <ac:spMk id="16" creationId="{018A645A-DA33-71A6-9A59-0AB56460B66B}"/>
          </ac:spMkLst>
        </pc:spChg>
        <pc:spChg chg="add mod">
          <ac:chgData name="Allen Hsu" userId="60d91a9c-a42c-4cc8-ad01-70c31ac073b3" providerId="ADAL" clId="{171FDCCA-C198-4BCC-A328-7CEAB34EC956}" dt="2024-07-01T09:19:05.216" v="10852" actId="1076"/>
          <ac:spMkLst>
            <pc:docMk/>
            <pc:sldMk cId="2818464299" sldId="2147374919"/>
            <ac:spMk id="18" creationId="{E3B2D97B-7160-171D-50FC-2A6B7A66D722}"/>
          </ac:spMkLst>
        </pc:spChg>
        <pc:spChg chg="add mod">
          <ac:chgData name="Allen Hsu" userId="60d91a9c-a42c-4cc8-ad01-70c31ac073b3" providerId="ADAL" clId="{171FDCCA-C198-4BCC-A328-7CEAB34EC956}" dt="2024-07-01T09:15:25.850" v="10808"/>
          <ac:spMkLst>
            <pc:docMk/>
            <pc:sldMk cId="2818464299" sldId="2147374919"/>
            <ac:spMk id="19" creationId="{CDAB942A-39CA-655D-56AE-394AC6E94C67}"/>
          </ac:spMkLst>
        </pc:spChg>
        <pc:spChg chg="add mod">
          <ac:chgData name="Allen Hsu" userId="60d91a9c-a42c-4cc8-ad01-70c31ac073b3" providerId="ADAL" clId="{171FDCCA-C198-4BCC-A328-7CEAB34EC956}" dt="2024-07-01T09:15:25.850" v="10808"/>
          <ac:spMkLst>
            <pc:docMk/>
            <pc:sldMk cId="2818464299" sldId="2147374919"/>
            <ac:spMk id="20" creationId="{618786D1-3FF3-70C0-B728-98378C25100C}"/>
          </ac:spMkLst>
        </pc:spChg>
        <pc:graphicFrameChg chg="add del mod modGraphic">
          <ac:chgData name="Allen Hsu" userId="60d91a9c-a42c-4cc8-ad01-70c31ac073b3" providerId="ADAL" clId="{171FDCCA-C198-4BCC-A328-7CEAB34EC956}" dt="2024-07-01T07:31:37.945" v="8853" actId="478"/>
          <ac:graphicFrameMkLst>
            <pc:docMk/>
            <pc:sldMk cId="2818464299" sldId="2147374919"/>
            <ac:graphicFrameMk id="13" creationId="{47817545-9F63-C85E-03CA-5A30C05870DD}"/>
          </ac:graphicFrameMkLst>
        </pc:graphicFrameChg>
        <pc:picChg chg="add mod">
          <ac:chgData name="Allen Hsu" userId="60d91a9c-a42c-4cc8-ad01-70c31ac073b3" providerId="ADAL" clId="{171FDCCA-C198-4BCC-A328-7CEAB34EC956}" dt="2024-07-01T09:20:26.998" v="10902" actId="1076"/>
          <ac:picMkLst>
            <pc:docMk/>
            <pc:sldMk cId="2818464299" sldId="2147374919"/>
            <ac:picMk id="9" creationId="{10D30A3B-6C72-7835-9036-C4AF00DDCC09}"/>
          </ac:picMkLst>
        </pc:picChg>
        <pc:picChg chg="add mod">
          <ac:chgData name="Allen Hsu" userId="60d91a9c-a42c-4cc8-ad01-70c31ac073b3" providerId="ADAL" clId="{171FDCCA-C198-4BCC-A328-7CEAB34EC956}" dt="2024-07-01T09:20:26.998" v="10902" actId="1076"/>
          <ac:picMkLst>
            <pc:docMk/>
            <pc:sldMk cId="2818464299" sldId="2147374919"/>
            <ac:picMk id="11" creationId="{BDA89CAE-381E-7D4F-ED8B-5E1253682C9C}"/>
          </ac:picMkLst>
        </pc:picChg>
      </pc:sldChg>
      <pc:sldChg chg="add del">
        <pc:chgData name="Allen Hsu" userId="60d91a9c-a42c-4cc8-ad01-70c31ac073b3" providerId="ADAL" clId="{171FDCCA-C198-4BCC-A328-7CEAB34EC956}" dt="2024-07-05T02:01:31.530" v="21305" actId="2696"/>
        <pc:sldMkLst>
          <pc:docMk/>
          <pc:sldMk cId="3243403290" sldId="2147374919"/>
        </pc:sldMkLst>
      </pc:sldChg>
      <pc:sldChg chg="addSp delSp modSp add mod">
        <pc:chgData name="Allen Hsu" userId="60d91a9c-a42c-4cc8-ad01-70c31ac073b3" providerId="ADAL" clId="{171FDCCA-C198-4BCC-A328-7CEAB34EC956}" dt="2024-07-12T08:56:55.405" v="40065" actId="1076"/>
        <pc:sldMkLst>
          <pc:docMk/>
          <pc:sldMk cId="995846655" sldId="2147374920"/>
        </pc:sldMkLst>
        <pc:spChg chg="mod">
          <ac:chgData name="Allen Hsu" userId="60d91a9c-a42c-4cc8-ad01-70c31ac073b3" providerId="ADAL" clId="{171FDCCA-C198-4BCC-A328-7CEAB34EC956}" dt="2024-07-08T01:25:29.400" v="26895" actId="20577"/>
          <ac:spMkLst>
            <pc:docMk/>
            <pc:sldMk cId="995846655" sldId="2147374920"/>
            <ac:spMk id="3" creationId="{F259E389-5688-1102-6CDC-A5BA63E2474A}"/>
          </ac:spMkLst>
        </pc:spChg>
        <pc:spChg chg="mod">
          <ac:chgData name="Allen Hsu" userId="60d91a9c-a42c-4cc8-ad01-70c31ac073b3" providerId="ADAL" clId="{171FDCCA-C198-4BCC-A328-7CEAB34EC956}" dt="2024-07-05T09:28:09.200" v="26524" actId="1076"/>
          <ac:spMkLst>
            <pc:docMk/>
            <pc:sldMk cId="995846655" sldId="2147374920"/>
            <ac:spMk id="5" creationId="{5C032F39-D3DB-A7B5-DC3F-B3A3583393F0}"/>
          </ac:spMkLst>
        </pc:spChg>
        <pc:spChg chg="mod">
          <ac:chgData name="Allen Hsu" userId="60d91a9c-a42c-4cc8-ad01-70c31ac073b3" providerId="ADAL" clId="{171FDCCA-C198-4BCC-A328-7CEAB34EC956}" dt="2024-07-08T03:49:13.712" v="29722" actId="404"/>
          <ac:spMkLst>
            <pc:docMk/>
            <pc:sldMk cId="995846655" sldId="2147374920"/>
            <ac:spMk id="6" creationId="{A9099983-0E57-A42E-1DB5-7F61A79A377F}"/>
          </ac:spMkLst>
        </pc:spChg>
        <pc:spChg chg="add mod">
          <ac:chgData name="Allen Hsu" userId="60d91a9c-a42c-4cc8-ad01-70c31ac073b3" providerId="ADAL" clId="{171FDCCA-C198-4BCC-A328-7CEAB34EC956}" dt="2024-07-08T01:31:20.106" v="27105" actId="207"/>
          <ac:spMkLst>
            <pc:docMk/>
            <pc:sldMk cId="995846655" sldId="2147374920"/>
            <ac:spMk id="7" creationId="{1B8E7515-CC75-3F94-7778-9BE5485584EB}"/>
          </ac:spMkLst>
        </pc:spChg>
        <pc:spChg chg="del">
          <ac:chgData name="Allen Hsu" userId="60d91a9c-a42c-4cc8-ad01-70c31ac073b3" providerId="ADAL" clId="{171FDCCA-C198-4BCC-A328-7CEAB34EC956}" dt="2024-07-05T09:10:14.635" v="26203" actId="21"/>
          <ac:spMkLst>
            <pc:docMk/>
            <pc:sldMk cId="995846655" sldId="2147374920"/>
            <ac:spMk id="8" creationId="{767D6747-5E4E-2FD5-599A-370644F0B4F0}"/>
          </ac:spMkLst>
        </pc:spChg>
        <pc:spChg chg="add mod">
          <ac:chgData name="Allen Hsu" userId="60d91a9c-a42c-4cc8-ad01-70c31ac073b3" providerId="ADAL" clId="{171FDCCA-C198-4BCC-A328-7CEAB34EC956}" dt="2024-07-08T01:31:20.106" v="27105" actId="207"/>
          <ac:spMkLst>
            <pc:docMk/>
            <pc:sldMk cId="995846655" sldId="2147374920"/>
            <ac:spMk id="8" creationId="{B20164C1-6836-393B-F693-610C0BC76889}"/>
          </ac:spMkLst>
        </pc:spChg>
        <pc:spChg chg="add mod">
          <ac:chgData name="Allen Hsu" userId="60d91a9c-a42c-4cc8-ad01-70c31ac073b3" providerId="ADAL" clId="{171FDCCA-C198-4BCC-A328-7CEAB34EC956}" dt="2024-07-08T01:31:20.106" v="27105" actId="207"/>
          <ac:spMkLst>
            <pc:docMk/>
            <pc:sldMk cId="995846655" sldId="2147374920"/>
            <ac:spMk id="9" creationId="{1CF36082-34D0-8914-9B6A-71A6A74CAB4D}"/>
          </ac:spMkLst>
        </pc:spChg>
        <pc:spChg chg="add mod">
          <ac:chgData name="Allen Hsu" userId="60d91a9c-a42c-4cc8-ad01-70c31ac073b3" providerId="ADAL" clId="{171FDCCA-C198-4BCC-A328-7CEAB34EC956}" dt="2024-07-08T01:31:20.106" v="27105" actId="207"/>
          <ac:spMkLst>
            <pc:docMk/>
            <pc:sldMk cId="995846655" sldId="2147374920"/>
            <ac:spMk id="10" creationId="{9D118C92-9AC6-C999-F52F-986D3775B265}"/>
          </ac:spMkLst>
        </pc:spChg>
        <pc:spChg chg="del">
          <ac:chgData name="Allen Hsu" userId="60d91a9c-a42c-4cc8-ad01-70c31ac073b3" providerId="ADAL" clId="{171FDCCA-C198-4BCC-A328-7CEAB34EC956}" dt="2024-07-05T09:10:14.635" v="26203" actId="21"/>
          <ac:spMkLst>
            <pc:docMk/>
            <pc:sldMk cId="995846655" sldId="2147374920"/>
            <ac:spMk id="10" creationId="{B9477796-FBCB-32AF-AE12-2DE06CEAAAB1}"/>
          </ac:spMkLst>
        </pc:spChg>
        <pc:spChg chg="add mod">
          <ac:chgData name="Allen Hsu" userId="60d91a9c-a42c-4cc8-ad01-70c31ac073b3" providerId="ADAL" clId="{171FDCCA-C198-4BCC-A328-7CEAB34EC956}" dt="2024-07-08T01:31:20.106" v="27105" actId="207"/>
          <ac:spMkLst>
            <pc:docMk/>
            <pc:sldMk cId="995846655" sldId="2147374920"/>
            <ac:spMk id="11" creationId="{43B6D01A-B87A-E1B3-9D46-06AD3E40BE0D}"/>
          </ac:spMkLst>
        </pc:spChg>
        <pc:spChg chg="del">
          <ac:chgData name="Allen Hsu" userId="60d91a9c-a42c-4cc8-ad01-70c31ac073b3" providerId="ADAL" clId="{171FDCCA-C198-4BCC-A328-7CEAB34EC956}" dt="2024-07-05T09:10:14.635" v="26203" actId="21"/>
          <ac:spMkLst>
            <pc:docMk/>
            <pc:sldMk cId="995846655" sldId="2147374920"/>
            <ac:spMk id="12" creationId="{BA458D60-B067-3523-D7FE-81C2CFC089FE}"/>
          </ac:spMkLst>
        </pc:spChg>
        <pc:spChg chg="add mod">
          <ac:chgData name="Allen Hsu" userId="60d91a9c-a42c-4cc8-ad01-70c31ac073b3" providerId="ADAL" clId="{171FDCCA-C198-4BCC-A328-7CEAB34EC956}" dt="2024-07-08T01:31:20.106" v="27105" actId="207"/>
          <ac:spMkLst>
            <pc:docMk/>
            <pc:sldMk cId="995846655" sldId="2147374920"/>
            <ac:spMk id="12" creationId="{DA45E562-FBF4-5D70-89FB-5E0C981D7CD8}"/>
          </ac:spMkLst>
        </pc:spChg>
        <pc:spChg chg="add mod">
          <ac:chgData name="Allen Hsu" userId="60d91a9c-a42c-4cc8-ad01-70c31ac073b3" providerId="ADAL" clId="{171FDCCA-C198-4BCC-A328-7CEAB34EC956}" dt="2024-07-08T01:31:37.109" v="27106" actId="1076"/>
          <ac:spMkLst>
            <pc:docMk/>
            <pc:sldMk cId="995846655" sldId="2147374920"/>
            <ac:spMk id="13" creationId="{024D3EF2-7C62-044A-F4E1-24D1A2AA0719}"/>
          </ac:spMkLst>
        </pc:spChg>
        <pc:spChg chg="del">
          <ac:chgData name="Allen Hsu" userId="60d91a9c-a42c-4cc8-ad01-70c31ac073b3" providerId="ADAL" clId="{171FDCCA-C198-4BCC-A328-7CEAB34EC956}" dt="2024-07-05T09:10:14.635" v="26203" actId="21"/>
          <ac:spMkLst>
            <pc:docMk/>
            <pc:sldMk cId="995846655" sldId="2147374920"/>
            <ac:spMk id="14" creationId="{2233990D-0C2A-21F3-E971-4CC0F341F52A}"/>
          </ac:spMkLst>
        </pc:spChg>
        <pc:spChg chg="add mod">
          <ac:chgData name="Allen Hsu" userId="60d91a9c-a42c-4cc8-ad01-70c31ac073b3" providerId="ADAL" clId="{171FDCCA-C198-4BCC-A328-7CEAB34EC956}" dt="2024-07-08T01:22:00.940" v="26786" actId="14100"/>
          <ac:spMkLst>
            <pc:docMk/>
            <pc:sldMk cId="995846655" sldId="2147374920"/>
            <ac:spMk id="14" creationId="{39DDBF92-3144-7508-9CE4-47B8D89B27B2}"/>
          </ac:spMkLst>
        </pc:spChg>
        <pc:spChg chg="add mod">
          <ac:chgData name="Allen Hsu" userId="60d91a9c-a42c-4cc8-ad01-70c31ac073b3" providerId="ADAL" clId="{171FDCCA-C198-4BCC-A328-7CEAB34EC956}" dt="2024-07-12T08:56:55.405" v="40065" actId="1076"/>
          <ac:spMkLst>
            <pc:docMk/>
            <pc:sldMk cId="995846655" sldId="2147374920"/>
            <ac:spMk id="15" creationId="{A3274FD0-0E70-F80B-3E07-993CEBE6B20F}"/>
          </ac:spMkLst>
        </pc:spChg>
        <pc:spChg chg="add mod">
          <ac:chgData name="Allen Hsu" userId="60d91a9c-a42c-4cc8-ad01-70c31ac073b3" providerId="ADAL" clId="{171FDCCA-C198-4BCC-A328-7CEAB34EC956}" dt="2024-07-08T01:33:29.508" v="27129" actId="404"/>
          <ac:spMkLst>
            <pc:docMk/>
            <pc:sldMk cId="995846655" sldId="2147374920"/>
            <ac:spMk id="16" creationId="{BE79CB3B-085C-5DC7-7F45-DEAF6F030A38}"/>
          </ac:spMkLst>
        </pc:spChg>
        <pc:spChg chg="del">
          <ac:chgData name="Allen Hsu" userId="60d91a9c-a42c-4cc8-ad01-70c31ac073b3" providerId="ADAL" clId="{171FDCCA-C198-4BCC-A328-7CEAB34EC956}" dt="2024-07-05T09:10:14.635" v="26203" actId="21"/>
          <ac:spMkLst>
            <pc:docMk/>
            <pc:sldMk cId="995846655" sldId="2147374920"/>
            <ac:spMk id="16" creationId="{E0879D9A-3F4C-6B7D-D7A2-B19FC5BD5BB7}"/>
          </ac:spMkLst>
        </pc:spChg>
        <pc:spChg chg="del">
          <ac:chgData name="Allen Hsu" userId="60d91a9c-a42c-4cc8-ad01-70c31ac073b3" providerId="ADAL" clId="{171FDCCA-C198-4BCC-A328-7CEAB34EC956}" dt="2024-07-05T09:10:14.635" v="26203" actId="21"/>
          <ac:spMkLst>
            <pc:docMk/>
            <pc:sldMk cId="995846655" sldId="2147374920"/>
            <ac:spMk id="17" creationId="{ECBA6178-6F3F-5028-3AB2-890BFF47BC8D}"/>
          </ac:spMkLst>
        </pc:spChg>
        <pc:spChg chg="add del mod">
          <ac:chgData name="Allen Hsu" userId="60d91a9c-a42c-4cc8-ad01-70c31ac073b3" providerId="ADAL" clId="{171FDCCA-C198-4BCC-A328-7CEAB34EC956}" dt="2024-07-08T01:32:32.758" v="27120" actId="478"/>
          <ac:spMkLst>
            <pc:docMk/>
            <pc:sldMk cId="995846655" sldId="2147374920"/>
            <ac:spMk id="18" creationId="{6EE42A45-8B37-D8BF-6839-853AA157B851}"/>
          </ac:spMkLst>
        </pc:spChg>
        <pc:spChg chg="add mod">
          <ac:chgData name="Allen Hsu" userId="60d91a9c-a42c-4cc8-ad01-70c31ac073b3" providerId="ADAL" clId="{171FDCCA-C198-4BCC-A328-7CEAB34EC956}" dt="2024-07-05T09:22:59.378" v="26376" actId="14100"/>
          <ac:spMkLst>
            <pc:docMk/>
            <pc:sldMk cId="995846655" sldId="2147374920"/>
            <ac:spMk id="19" creationId="{14FF0B16-EDA1-0CC8-0059-6722E57DCDF2}"/>
          </ac:spMkLst>
        </pc:spChg>
        <pc:spChg chg="add mod">
          <ac:chgData name="Allen Hsu" userId="60d91a9c-a42c-4cc8-ad01-70c31ac073b3" providerId="ADAL" clId="{171FDCCA-C198-4BCC-A328-7CEAB34EC956}" dt="2024-07-05T09:24:59.910" v="26444" actId="1076"/>
          <ac:spMkLst>
            <pc:docMk/>
            <pc:sldMk cId="995846655" sldId="2147374920"/>
            <ac:spMk id="20" creationId="{960E9BFB-71B3-A93E-3F7E-AF790FD88F50}"/>
          </ac:spMkLst>
        </pc:spChg>
        <pc:spChg chg="del">
          <ac:chgData name="Allen Hsu" userId="60d91a9c-a42c-4cc8-ad01-70c31ac073b3" providerId="ADAL" clId="{171FDCCA-C198-4BCC-A328-7CEAB34EC956}" dt="2024-07-05T09:10:14.635" v="26203" actId="21"/>
          <ac:spMkLst>
            <pc:docMk/>
            <pc:sldMk cId="995846655" sldId="2147374920"/>
            <ac:spMk id="21" creationId="{0A9CD2B1-5304-DAC2-8785-A3D6E1F0F1B6}"/>
          </ac:spMkLst>
        </pc:spChg>
        <pc:spChg chg="del">
          <ac:chgData name="Allen Hsu" userId="60d91a9c-a42c-4cc8-ad01-70c31ac073b3" providerId="ADAL" clId="{171FDCCA-C198-4BCC-A328-7CEAB34EC956}" dt="2024-07-05T09:10:14.635" v="26203" actId="21"/>
          <ac:spMkLst>
            <pc:docMk/>
            <pc:sldMk cId="995846655" sldId="2147374920"/>
            <ac:spMk id="22" creationId="{412854C5-A33A-F742-8B48-5C9EFC491C7B}"/>
          </ac:spMkLst>
        </pc:spChg>
        <pc:spChg chg="add mod">
          <ac:chgData name="Allen Hsu" userId="60d91a9c-a42c-4cc8-ad01-70c31ac073b3" providerId="ADAL" clId="{171FDCCA-C198-4BCC-A328-7CEAB34EC956}" dt="2024-07-08T01:33:40.741" v="27131" actId="1076"/>
          <ac:spMkLst>
            <pc:docMk/>
            <pc:sldMk cId="995846655" sldId="2147374920"/>
            <ac:spMk id="22" creationId="{50B9C247-7B42-12E8-D4DB-36C402861869}"/>
          </ac:spMkLst>
        </pc:spChg>
        <pc:spChg chg="add del mod">
          <ac:chgData name="Allen Hsu" userId="60d91a9c-a42c-4cc8-ad01-70c31ac073b3" providerId="ADAL" clId="{171FDCCA-C198-4BCC-A328-7CEAB34EC956}" dt="2024-07-05T09:19:23.699" v="26342" actId="478"/>
          <ac:spMkLst>
            <pc:docMk/>
            <pc:sldMk cId="995846655" sldId="2147374920"/>
            <ac:spMk id="26" creationId="{2DD333DB-D268-F204-17B2-6EF022D0FF47}"/>
          </ac:spMkLst>
        </pc:spChg>
        <pc:spChg chg="add del mod">
          <ac:chgData name="Allen Hsu" userId="60d91a9c-a42c-4cc8-ad01-70c31ac073b3" providerId="ADAL" clId="{171FDCCA-C198-4BCC-A328-7CEAB34EC956}" dt="2024-07-08T01:32:33.717" v="27121" actId="478"/>
          <ac:spMkLst>
            <pc:docMk/>
            <pc:sldMk cId="995846655" sldId="2147374920"/>
            <ac:spMk id="26" creationId="{E73B696A-A913-C607-AFEE-08DFC039468D}"/>
          </ac:spMkLst>
        </pc:spChg>
        <pc:spChg chg="add mod">
          <ac:chgData name="Allen Hsu" userId="60d91a9c-a42c-4cc8-ad01-70c31ac073b3" providerId="ADAL" clId="{171FDCCA-C198-4BCC-A328-7CEAB34EC956}" dt="2024-07-05T09:20:05.393" v="26348" actId="207"/>
          <ac:spMkLst>
            <pc:docMk/>
            <pc:sldMk cId="995846655" sldId="2147374920"/>
            <ac:spMk id="27" creationId="{7436D33D-A706-E333-F1D6-1CFE22422F4B}"/>
          </ac:spMkLst>
        </pc:spChg>
        <pc:spChg chg="add mod">
          <ac:chgData name="Allen Hsu" userId="60d91a9c-a42c-4cc8-ad01-70c31ac073b3" providerId="ADAL" clId="{171FDCCA-C198-4BCC-A328-7CEAB34EC956}" dt="2024-07-05T09:20:05.393" v="26348" actId="207"/>
          <ac:spMkLst>
            <pc:docMk/>
            <pc:sldMk cId="995846655" sldId="2147374920"/>
            <ac:spMk id="28" creationId="{0CDFAA43-2FC5-BD7F-3D9D-1168B56FF94E}"/>
          </ac:spMkLst>
        </pc:spChg>
        <pc:spChg chg="add mod">
          <ac:chgData name="Allen Hsu" userId="60d91a9c-a42c-4cc8-ad01-70c31ac073b3" providerId="ADAL" clId="{171FDCCA-C198-4BCC-A328-7CEAB34EC956}" dt="2024-07-05T09:20:05.393" v="26348" actId="207"/>
          <ac:spMkLst>
            <pc:docMk/>
            <pc:sldMk cId="995846655" sldId="2147374920"/>
            <ac:spMk id="29" creationId="{8791D5E7-0625-CC42-E796-A7586A4378DB}"/>
          </ac:spMkLst>
        </pc:spChg>
        <pc:spChg chg="add mod">
          <ac:chgData name="Allen Hsu" userId="60d91a9c-a42c-4cc8-ad01-70c31ac073b3" providerId="ADAL" clId="{171FDCCA-C198-4BCC-A328-7CEAB34EC956}" dt="2024-07-05T09:20:05.393" v="26348" actId="207"/>
          <ac:spMkLst>
            <pc:docMk/>
            <pc:sldMk cId="995846655" sldId="2147374920"/>
            <ac:spMk id="36" creationId="{331E5599-1AB1-30F6-80E1-6CBF63D32250}"/>
          </ac:spMkLst>
        </pc:spChg>
        <pc:spChg chg="add mod">
          <ac:chgData name="Allen Hsu" userId="60d91a9c-a42c-4cc8-ad01-70c31ac073b3" providerId="ADAL" clId="{171FDCCA-C198-4BCC-A328-7CEAB34EC956}" dt="2024-07-08T01:34:06.426" v="27158" actId="14100"/>
          <ac:spMkLst>
            <pc:docMk/>
            <pc:sldMk cId="995846655" sldId="2147374920"/>
            <ac:spMk id="44" creationId="{B1DF996D-31DC-C5AE-3D70-00E572372AE4}"/>
          </ac:spMkLst>
        </pc:spChg>
        <pc:spChg chg="add del mod">
          <ac:chgData name="Allen Hsu" userId="60d91a9c-a42c-4cc8-ad01-70c31ac073b3" providerId="ADAL" clId="{171FDCCA-C198-4BCC-A328-7CEAB34EC956}" dt="2024-07-05T09:19:23.699" v="26342" actId="478"/>
          <ac:spMkLst>
            <pc:docMk/>
            <pc:sldMk cId="995846655" sldId="2147374920"/>
            <ac:spMk id="45" creationId="{67360A01-9C0C-3858-ED07-F4F87BF52988}"/>
          </ac:spMkLst>
        </pc:spChg>
        <pc:spChg chg="add mod">
          <ac:chgData name="Allen Hsu" userId="60d91a9c-a42c-4cc8-ad01-70c31ac073b3" providerId="ADAL" clId="{171FDCCA-C198-4BCC-A328-7CEAB34EC956}" dt="2024-07-08T01:34:13.256" v="27159" actId="571"/>
          <ac:spMkLst>
            <pc:docMk/>
            <pc:sldMk cId="995846655" sldId="2147374920"/>
            <ac:spMk id="45" creationId="{FA04C9E1-5737-DBB7-13D8-5CEC841DE6D4}"/>
          </ac:spMkLst>
        </pc:spChg>
        <pc:spChg chg="add mod">
          <ac:chgData name="Allen Hsu" userId="60d91a9c-a42c-4cc8-ad01-70c31ac073b3" providerId="ADAL" clId="{171FDCCA-C198-4BCC-A328-7CEAB34EC956}" dt="2024-07-08T01:35:16.844" v="27174" actId="1076"/>
          <ac:spMkLst>
            <pc:docMk/>
            <pc:sldMk cId="995846655" sldId="2147374920"/>
            <ac:spMk id="47" creationId="{E624FDCB-5E50-880A-2E4B-0DF13AB9B671}"/>
          </ac:spMkLst>
        </pc:spChg>
        <pc:spChg chg="add mod">
          <ac:chgData name="Allen Hsu" userId="60d91a9c-a42c-4cc8-ad01-70c31ac073b3" providerId="ADAL" clId="{171FDCCA-C198-4BCC-A328-7CEAB34EC956}" dt="2024-07-08T01:35:21.027" v="27175" actId="571"/>
          <ac:spMkLst>
            <pc:docMk/>
            <pc:sldMk cId="995846655" sldId="2147374920"/>
            <ac:spMk id="49" creationId="{9DAA3C55-A670-B515-AD61-1DAC60F76C1C}"/>
          </ac:spMkLst>
        </pc:spChg>
        <pc:spChg chg="add mod">
          <ac:chgData name="Allen Hsu" userId="60d91a9c-a42c-4cc8-ad01-70c31ac073b3" providerId="ADAL" clId="{171FDCCA-C198-4BCC-A328-7CEAB34EC956}" dt="2024-07-08T09:29:00.926" v="33346" actId="14100"/>
          <ac:spMkLst>
            <pc:docMk/>
            <pc:sldMk cId="995846655" sldId="2147374920"/>
            <ac:spMk id="50" creationId="{FD62AB22-272F-EA5D-2385-8C2C3535DD9B}"/>
          </ac:spMkLst>
        </pc:spChg>
        <pc:spChg chg="add mod">
          <ac:chgData name="Allen Hsu" userId="60d91a9c-a42c-4cc8-ad01-70c31ac073b3" providerId="ADAL" clId="{171FDCCA-C198-4BCC-A328-7CEAB34EC956}" dt="2024-07-05T09:29:14.696" v="26538" actId="207"/>
          <ac:spMkLst>
            <pc:docMk/>
            <pc:sldMk cId="995846655" sldId="2147374920"/>
            <ac:spMk id="54" creationId="{179A7617-6A41-8AF7-850B-3949EA0DC9DE}"/>
          </ac:spMkLst>
        </pc:spChg>
        <pc:spChg chg="add mod">
          <ac:chgData name="Allen Hsu" userId="60d91a9c-a42c-4cc8-ad01-70c31ac073b3" providerId="ADAL" clId="{171FDCCA-C198-4BCC-A328-7CEAB34EC956}" dt="2024-07-05T09:29:14.696" v="26538" actId="207"/>
          <ac:spMkLst>
            <pc:docMk/>
            <pc:sldMk cId="995846655" sldId="2147374920"/>
            <ac:spMk id="55" creationId="{11883D89-E259-B7B7-59BF-2EA318E2A0BD}"/>
          </ac:spMkLst>
        </pc:spChg>
        <pc:spChg chg="add mod">
          <ac:chgData name="Allen Hsu" userId="60d91a9c-a42c-4cc8-ad01-70c31ac073b3" providerId="ADAL" clId="{171FDCCA-C198-4BCC-A328-7CEAB34EC956}" dt="2024-07-12T08:56:37.717" v="40062" actId="20577"/>
          <ac:spMkLst>
            <pc:docMk/>
            <pc:sldMk cId="995846655" sldId="2147374920"/>
            <ac:spMk id="56" creationId="{0BB8E764-4B49-97B9-4545-5DB2B694DF05}"/>
          </ac:spMkLst>
        </pc:spChg>
        <pc:spChg chg="mod">
          <ac:chgData name="Allen Hsu" userId="60d91a9c-a42c-4cc8-ad01-70c31ac073b3" providerId="ADAL" clId="{171FDCCA-C198-4BCC-A328-7CEAB34EC956}" dt="2024-07-05T09:24:11.461" v="26431"/>
          <ac:spMkLst>
            <pc:docMk/>
            <pc:sldMk cId="995846655" sldId="2147374920"/>
            <ac:spMk id="59" creationId="{B2F63AD6-033D-BFEA-9C18-8046BFF50E15}"/>
          </ac:spMkLst>
        </pc:spChg>
        <pc:spChg chg="mod">
          <ac:chgData name="Allen Hsu" userId="60d91a9c-a42c-4cc8-ad01-70c31ac073b3" providerId="ADAL" clId="{171FDCCA-C198-4BCC-A328-7CEAB34EC956}" dt="2024-07-05T09:24:11.461" v="26431"/>
          <ac:spMkLst>
            <pc:docMk/>
            <pc:sldMk cId="995846655" sldId="2147374920"/>
            <ac:spMk id="62" creationId="{220E63C2-1E2B-DE21-D6F6-BA56EE49B5FC}"/>
          </ac:spMkLst>
        </pc:spChg>
        <pc:spChg chg="add mod">
          <ac:chgData name="Allen Hsu" userId="60d91a9c-a42c-4cc8-ad01-70c31ac073b3" providerId="ADAL" clId="{171FDCCA-C198-4BCC-A328-7CEAB34EC956}" dt="2024-07-05T09:26:02.088" v="26471" actId="1076"/>
          <ac:spMkLst>
            <pc:docMk/>
            <pc:sldMk cId="995846655" sldId="2147374920"/>
            <ac:spMk id="63" creationId="{2033E934-28A4-7839-AB73-9F258B0A03C2}"/>
          </ac:spMkLst>
        </pc:spChg>
        <pc:spChg chg="add mod">
          <ac:chgData name="Allen Hsu" userId="60d91a9c-a42c-4cc8-ad01-70c31ac073b3" providerId="ADAL" clId="{171FDCCA-C198-4BCC-A328-7CEAB34EC956}" dt="2024-07-05T09:26:05.822" v="26472" actId="1076"/>
          <ac:spMkLst>
            <pc:docMk/>
            <pc:sldMk cId="995846655" sldId="2147374920"/>
            <ac:spMk id="64" creationId="{5D377364-211C-463C-A910-11541BF7C7DF}"/>
          </ac:spMkLst>
        </pc:spChg>
        <pc:spChg chg="add mod">
          <ac:chgData name="Allen Hsu" userId="60d91a9c-a42c-4cc8-ad01-70c31ac073b3" providerId="ADAL" clId="{171FDCCA-C198-4BCC-A328-7CEAB34EC956}" dt="2024-07-08T09:29:15.688" v="33350" actId="14100"/>
          <ac:spMkLst>
            <pc:docMk/>
            <pc:sldMk cId="995846655" sldId="2147374920"/>
            <ac:spMk id="65" creationId="{3EC11D05-6187-B487-ECF8-026E5EACFCB8}"/>
          </ac:spMkLst>
        </pc:spChg>
        <pc:spChg chg="mod">
          <ac:chgData name="Allen Hsu" userId="60d91a9c-a42c-4cc8-ad01-70c31ac073b3" providerId="ADAL" clId="{171FDCCA-C198-4BCC-A328-7CEAB34EC956}" dt="2024-07-05T09:24:25.263" v="26436" actId="571"/>
          <ac:spMkLst>
            <pc:docMk/>
            <pc:sldMk cId="995846655" sldId="2147374920"/>
            <ac:spMk id="67" creationId="{0C424670-87DC-EF15-A65E-2F17424FD9D0}"/>
          </ac:spMkLst>
        </pc:spChg>
        <pc:spChg chg="mod">
          <ac:chgData name="Allen Hsu" userId="60d91a9c-a42c-4cc8-ad01-70c31ac073b3" providerId="ADAL" clId="{171FDCCA-C198-4BCC-A328-7CEAB34EC956}" dt="2024-07-05T09:24:25.263" v="26436" actId="571"/>
          <ac:spMkLst>
            <pc:docMk/>
            <pc:sldMk cId="995846655" sldId="2147374920"/>
            <ac:spMk id="70" creationId="{109FB8CC-38F1-BCCE-A63D-9CFD068D161B}"/>
          </ac:spMkLst>
        </pc:spChg>
        <pc:spChg chg="add mod">
          <ac:chgData name="Allen Hsu" userId="60d91a9c-a42c-4cc8-ad01-70c31ac073b3" providerId="ADAL" clId="{171FDCCA-C198-4BCC-A328-7CEAB34EC956}" dt="2024-07-12T08:56:08.006" v="40059" actId="113"/>
          <ac:spMkLst>
            <pc:docMk/>
            <pc:sldMk cId="995846655" sldId="2147374920"/>
            <ac:spMk id="71" creationId="{BE4CF394-8E4F-E67A-8800-D31F9BB91869}"/>
          </ac:spMkLst>
        </pc:spChg>
        <pc:spChg chg="add del mod">
          <ac:chgData name="Allen Hsu" userId="60d91a9c-a42c-4cc8-ad01-70c31ac073b3" providerId="ADAL" clId="{171FDCCA-C198-4BCC-A328-7CEAB34EC956}" dt="2024-07-08T09:28:48.981" v="33342" actId="478"/>
          <ac:spMkLst>
            <pc:docMk/>
            <pc:sldMk cId="995846655" sldId="2147374920"/>
            <ac:spMk id="73" creationId="{87264EA4-20B9-4B94-1C43-58C9B4CEAE48}"/>
          </ac:spMkLst>
        </pc:spChg>
        <pc:spChg chg="add del mod">
          <ac:chgData name="Allen Hsu" userId="60d91a9c-a42c-4cc8-ad01-70c31ac073b3" providerId="ADAL" clId="{171FDCCA-C198-4BCC-A328-7CEAB34EC956}" dt="2024-07-08T09:28:51.570" v="33343" actId="478"/>
          <ac:spMkLst>
            <pc:docMk/>
            <pc:sldMk cId="995846655" sldId="2147374920"/>
            <ac:spMk id="74" creationId="{BB87F768-084C-C031-0539-81A499260079}"/>
          </ac:spMkLst>
        </pc:spChg>
        <pc:grpChg chg="add mod">
          <ac:chgData name="Allen Hsu" userId="60d91a9c-a42c-4cc8-ad01-70c31ac073b3" providerId="ADAL" clId="{171FDCCA-C198-4BCC-A328-7CEAB34EC956}" dt="2024-07-05T09:18:58.042" v="26339" actId="164"/>
          <ac:grpSpMkLst>
            <pc:docMk/>
            <pc:sldMk cId="995846655" sldId="2147374920"/>
            <ac:grpSpMk id="50" creationId="{11158E36-1657-2FA8-4A9C-452D4C5EED36}"/>
          </ac:grpSpMkLst>
        </pc:grpChg>
        <pc:grpChg chg="add mod">
          <ac:chgData name="Allen Hsu" userId="60d91a9c-a42c-4cc8-ad01-70c31ac073b3" providerId="ADAL" clId="{171FDCCA-C198-4BCC-A328-7CEAB34EC956}" dt="2024-07-05T09:26:34.036" v="26492" actId="164"/>
          <ac:grpSpMkLst>
            <pc:docMk/>
            <pc:sldMk cId="995846655" sldId="2147374920"/>
            <ac:grpSpMk id="51" creationId="{7F3417E0-E07D-ADE1-25C4-3012107D71B8}"/>
          </ac:grpSpMkLst>
        </pc:grpChg>
        <pc:grpChg chg="add mod">
          <ac:chgData name="Allen Hsu" userId="60d91a9c-a42c-4cc8-ad01-70c31ac073b3" providerId="ADAL" clId="{171FDCCA-C198-4BCC-A328-7CEAB34EC956}" dt="2024-07-05T09:27:19.945" v="26504" actId="1036"/>
          <ac:grpSpMkLst>
            <pc:docMk/>
            <pc:sldMk cId="995846655" sldId="2147374920"/>
            <ac:grpSpMk id="57" creationId="{7988AFCB-8B32-0D2B-D1A5-1CF2873700E1}"/>
          </ac:grpSpMkLst>
        </pc:grpChg>
        <pc:grpChg chg="add mod">
          <ac:chgData name="Allen Hsu" userId="60d91a9c-a42c-4cc8-ad01-70c31ac073b3" providerId="ADAL" clId="{171FDCCA-C198-4BCC-A328-7CEAB34EC956}" dt="2024-07-05T09:27:19.945" v="26504" actId="1036"/>
          <ac:grpSpMkLst>
            <pc:docMk/>
            <pc:sldMk cId="995846655" sldId="2147374920"/>
            <ac:grpSpMk id="60" creationId="{A20402E8-DEB3-30D5-B2B9-8CFAC7D41F54}"/>
          </ac:grpSpMkLst>
        </pc:grpChg>
        <pc:grpChg chg="add mod">
          <ac:chgData name="Allen Hsu" userId="60d91a9c-a42c-4cc8-ad01-70c31ac073b3" providerId="ADAL" clId="{171FDCCA-C198-4BCC-A328-7CEAB34EC956}" dt="2024-07-05T09:24:25.263" v="26436" actId="571"/>
          <ac:grpSpMkLst>
            <pc:docMk/>
            <pc:sldMk cId="995846655" sldId="2147374920"/>
            <ac:grpSpMk id="65" creationId="{CEA23E77-59D9-A5E0-B2F6-278D92EF8BA3}"/>
          </ac:grpSpMkLst>
        </pc:grpChg>
        <pc:grpChg chg="add mod">
          <ac:chgData name="Allen Hsu" userId="60d91a9c-a42c-4cc8-ad01-70c31ac073b3" providerId="ADAL" clId="{171FDCCA-C198-4BCC-A328-7CEAB34EC956}" dt="2024-07-05T09:24:25.263" v="26436" actId="571"/>
          <ac:grpSpMkLst>
            <pc:docMk/>
            <pc:sldMk cId="995846655" sldId="2147374920"/>
            <ac:grpSpMk id="68" creationId="{B60EFAF4-663B-CB28-0A2E-92D0A1E95F11}"/>
          </ac:grpSpMkLst>
        </pc:grpChg>
        <pc:grpChg chg="add mod">
          <ac:chgData name="Allen Hsu" userId="60d91a9c-a42c-4cc8-ad01-70c31ac073b3" providerId="ADAL" clId="{171FDCCA-C198-4BCC-A328-7CEAB34EC956}" dt="2024-07-05T09:27:19.945" v="26504" actId="1036"/>
          <ac:grpSpMkLst>
            <pc:docMk/>
            <pc:sldMk cId="995846655" sldId="2147374920"/>
            <ac:grpSpMk id="72" creationId="{A644867B-BD84-9262-755A-8BC815932E86}"/>
          </ac:grpSpMkLst>
        </pc:grpChg>
        <pc:graphicFrameChg chg="add mod">
          <ac:chgData name="Allen Hsu" userId="60d91a9c-a42c-4cc8-ad01-70c31ac073b3" providerId="ADAL" clId="{171FDCCA-C198-4BCC-A328-7CEAB34EC956}" dt="2024-07-12T02:11:10.337" v="39162" actId="1076"/>
          <ac:graphicFrameMkLst>
            <pc:docMk/>
            <pc:sldMk cId="995846655" sldId="2147374920"/>
            <ac:graphicFrameMk id="2" creationId="{C9FFD112-38E9-AEF2-BF51-CAD24739CAAD}"/>
          </ac:graphicFrameMkLst>
        </pc:graphicFrameChg>
        <pc:picChg chg="del">
          <ac:chgData name="Allen Hsu" userId="60d91a9c-a42c-4cc8-ad01-70c31ac073b3" providerId="ADAL" clId="{171FDCCA-C198-4BCC-A328-7CEAB34EC956}" dt="2024-07-05T09:10:14.635" v="26203" actId="21"/>
          <ac:picMkLst>
            <pc:docMk/>
            <pc:sldMk cId="995846655" sldId="2147374920"/>
            <ac:picMk id="7" creationId="{B68C8DD7-748B-C4E0-896F-830B51BDBE73}"/>
          </ac:picMkLst>
        </pc:picChg>
        <pc:picChg chg="del">
          <ac:chgData name="Allen Hsu" userId="60d91a9c-a42c-4cc8-ad01-70c31ac073b3" providerId="ADAL" clId="{171FDCCA-C198-4BCC-A328-7CEAB34EC956}" dt="2024-07-05T09:10:14.635" v="26203" actId="21"/>
          <ac:picMkLst>
            <pc:docMk/>
            <pc:sldMk cId="995846655" sldId="2147374920"/>
            <ac:picMk id="9" creationId="{C1025E2A-35E3-49BE-98EF-14938B129AD0}"/>
          </ac:picMkLst>
        </pc:picChg>
        <pc:picChg chg="del">
          <ac:chgData name="Allen Hsu" userId="60d91a9c-a42c-4cc8-ad01-70c31ac073b3" providerId="ADAL" clId="{171FDCCA-C198-4BCC-A328-7CEAB34EC956}" dt="2024-07-05T09:10:14.635" v="26203" actId="21"/>
          <ac:picMkLst>
            <pc:docMk/>
            <pc:sldMk cId="995846655" sldId="2147374920"/>
            <ac:picMk id="11" creationId="{032A7C94-BE1A-DAD0-56EB-FF7BCC5803D1}"/>
          </ac:picMkLst>
        </pc:picChg>
        <pc:picChg chg="del">
          <ac:chgData name="Allen Hsu" userId="60d91a9c-a42c-4cc8-ad01-70c31ac073b3" providerId="ADAL" clId="{171FDCCA-C198-4BCC-A328-7CEAB34EC956}" dt="2024-07-05T09:10:14.635" v="26203" actId="21"/>
          <ac:picMkLst>
            <pc:docMk/>
            <pc:sldMk cId="995846655" sldId="2147374920"/>
            <ac:picMk id="13" creationId="{56871BD7-E051-749C-C263-5EB06FDBA065}"/>
          </ac:picMkLst>
        </pc:picChg>
        <pc:picChg chg="del">
          <ac:chgData name="Allen Hsu" userId="60d91a9c-a42c-4cc8-ad01-70c31ac073b3" providerId="ADAL" clId="{171FDCCA-C198-4BCC-A328-7CEAB34EC956}" dt="2024-07-05T09:10:14.635" v="26203" actId="21"/>
          <ac:picMkLst>
            <pc:docMk/>
            <pc:sldMk cId="995846655" sldId="2147374920"/>
            <ac:picMk id="15" creationId="{6CF5A68C-4925-E274-8160-BD1A526BE064}"/>
          </ac:picMkLst>
        </pc:picChg>
        <pc:picChg chg="add mod">
          <ac:chgData name="Allen Hsu" userId="60d91a9c-a42c-4cc8-ad01-70c31ac073b3" providerId="ADAL" clId="{171FDCCA-C198-4BCC-A328-7CEAB34EC956}" dt="2024-07-08T01:33:40.741" v="27131" actId="1076"/>
          <ac:picMkLst>
            <pc:docMk/>
            <pc:sldMk cId="995846655" sldId="2147374920"/>
            <ac:picMk id="17" creationId="{B5000F5E-BC23-90F4-5C2D-72723DA2ADF8}"/>
          </ac:picMkLst>
        </pc:picChg>
        <pc:picChg chg="del">
          <ac:chgData name="Allen Hsu" userId="60d91a9c-a42c-4cc8-ad01-70c31ac073b3" providerId="ADAL" clId="{171FDCCA-C198-4BCC-A328-7CEAB34EC956}" dt="2024-07-05T09:10:14.635" v="26203" actId="21"/>
          <ac:picMkLst>
            <pc:docMk/>
            <pc:sldMk cId="995846655" sldId="2147374920"/>
            <ac:picMk id="18" creationId="{10E6D845-5863-6871-B8C7-9B4B8AE224C7}"/>
          </ac:picMkLst>
        </pc:picChg>
        <pc:picChg chg="add mod">
          <ac:chgData name="Allen Hsu" userId="60d91a9c-a42c-4cc8-ad01-70c31ac073b3" providerId="ADAL" clId="{171FDCCA-C198-4BCC-A328-7CEAB34EC956}" dt="2024-07-08T01:33:40.741" v="27131" actId="1076"/>
          <ac:picMkLst>
            <pc:docMk/>
            <pc:sldMk cId="995846655" sldId="2147374920"/>
            <ac:picMk id="21" creationId="{DD7451E5-95EA-4DBB-21CF-CB02D595B7E4}"/>
          </ac:picMkLst>
        </pc:picChg>
        <pc:picChg chg="del">
          <ac:chgData name="Allen Hsu" userId="60d91a9c-a42c-4cc8-ad01-70c31ac073b3" providerId="ADAL" clId="{171FDCCA-C198-4BCC-A328-7CEAB34EC956}" dt="2024-07-05T09:10:14.635" v="26203" actId="21"/>
          <ac:picMkLst>
            <pc:docMk/>
            <pc:sldMk cId="995846655" sldId="2147374920"/>
            <ac:picMk id="23" creationId="{0D1A7F68-DCB3-4837-639A-A32AC38C2268}"/>
          </ac:picMkLst>
        </pc:picChg>
        <pc:picChg chg="add mod">
          <ac:chgData name="Allen Hsu" userId="60d91a9c-a42c-4cc8-ad01-70c31ac073b3" providerId="ADAL" clId="{171FDCCA-C198-4BCC-A328-7CEAB34EC956}" dt="2024-07-08T01:35:11.136" v="27173" actId="554"/>
          <ac:picMkLst>
            <pc:docMk/>
            <pc:sldMk cId="995846655" sldId="2147374920"/>
            <ac:picMk id="23" creationId="{90E478BC-1CAB-C69E-D57E-1419E6BAB416}"/>
          </ac:picMkLst>
        </pc:picChg>
        <pc:picChg chg="add del mod">
          <ac:chgData name="Allen Hsu" userId="60d91a9c-a42c-4cc8-ad01-70c31ac073b3" providerId="ADAL" clId="{171FDCCA-C198-4BCC-A328-7CEAB34EC956}" dt="2024-07-05T09:20:16.448" v="26349"/>
          <ac:picMkLst>
            <pc:docMk/>
            <pc:sldMk cId="995846655" sldId="2147374920"/>
            <ac:picMk id="24" creationId="{D3937892-87A9-5C09-76FD-9CB53486AA96}"/>
          </ac:picMkLst>
        </pc:picChg>
        <pc:picChg chg="add del mod">
          <ac:chgData name="Allen Hsu" userId="60d91a9c-a42c-4cc8-ad01-70c31ac073b3" providerId="ADAL" clId="{171FDCCA-C198-4BCC-A328-7CEAB34EC956}" dt="2024-07-05T09:20:16.448" v="26349"/>
          <ac:picMkLst>
            <pc:docMk/>
            <pc:sldMk cId="995846655" sldId="2147374920"/>
            <ac:picMk id="25" creationId="{7EEFE9E0-EC85-BE80-F119-B1B77E8DA28D}"/>
          </ac:picMkLst>
        </pc:picChg>
        <pc:picChg chg="add del mod">
          <ac:chgData name="Allen Hsu" userId="60d91a9c-a42c-4cc8-ad01-70c31ac073b3" providerId="ADAL" clId="{171FDCCA-C198-4BCC-A328-7CEAB34EC956}" dt="2024-07-05T09:20:16.448" v="26349"/>
          <ac:picMkLst>
            <pc:docMk/>
            <pc:sldMk cId="995846655" sldId="2147374920"/>
            <ac:picMk id="42" creationId="{5D0E80F9-7F19-CE16-C4A2-7EC456DD3F90}"/>
          </ac:picMkLst>
        </pc:picChg>
        <pc:picChg chg="add del mod">
          <ac:chgData name="Allen Hsu" userId="60d91a9c-a42c-4cc8-ad01-70c31ac073b3" providerId="ADAL" clId="{171FDCCA-C198-4BCC-A328-7CEAB34EC956}" dt="2024-07-05T09:20:16.448" v="26349"/>
          <ac:picMkLst>
            <pc:docMk/>
            <pc:sldMk cId="995846655" sldId="2147374920"/>
            <ac:picMk id="43" creationId="{246F12F5-A22B-BF76-3763-D038F8529408}"/>
          </ac:picMkLst>
        </pc:picChg>
        <pc:picChg chg="add mod">
          <ac:chgData name="Allen Hsu" userId="60d91a9c-a42c-4cc8-ad01-70c31ac073b3" providerId="ADAL" clId="{171FDCCA-C198-4BCC-A328-7CEAB34EC956}" dt="2024-07-08T01:35:35.691" v="27176" actId="14100"/>
          <ac:picMkLst>
            <pc:docMk/>
            <pc:sldMk cId="995846655" sldId="2147374920"/>
            <ac:picMk id="48" creationId="{DA6965E0-8FB8-439E-23E6-9A8542E94185}"/>
          </ac:picMkLst>
        </pc:picChg>
        <pc:picChg chg="add mod ord">
          <ac:chgData name="Allen Hsu" userId="60d91a9c-a42c-4cc8-ad01-70c31ac073b3" providerId="ADAL" clId="{171FDCCA-C198-4BCC-A328-7CEAB34EC956}" dt="2024-07-05T09:26:34.036" v="26492" actId="164"/>
          <ac:picMkLst>
            <pc:docMk/>
            <pc:sldMk cId="995846655" sldId="2147374920"/>
            <ac:picMk id="52" creationId="{D7DEE774-AED9-90EA-FEDE-98C36A575A26}"/>
          </ac:picMkLst>
        </pc:picChg>
        <pc:picChg chg="add mod ord">
          <ac:chgData name="Allen Hsu" userId="60d91a9c-a42c-4cc8-ad01-70c31ac073b3" providerId="ADAL" clId="{171FDCCA-C198-4BCC-A328-7CEAB34EC956}" dt="2024-07-05T09:26:34.036" v="26492" actId="164"/>
          <ac:picMkLst>
            <pc:docMk/>
            <pc:sldMk cId="995846655" sldId="2147374920"/>
            <ac:picMk id="53" creationId="{5A150BC8-1559-196B-A95B-DB31C853FF1F}"/>
          </ac:picMkLst>
        </pc:picChg>
        <pc:picChg chg="mod">
          <ac:chgData name="Allen Hsu" userId="60d91a9c-a42c-4cc8-ad01-70c31ac073b3" providerId="ADAL" clId="{171FDCCA-C198-4BCC-A328-7CEAB34EC956}" dt="2024-07-05T09:24:11.461" v="26431"/>
          <ac:picMkLst>
            <pc:docMk/>
            <pc:sldMk cId="995846655" sldId="2147374920"/>
            <ac:picMk id="58" creationId="{9A4658CD-A575-9409-9479-9FC20078547A}"/>
          </ac:picMkLst>
        </pc:picChg>
        <pc:picChg chg="mod">
          <ac:chgData name="Allen Hsu" userId="60d91a9c-a42c-4cc8-ad01-70c31ac073b3" providerId="ADAL" clId="{171FDCCA-C198-4BCC-A328-7CEAB34EC956}" dt="2024-07-05T09:24:39.740" v="26440" actId="1076"/>
          <ac:picMkLst>
            <pc:docMk/>
            <pc:sldMk cId="995846655" sldId="2147374920"/>
            <ac:picMk id="61" creationId="{9BEEBAD5-AE44-E439-8934-E8886ED75F75}"/>
          </ac:picMkLst>
        </pc:picChg>
        <pc:picChg chg="mod">
          <ac:chgData name="Allen Hsu" userId="60d91a9c-a42c-4cc8-ad01-70c31ac073b3" providerId="ADAL" clId="{171FDCCA-C198-4BCC-A328-7CEAB34EC956}" dt="2024-07-05T09:24:25.263" v="26436" actId="571"/>
          <ac:picMkLst>
            <pc:docMk/>
            <pc:sldMk cId="995846655" sldId="2147374920"/>
            <ac:picMk id="66" creationId="{A6D491CD-2F99-6A52-8BD5-016F30BEA077}"/>
          </ac:picMkLst>
        </pc:picChg>
        <pc:picChg chg="mod">
          <ac:chgData name="Allen Hsu" userId="60d91a9c-a42c-4cc8-ad01-70c31ac073b3" providerId="ADAL" clId="{171FDCCA-C198-4BCC-A328-7CEAB34EC956}" dt="2024-07-05T09:24:25.263" v="26436" actId="571"/>
          <ac:picMkLst>
            <pc:docMk/>
            <pc:sldMk cId="995846655" sldId="2147374920"/>
            <ac:picMk id="69" creationId="{7A69C706-0BE0-5B01-82E1-0C5AFC2563D2}"/>
          </ac:picMkLst>
        </pc:picChg>
        <pc:cxnChg chg="add mod">
          <ac:chgData name="Allen Hsu" userId="60d91a9c-a42c-4cc8-ad01-70c31ac073b3" providerId="ADAL" clId="{171FDCCA-C198-4BCC-A328-7CEAB34EC956}" dt="2024-07-05T09:19:44.691" v="26346" actId="208"/>
          <ac:cxnSpMkLst>
            <pc:docMk/>
            <pc:sldMk cId="995846655" sldId="2147374920"/>
            <ac:cxnSpMk id="30" creationId="{26EEC404-64FB-B107-978C-79D602250B14}"/>
          </ac:cxnSpMkLst>
        </pc:cxnChg>
        <pc:cxnChg chg="add mod">
          <ac:chgData name="Allen Hsu" userId="60d91a9c-a42c-4cc8-ad01-70c31ac073b3" providerId="ADAL" clId="{171FDCCA-C198-4BCC-A328-7CEAB34EC956}" dt="2024-07-05T09:19:44.691" v="26346" actId="208"/>
          <ac:cxnSpMkLst>
            <pc:docMk/>
            <pc:sldMk cId="995846655" sldId="2147374920"/>
            <ac:cxnSpMk id="31" creationId="{C7C58AB5-EE3B-41C9-60AE-FB41F62CFFC4}"/>
          </ac:cxnSpMkLst>
        </pc:cxnChg>
        <pc:cxnChg chg="add mod">
          <ac:chgData name="Allen Hsu" userId="60d91a9c-a42c-4cc8-ad01-70c31ac073b3" providerId="ADAL" clId="{171FDCCA-C198-4BCC-A328-7CEAB34EC956}" dt="2024-07-05T09:19:44.691" v="26346" actId="208"/>
          <ac:cxnSpMkLst>
            <pc:docMk/>
            <pc:sldMk cId="995846655" sldId="2147374920"/>
            <ac:cxnSpMk id="32" creationId="{7FC56C81-6CAE-D649-F1DD-3D793A7FDE8B}"/>
          </ac:cxnSpMkLst>
        </pc:cxnChg>
        <pc:cxnChg chg="add mod">
          <ac:chgData name="Allen Hsu" userId="60d91a9c-a42c-4cc8-ad01-70c31ac073b3" providerId="ADAL" clId="{171FDCCA-C198-4BCC-A328-7CEAB34EC956}" dt="2024-07-05T09:19:44.691" v="26346" actId="208"/>
          <ac:cxnSpMkLst>
            <pc:docMk/>
            <pc:sldMk cId="995846655" sldId="2147374920"/>
            <ac:cxnSpMk id="33" creationId="{AA48F4E2-4EFC-3018-AB93-8E3BAFD88C96}"/>
          </ac:cxnSpMkLst>
        </pc:cxnChg>
        <pc:cxnChg chg="add mod">
          <ac:chgData name="Allen Hsu" userId="60d91a9c-a42c-4cc8-ad01-70c31ac073b3" providerId="ADAL" clId="{171FDCCA-C198-4BCC-A328-7CEAB34EC956}" dt="2024-07-05T09:19:44.691" v="26346" actId="208"/>
          <ac:cxnSpMkLst>
            <pc:docMk/>
            <pc:sldMk cId="995846655" sldId="2147374920"/>
            <ac:cxnSpMk id="34" creationId="{24329D1C-53C6-712A-36B1-66C5D537544C}"/>
          </ac:cxnSpMkLst>
        </pc:cxnChg>
        <pc:cxnChg chg="add mod">
          <ac:chgData name="Allen Hsu" userId="60d91a9c-a42c-4cc8-ad01-70c31ac073b3" providerId="ADAL" clId="{171FDCCA-C198-4BCC-A328-7CEAB34EC956}" dt="2024-07-05T09:19:44.691" v="26346" actId="208"/>
          <ac:cxnSpMkLst>
            <pc:docMk/>
            <pc:sldMk cId="995846655" sldId="2147374920"/>
            <ac:cxnSpMk id="35" creationId="{63627D43-A2E5-677A-F168-20F7C2B79CC5}"/>
          </ac:cxnSpMkLst>
        </pc:cxnChg>
        <pc:cxnChg chg="add mod">
          <ac:chgData name="Allen Hsu" userId="60d91a9c-a42c-4cc8-ad01-70c31ac073b3" providerId="ADAL" clId="{171FDCCA-C198-4BCC-A328-7CEAB34EC956}" dt="2024-07-05T09:19:44.691" v="26346" actId="208"/>
          <ac:cxnSpMkLst>
            <pc:docMk/>
            <pc:sldMk cId="995846655" sldId="2147374920"/>
            <ac:cxnSpMk id="37" creationId="{B6EB3153-264E-7058-BC92-17720F9A9740}"/>
          </ac:cxnSpMkLst>
        </pc:cxnChg>
        <pc:cxnChg chg="add mod">
          <ac:chgData name="Allen Hsu" userId="60d91a9c-a42c-4cc8-ad01-70c31ac073b3" providerId="ADAL" clId="{171FDCCA-C198-4BCC-A328-7CEAB34EC956}" dt="2024-07-05T09:19:44.691" v="26346" actId="208"/>
          <ac:cxnSpMkLst>
            <pc:docMk/>
            <pc:sldMk cId="995846655" sldId="2147374920"/>
            <ac:cxnSpMk id="38" creationId="{FE6473EC-01B4-C7FE-7406-7418ED08DD5E}"/>
          </ac:cxnSpMkLst>
        </pc:cxnChg>
        <pc:cxnChg chg="add mod">
          <ac:chgData name="Allen Hsu" userId="60d91a9c-a42c-4cc8-ad01-70c31ac073b3" providerId="ADAL" clId="{171FDCCA-C198-4BCC-A328-7CEAB34EC956}" dt="2024-07-05T09:19:44.691" v="26346" actId="208"/>
          <ac:cxnSpMkLst>
            <pc:docMk/>
            <pc:sldMk cId="995846655" sldId="2147374920"/>
            <ac:cxnSpMk id="39" creationId="{4EDA9C98-472A-6D3C-118B-42272F763D4B}"/>
          </ac:cxnSpMkLst>
        </pc:cxnChg>
        <pc:cxnChg chg="add mod">
          <ac:chgData name="Allen Hsu" userId="60d91a9c-a42c-4cc8-ad01-70c31ac073b3" providerId="ADAL" clId="{171FDCCA-C198-4BCC-A328-7CEAB34EC956}" dt="2024-07-05T09:19:44.691" v="26346" actId="208"/>
          <ac:cxnSpMkLst>
            <pc:docMk/>
            <pc:sldMk cId="995846655" sldId="2147374920"/>
            <ac:cxnSpMk id="40" creationId="{99CDDD5B-9150-3023-3DA5-4FDB8632E4FA}"/>
          </ac:cxnSpMkLst>
        </pc:cxnChg>
        <pc:cxnChg chg="add mod">
          <ac:chgData name="Allen Hsu" userId="60d91a9c-a42c-4cc8-ad01-70c31ac073b3" providerId="ADAL" clId="{171FDCCA-C198-4BCC-A328-7CEAB34EC956}" dt="2024-07-05T09:19:44.691" v="26346" actId="208"/>
          <ac:cxnSpMkLst>
            <pc:docMk/>
            <pc:sldMk cId="995846655" sldId="2147374920"/>
            <ac:cxnSpMk id="41" creationId="{E79D9495-6D31-C232-316E-81E1E8AD7B24}"/>
          </ac:cxnSpMkLst>
        </pc:cxnChg>
        <pc:cxnChg chg="add del mod">
          <ac:chgData name="Allen Hsu" userId="60d91a9c-a42c-4cc8-ad01-70c31ac073b3" providerId="ADAL" clId="{171FDCCA-C198-4BCC-A328-7CEAB34EC956}" dt="2024-07-05T09:19:23.699" v="26342" actId="478"/>
          <ac:cxnSpMkLst>
            <pc:docMk/>
            <pc:sldMk cId="995846655" sldId="2147374920"/>
            <ac:cxnSpMk id="44" creationId="{4BCE2B31-534F-1B92-AD71-79EE5214CC38}"/>
          </ac:cxnSpMkLst>
        </pc:cxnChg>
        <pc:cxnChg chg="add mod">
          <ac:chgData name="Allen Hsu" userId="60d91a9c-a42c-4cc8-ad01-70c31ac073b3" providerId="ADAL" clId="{171FDCCA-C198-4BCC-A328-7CEAB34EC956}" dt="2024-07-05T09:19:44.691" v="26346" actId="208"/>
          <ac:cxnSpMkLst>
            <pc:docMk/>
            <pc:sldMk cId="995846655" sldId="2147374920"/>
            <ac:cxnSpMk id="46" creationId="{33DDB1D7-5C80-CAB7-AA16-3768B9744CE1}"/>
          </ac:cxnSpMkLst>
        </pc:cxnChg>
        <pc:cxnChg chg="add del mod">
          <ac:chgData name="Allen Hsu" userId="60d91a9c-a42c-4cc8-ad01-70c31ac073b3" providerId="ADAL" clId="{171FDCCA-C198-4BCC-A328-7CEAB34EC956}" dt="2024-07-05T09:19:23.699" v="26342" actId="478"/>
          <ac:cxnSpMkLst>
            <pc:docMk/>
            <pc:sldMk cId="995846655" sldId="2147374920"/>
            <ac:cxnSpMk id="47" creationId="{3D4123E8-52F6-7072-39CC-7C9BD6FABAB6}"/>
          </ac:cxnSpMkLst>
        </pc:cxnChg>
        <pc:cxnChg chg="add del mod">
          <ac:chgData name="Allen Hsu" userId="60d91a9c-a42c-4cc8-ad01-70c31ac073b3" providerId="ADAL" clId="{171FDCCA-C198-4BCC-A328-7CEAB34EC956}" dt="2024-07-05T09:19:23.699" v="26342" actId="478"/>
          <ac:cxnSpMkLst>
            <pc:docMk/>
            <pc:sldMk cId="995846655" sldId="2147374920"/>
            <ac:cxnSpMk id="48" creationId="{15A593A1-1064-9518-5933-29312E99FF7F}"/>
          </ac:cxnSpMkLst>
        </pc:cxnChg>
        <pc:cxnChg chg="add del mod">
          <ac:chgData name="Allen Hsu" userId="60d91a9c-a42c-4cc8-ad01-70c31ac073b3" providerId="ADAL" clId="{171FDCCA-C198-4BCC-A328-7CEAB34EC956}" dt="2024-07-05T09:19:23.699" v="26342" actId="478"/>
          <ac:cxnSpMkLst>
            <pc:docMk/>
            <pc:sldMk cId="995846655" sldId="2147374920"/>
            <ac:cxnSpMk id="49" creationId="{C5701FFB-7F01-21D7-3C0A-D057ABE562F2}"/>
          </ac:cxnSpMkLst>
        </pc:cxnChg>
      </pc:sldChg>
      <pc:sldChg chg="add del">
        <pc:chgData name="Allen Hsu" userId="60d91a9c-a42c-4cc8-ad01-70c31ac073b3" providerId="ADAL" clId="{171FDCCA-C198-4BCC-A328-7CEAB34EC956}" dt="2024-07-05T02:01:31.530" v="21305" actId="2696"/>
        <pc:sldMkLst>
          <pc:docMk/>
          <pc:sldMk cId="2465563006" sldId="2147374920"/>
        </pc:sldMkLst>
      </pc:sldChg>
      <pc:sldChg chg="addSp delSp modSp new del mod">
        <pc:chgData name="Allen Hsu" userId="60d91a9c-a42c-4cc8-ad01-70c31ac073b3" providerId="ADAL" clId="{171FDCCA-C198-4BCC-A328-7CEAB34EC956}" dt="2024-07-04T03:20:47.585" v="17142" actId="2696"/>
        <pc:sldMkLst>
          <pc:docMk/>
          <pc:sldMk cId="2927580275" sldId="2147374920"/>
        </pc:sldMkLst>
        <pc:spChg chg="del">
          <ac:chgData name="Allen Hsu" userId="60d91a9c-a42c-4cc8-ad01-70c31ac073b3" providerId="ADAL" clId="{171FDCCA-C198-4BCC-A328-7CEAB34EC956}" dt="2024-07-01T06:34:10.368" v="7789" actId="478"/>
          <ac:spMkLst>
            <pc:docMk/>
            <pc:sldMk cId="2927580275" sldId="2147374920"/>
            <ac:spMk id="2" creationId="{64C51616-BB7B-CF65-7826-60FBC5155728}"/>
          </ac:spMkLst>
        </pc:spChg>
        <pc:spChg chg="add mod">
          <ac:chgData name="Allen Hsu" userId="60d91a9c-a42c-4cc8-ad01-70c31ac073b3" providerId="ADAL" clId="{171FDCCA-C198-4BCC-A328-7CEAB34EC956}" dt="2024-07-02T06:04:09.327" v="12569"/>
          <ac:spMkLst>
            <pc:docMk/>
            <pc:sldMk cId="2927580275" sldId="2147374920"/>
            <ac:spMk id="2" creationId="{B29103C0-C3C6-DF7D-EDE4-26D99CB2CD66}"/>
          </ac:spMkLst>
        </pc:spChg>
        <pc:spChg chg="mod">
          <ac:chgData name="Allen Hsu" userId="60d91a9c-a42c-4cc8-ad01-70c31ac073b3" providerId="ADAL" clId="{171FDCCA-C198-4BCC-A328-7CEAB34EC956}" dt="2024-07-01T06:34:07.476" v="7788" actId="20577"/>
          <ac:spMkLst>
            <pc:docMk/>
            <pc:sldMk cId="2927580275" sldId="2147374920"/>
            <ac:spMk id="3" creationId="{F259E389-5688-1102-6CDC-A5BA63E2474A}"/>
          </ac:spMkLst>
        </pc:spChg>
        <pc:spChg chg="add mod">
          <ac:chgData name="Allen Hsu" userId="60d91a9c-a42c-4cc8-ad01-70c31ac073b3" providerId="ADAL" clId="{171FDCCA-C198-4BCC-A328-7CEAB34EC956}" dt="2024-07-02T06:37:57.764" v="12767" actId="20577"/>
          <ac:spMkLst>
            <pc:docMk/>
            <pc:sldMk cId="2927580275" sldId="2147374920"/>
            <ac:spMk id="5" creationId="{5C032F39-D3DB-A7B5-DC3F-B3A3583393F0}"/>
          </ac:spMkLst>
        </pc:spChg>
        <pc:spChg chg="add mod">
          <ac:chgData name="Allen Hsu" userId="60d91a9c-a42c-4cc8-ad01-70c31ac073b3" providerId="ADAL" clId="{171FDCCA-C198-4BCC-A328-7CEAB34EC956}" dt="2024-07-01T06:43:08.239" v="7889" actId="20577"/>
          <ac:spMkLst>
            <pc:docMk/>
            <pc:sldMk cId="2927580275" sldId="2147374920"/>
            <ac:spMk id="6" creationId="{A9099983-0E57-A42E-1DB5-7F61A79A377F}"/>
          </ac:spMkLst>
        </pc:spChg>
        <pc:spChg chg="add mod">
          <ac:chgData name="Allen Hsu" userId="60d91a9c-a42c-4cc8-ad01-70c31ac073b3" providerId="ADAL" clId="{171FDCCA-C198-4BCC-A328-7CEAB34EC956}" dt="2024-07-01T06:51:34.328" v="8087" actId="1076"/>
          <ac:spMkLst>
            <pc:docMk/>
            <pc:sldMk cId="2927580275" sldId="2147374920"/>
            <ac:spMk id="8" creationId="{767D6747-5E4E-2FD5-599A-370644F0B4F0}"/>
          </ac:spMkLst>
        </pc:spChg>
        <pc:spChg chg="add mod">
          <ac:chgData name="Allen Hsu" userId="60d91a9c-a42c-4cc8-ad01-70c31ac073b3" providerId="ADAL" clId="{171FDCCA-C198-4BCC-A328-7CEAB34EC956}" dt="2024-07-01T06:51:34.328" v="8087" actId="1076"/>
          <ac:spMkLst>
            <pc:docMk/>
            <pc:sldMk cId="2927580275" sldId="2147374920"/>
            <ac:spMk id="10" creationId="{B9477796-FBCB-32AF-AE12-2DE06CEAAAB1}"/>
          </ac:spMkLst>
        </pc:spChg>
        <pc:spChg chg="add mod">
          <ac:chgData name="Allen Hsu" userId="60d91a9c-a42c-4cc8-ad01-70c31ac073b3" providerId="ADAL" clId="{171FDCCA-C198-4BCC-A328-7CEAB34EC956}" dt="2024-07-01T06:54:09.692" v="8148" actId="1076"/>
          <ac:spMkLst>
            <pc:docMk/>
            <pc:sldMk cId="2927580275" sldId="2147374920"/>
            <ac:spMk id="12" creationId="{BA458D60-B067-3523-D7FE-81C2CFC089FE}"/>
          </ac:spMkLst>
        </pc:spChg>
        <pc:spChg chg="add mod">
          <ac:chgData name="Allen Hsu" userId="60d91a9c-a42c-4cc8-ad01-70c31ac073b3" providerId="ADAL" clId="{171FDCCA-C198-4BCC-A328-7CEAB34EC956}" dt="2024-07-01T06:54:27.274" v="8183" actId="20577"/>
          <ac:spMkLst>
            <pc:docMk/>
            <pc:sldMk cId="2927580275" sldId="2147374920"/>
            <ac:spMk id="14" creationId="{2233990D-0C2A-21F3-E971-4CC0F341F52A}"/>
          </ac:spMkLst>
        </pc:spChg>
        <pc:spChg chg="add mod">
          <ac:chgData name="Allen Hsu" userId="60d91a9c-a42c-4cc8-ad01-70c31ac073b3" providerId="ADAL" clId="{171FDCCA-C198-4BCC-A328-7CEAB34EC956}" dt="2024-07-01T07:00:13.619" v="8222" actId="1076"/>
          <ac:spMkLst>
            <pc:docMk/>
            <pc:sldMk cId="2927580275" sldId="2147374920"/>
            <ac:spMk id="16" creationId="{E0879D9A-3F4C-6B7D-D7A2-B19FC5BD5BB7}"/>
          </ac:spMkLst>
        </pc:spChg>
        <pc:spChg chg="add mod">
          <ac:chgData name="Allen Hsu" userId="60d91a9c-a42c-4cc8-ad01-70c31ac073b3" providerId="ADAL" clId="{171FDCCA-C198-4BCC-A328-7CEAB34EC956}" dt="2024-07-01T06:59:05.156" v="8211" actId="14100"/>
          <ac:spMkLst>
            <pc:docMk/>
            <pc:sldMk cId="2927580275" sldId="2147374920"/>
            <ac:spMk id="17" creationId="{ECBA6178-6F3F-5028-3AB2-890BFF47BC8D}"/>
          </ac:spMkLst>
        </pc:spChg>
        <pc:spChg chg="add mod">
          <ac:chgData name="Allen Hsu" userId="60d91a9c-a42c-4cc8-ad01-70c31ac073b3" providerId="ADAL" clId="{171FDCCA-C198-4BCC-A328-7CEAB34EC956}" dt="2024-07-01T06:59:58.990" v="8218" actId="571"/>
          <ac:spMkLst>
            <pc:docMk/>
            <pc:sldMk cId="2927580275" sldId="2147374920"/>
            <ac:spMk id="20" creationId="{A7EE1F77-2796-21BB-B433-111F2A302D04}"/>
          </ac:spMkLst>
        </pc:spChg>
        <pc:spChg chg="add mod">
          <ac:chgData name="Allen Hsu" userId="60d91a9c-a42c-4cc8-ad01-70c31ac073b3" providerId="ADAL" clId="{171FDCCA-C198-4BCC-A328-7CEAB34EC956}" dt="2024-07-01T07:00:10.235" v="8221" actId="14100"/>
          <ac:spMkLst>
            <pc:docMk/>
            <pc:sldMk cId="2927580275" sldId="2147374920"/>
            <ac:spMk id="21" creationId="{0A9CD2B1-5304-DAC2-8785-A3D6E1F0F1B6}"/>
          </ac:spMkLst>
        </pc:spChg>
        <pc:spChg chg="add mod">
          <ac:chgData name="Allen Hsu" userId="60d91a9c-a42c-4cc8-ad01-70c31ac073b3" providerId="ADAL" clId="{171FDCCA-C198-4BCC-A328-7CEAB34EC956}" dt="2024-07-01T07:00:15.704" v="8223" actId="571"/>
          <ac:spMkLst>
            <pc:docMk/>
            <pc:sldMk cId="2927580275" sldId="2147374920"/>
            <ac:spMk id="22" creationId="{412854C5-A33A-F742-8B48-5C9EFC491C7B}"/>
          </ac:spMkLst>
        </pc:spChg>
        <pc:picChg chg="add mod modCrop">
          <ac:chgData name="Allen Hsu" userId="60d91a9c-a42c-4cc8-ad01-70c31ac073b3" providerId="ADAL" clId="{171FDCCA-C198-4BCC-A328-7CEAB34EC956}" dt="2024-07-01T06:51:34.328" v="8087" actId="1076"/>
          <ac:picMkLst>
            <pc:docMk/>
            <pc:sldMk cId="2927580275" sldId="2147374920"/>
            <ac:picMk id="7" creationId="{B68C8DD7-748B-C4E0-896F-830B51BDBE73}"/>
          </ac:picMkLst>
        </pc:picChg>
        <pc:picChg chg="add mod modCrop">
          <ac:chgData name="Allen Hsu" userId="60d91a9c-a42c-4cc8-ad01-70c31ac073b3" providerId="ADAL" clId="{171FDCCA-C198-4BCC-A328-7CEAB34EC956}" dt="2024-07-01T06:51:34.328" v="8087" actId="1076"/>
          <ac:picMkLst>
            <pc:docMk/>
            <pc:sldMk cId="2927580275" sldId="2147374920"/>
            <ac:picMk id="9" creationId="{C1025E2A-35E3-49BE-98EF-14938B129AD0}"/>
          </ac:picMkLst>
        </pc:picChg>
        <pc:picChg chg="add mod modCrop">
          <ac:chgData name="Allen Hsu" userId="60d91a9c-a42c-4cc8-ad01-70c31ac073b3" providerId="ADAL" clId="{171FDCCA-C198-4BCC-A328-7CEAB34EC956}" dt="2024-07-01T06:54:09.692" v="8148" actId="1076"/>
          <ac:picMkLst>
            <pc:docMk/>
            <pc:sldMk cId="2927580275" sldId="2147374920"/>
            <ac:picMk id="11" creationId="{032A7C94-BE1A-DAD0-56EB-FF7BCC5803D1}"/>
          </ac:picMkLst>
        </pc:picChg>
        <pc:picChg chg="add mod">
          <ac:chgData name="Allen Hsu" userId="60d91a9c-a42c-4cc8-ad01-70c31ac073b3" providerId="ADAL" clId="{171FDCCA-C198-4BCC-A328-7CEAB34EC956}" dt="2024-07-01T06:54:12.681" v="8150" actId="1076"/>
          <ac:picMkLst>
            <pc:docMk/>
            <pc:sldMk cId="2927580275" sldId="2147374920"/>
            <ac:picMk id="13" creationId="{56871BD7-E051-749C-C263-5EB06FDBA065}"/>
          </ac:picMkLst>
        </pc:picChg>
        <pc:picChg chg="add mod">
          <ac:chgData name="Allen Hsu" userId="60d91a9c-a42c-4cc8-ad01-70c31ac073b3" providerId="ADAL" clId="{171FDCCA-C198-4BCC-A328-7CEAB34EC956}" dt="2024-07-01T06:59:01.921" v="8210" actId="1076"/>
          <ac:picMkLst>
            <pc:docMk/>
            <pc:sldMk cId="2927580275" sldId="2147374920"/>
            <ac:picMk id="15" creationId="{6CF5A68C-4925-E274-8160-BD1A526BE064}"/>
          </ac:picMkLst>
        </pc:picChg>
        <pc:picChg chg="add mod">
          <ac:chgData name="Allen Hsu" userId="60d91a9c-a42c-4cc8-ad01-70c31ac073b3" providerId="ADAL" clId="{171FDCCA-C198-4BCC-A328-7CEAB34EC956}" dt="2024-07-01T06:59:52.005" v="8216" actId="1076"/>
          <ac:picMkLst>
            <pc:docMk/>
            <pc:sldMk cId="2927580275" sldId="2147374920"/>
            <ac:picMk id="18" creationId="{10E6D845-5863-6871-B8C7-9B4B8AE224C7}"/>
          </ac:picMkLst>
        </pc:picChg>
        <pc:picChg chg="add mod">
          <ac:chgData name="Allen Hsu" userId="60d91a9c-a42c-4cc8-ad01-70c31ac073b3" providerId="ADAL" clId="{171FDCCA-C198-4BCC-A328-7CEAB34EC956}" dt="2024-07-01T06:59:58.990" v="8218" actId="571"/>
          <ac:picMkLst>
            <pc:docMk/>
            <pc:sldMk cId="2927580275" sldId="2147374920"/>
            <ac:picMk id="19" creationId="{8E5A9C69-761B-6344-FACA-29D4BBE8949E}"/>
          </ac:picMkLst>
        </pc:picChg>
        <pc:picChg chg="add mod">
          <ac:chgData name="Allen Hsu" userId="60d91a9c-a42c-4cc8-ad01-70c31ac073b3" providerId="ADAL" clId="{171FDCCA-C198-4BCC-A328-7CEAB34EC956}" dt="2024-07-01T07:03:16.336" v="8227" actId="14100"/>
          <ac:picMkLst>
            <pc:docMk/>
            <pc:sldMk cId="2927580275" sldId="2147374920"/>
            <ac:picMk id="23" creationId="{0D1A7F68-DCB3-4837-639A-A32AC38C2268}"/>
          </ac:picMkLst>
        </pc:picChg>
      </pc:sldChg>
      <pc:sldChg chg="add del">
        <pc:chgData name="Allen Hsu" userId="60d91a9c-a42c-4cc8-ad01-70c31ac073b3" providerId="ADAL" clId="{171FDCCA-C198-4BCC-A328-7CEAB34EC956}" dt="2024-07-04T03:20:58.855" v="17144"/>
        <pc:sldMkLst>
          <pc:docMk/>
          <pc:sldMk cId="3265759885" sldId="2147374920"/>
        </pc:sldMkLst>
      </pc:sldChg>
      <pc:sldChg chg="addSp delSp modSp new del mod">
        <pc:chgData name="Allen Hsu" userId="60d91a9c-a42c-4cc8-ad01-70c31ac073b3" providerId="ADAL" clId="{171FDCCA-C198-4BCC-A328-7CEAB34EC956}" dt="2024-07-04T03:16:36.692" v="17129" actId="2696"/>
        <pc:sldMkLst>
          <pc:docMk/>
          <pc:sldMk cId="2599935776" sldId="2147374921"/>
        </pc:sldMkLst>
        <pc:spChg chg="mod">
          <ac:chgData name="Allen Hsu" userId="60d91a9c-a42c-4cc8-ad01-70c31ac073b3" providerId="ADAL" clId="{171FDCCA-C198-4BCC-A328-7CEAB34EC956}" dt="2024-07-02T02:35:09.629" v="11188" actId="20577"/>
          <ac:spMkLst>
            <pc:docMk/>
            <pc:sldMk cId="2599935776" sldId="2147374921"/>
            <ac:spMk id="2" creationId="{125DDCE3-2513-3A5F-B93D-152EEE2852EA}"/>
          </ac:spMkLst>
        </pc:spChg>
        <pc:spChg chg="del">
          <ac:chgData name="Allen Hsu" userId="60d91a9c-a42c-4cc8-ad01-70c31ac073b3" providerId="ADAL" clId="{171FDCCA-C198-4BCC-A328-7CEAB34EC956}" dt="2024-07-02T02:35:15.583" v="11189" actId="478"/>
          <ac:spMkLst>
            <pc:docMk/>
            <pc:sldMk cId="2599935776" sldId="2147374921"/>
            <ac:spMk id="4" creationId="{9F6458CF-4ACC-E906-7881-17E041CCEE6A}"/>
          </ac:spMkLst>
        </pc:spChg>
        <pc:spChg chg="add mod">
          <ac:chgData name="Allen Hsu" userId="60d91a9c-a42c-4cc8-ad01-70c31ac073b3" providerId="ADAL" clId="{171FDCCA-C198-4BCC-A328-7CEAB34EC956}" dt="2024-07-02T06:35:05.904" v="12739" actId="20577"/>
          <ac:spMkLst>
            <pc:docMk/>
            <pc:sldMk cId="2599935776" sldId="2147374921"/>
            <ac:spMk id="5" creationId="{39694DD7-6E2E-10C8-8B02-C244C8BBC92F}"/>
          </ac:spMkLst>
        </pc:spChg>
        <pc:spChg chg="add mod">
          <ac:chgData name="Allen Hsu" userId="60d91a9c-a42c-4cc8-ad01-70c31ac073b3" providerId="ADAL" clId="{171FDCCA-C198-4BCC-A328-7CEAB34EC956}" dt="2024-07-02T07:14:49.792" v="13227" actId="20577"/>
          <ac:spMkLst>
            <pc:docMk/>
            <pc:sldMk cId="2599935776" sldId="2147374921"/>
            <ac:spMk id="6" creationId="{D822E1EA-60AE-4187-52FA-A2EE8E476566}"/>
          </ac:spMkLst>
        </pc:spChg>
        <pc:spChg chg="add mod">
          <ac:chgData name="Allen Hsu" userId="60d91a9c-a42c-4cc8-ad01-70c31ac073b3" providerId="ADAL" clId="{171FDCCA-C198-4BCC-A328-7CEAB34EC956}" dt="2024-07-02T05:46:23.779" v="12181" actId="554"/>
          <ac:spMkLst>
            <pc:docMk/>
            <pc:sldMk cId="2599935776" sldId="2147374921"/>
            <ac:spMk id="7" creationId="{EEEEF596-AC9A-3AEE-CA52-1B745BB8251B}"/>
          </ac:spMkLst>
        </pc:spChg>
        <pc:spChg chg="add mod">
          <ac:chgData name="Allen Hsu" userId="60d91a9c-a42c-4cc8-ad01-70c31ac073b3" providerId="ADAL" clId="{171FDCCA-C198-4BCC-A328-7CEAB34EC956}" dt="2024-07-02T05:46:23.779" v="12181" actId="554"/>
          <ac:spMkLst>
            <pc:docMk/>
            <pc:sldMk cId="2599935776" sldId="2147374921"/>
            <ac:spMk id="8" creationId="{8C5C9AA8-0076-B971-89D6-C9DA67CB4128}"/>
          </ac:spMkLst>
        </pc:spChg>
        <pc:spChg chg="add mod">
          <ac:chgData name="Allen Hsu" userId="60d91a9c-a42c-4cc8-ad01-70c31ac073b3" providerId="ADAL" clId="{171FDCCA-C198-4BCC-A328-7CEAB34EC956}" dt="2024-07-02T06:39:02.713" v="12769" actId="6549"/>
          <ac:spMkLst>
            <pc:docMk/>
            <pc:sldMk cId="2599935776" sldId="2147374921"/>
            <ac:spMk id="10" creationId="{4E398647-E05B-4E3E-9526-0545160C35FE}"/>
          </ac:spMkLst>
        </pc:spChg>
        <pc:spChg chg="add mod">
          <ac:chgData name="Allen Hsu" userId="60d91a9c-a42c-4cc8-ad01-70c31ac073b3" providerId="ADAL" clId="{171FDCCA-C198-4BCC-A328-7CEAB34EC956}" dt="2024-07-02T06:33:50.207" v="12713" actId="20577"/>
          <ac:spMkLst>
            <pc:docMk/>
            <pc:sldMk cId="2599935776" sldId="2147374921"/>
            <ac:spMk id="11" creationId="{BBC7D95E-DF5A-3BF7-257D-C05C5AAABFEF}"/>
          </ac:spMkLst>
        </pc:spChg>
        <pc:spChg chg="add mod">
          <ac:chgData name="Allen Hsu" userId="60d91a9c-a42c-4cc8-ad01-70c31ac073b3" providerId="ADAL" clId="{171FDCCA-C198-4BCC-A328-7CEAB34EC956}" dt="2024-07-02T06:06:57.163" v="12694" actId="20577"/>
          <ac:spMkLst>
            <pc:docMk/>
            <pc:sldMk cId="2599935776" sldId="2147374921"/>
            <ac:spMk id="12" creationId="{C98508B5-2780-4F86-4CBF-C5391DC5F0A7}"/>
          </ac:spMkLst>
        </pc:spChg>
        <pc:spChg chg="add mod">
          <ac:chgData name="Allen Hsu" userId="60d91a9c-a42c-4cc8-ad01-70c31ac073b3" providerId="ADAL" clId="{171FDCCA-C198-4BCC-A328-7CEAB34EC956}" dt="2024-07-02T06:04:53.419" v="12600" actId="20577"/>
          <ac:spMkLst>
            <pc:docMk/>
            <pc:sldMk cId="2599935776" sldId="2147374921"/>
            <ac:spMk id="13" creationId="{22773E18-583A-27E2-4610-509DEB5984D7}"/>
          </ac:spMkLst>
        </pc:spChg>
        <pc:graphicFrameChg chg="add mod modGraphic">
          <ac:chgData name="Allen Hsu" userId="60d91a9c-a42c-4cc8-ad01-70c31ac073b3" providerId="ADAL" clId="{171FDCCA-C198-4BCC-A328-7CEAB34EC956}" dt="2024-07-02T05:48:44.213" v="12309" actId="1076"/>
          <ac:graphicFrameMkLst>
            <pc:docMk/>
            <pc:sldMk cId="2599935776" sldId="2147374921"/>
            <ac:graphicFrameMk id="9" creationId="{B49702A1-997A-6620-5C62-39C218501E9F}"/>
          </ac:graphicFrameMkLst>
        </pc:graphicFrameChg>
      </pc:sldChg>
      <pc:sldChg chg="add">
        <pc:chgData name="Allen Hsu" userId="60d91a9c-a42c-4cc8-ad01-70c31ac073b3" providerId="ADAL" clId="{171FDCCA-C198-4BCC-A328-7CEAB34EC956}" dt="2024-07-04T03:16:40.042" v="17130"/>
        <pc:sldMkLst>
          <pc:docMk/>
          <pc:sldMk cId="3088340431" sldId="2147374921"/>
        </pc:sldMkLst>
      </pc:sldChg>
      <pc:sldChg chg="addSp modSp add mod">
        <pc:chgData name="Allen Hsu" userId="60d91a9c-a42c-4cc8-ad01-70c31ac073b3" providerId="ADAL" clId="{171FDCCA-C198-4BCC-A328-7CEAB34EC956}" dt="2024-07-05T06:48:46.080" v="24879" actId="20577"/>
        <pc:sldMkLst>
          <pc:docMk/>
          <pc:sldMk cId="363032553" sldId="2147374922"/>
        </pc:sldMkLst>
        <pc:spChg chg="mod">
          <ac:chgData name="Allen Hsu" userId="60d91a9c-a42c-4cc8-ad01-70c31ac073b3" providerId="ADAL" clId="{171FDCCA-C198-4BCC-A328-7CEAB34EC956}" dt="2024-07-05T06:45:42.457" v="24805" actId="20577"/>
          <ac:spMkLst>
            <pc:docMk/>
            <pc:sldMk cId="363032553" sldId="2147374922"/>
            <ac:spMk id="8" creationId="{ECEB3CF8-25A1-7191-349B-E344E6AD8F7A}"/>
          </ac:spMkLst>
        </pc:spChg>
        <pc:spChg chg="add mod">
          <ac:chgData name="Allen Hsu" userId="60d91a9c-a42c-4cc8-ad01-70c31ac073b3" providerId="ADAL" clId="{171FDCCA-C198-4BCC-A328-7CEAB34EC956}" dt="2024-07-05T06:48:46.080" v="24879" actId="20577"/>
          <ac:spMkLst>
            <pc:docMk/>
            <pc:sldMk cId="363032553" sldId="2147374922"/>
            <ac:spMk id="11" creationId="{552E80A8-B9B5-BDDF-6F81-4DE9EF02DE26}"/>
          </ac:spMkLst>
        </pc:spChg>
        <pc:spChg chg="mod">
          <ac:chgData name="Allen Hsu" userId="60d91a9c-a42c-4cc8-ad01-70c31ac073b3" providerId="ADAL" clId="{171FDCCA-C198-4BCC-A328-7CEAB34EC956}" dt="2024-07-05T06:45:51.897" v="24806" actId="1076"/>
          <ac:spMkLst>
            <pc:docMk/>
            <pc:sldMk cId="363032553" sldId="2147374922"/>
            <ac:spMk id="15" creationId="{D6BF7184-7A24-57D8-45BF-920337731744}"/>
          </ac:spMkLst>
        </pc:spChg>
      </pc:sldChg>
      <pc:sldChg chg="addSp delSp modSp add del mod modClrScheme chgLayout">
        <pc:chgData name="Allen Hsu" userId="60d91a9c-a42c-4cc8-ad01-70c31ac073b3" providerId="ADAL" clId="{171FDCCA-C198-4BCC-A328-7CEAB34EC956}" dt="2024-07-04T03:16:33.091" v="17127" actId="2696"/>
        <pc:sldMkLst>
          <pc:docMk/>
          <pc:sldMk cId="970346314" sldId="2147374922"/>
        </pc:sldMkLst>
        <pc:spChg chg="mod ord">
          <ac:chgData name="Allen Hsu" userId="60d91a9c-a42c-4cc8-ad01-70c31ac073b3" providerId="ADAL" clId="{171FDCCA-C198-4BCC-A328-7CEAB34EC956}" dt="2024-07-02T02:35:27.330" v="11191" actId="700"/>
          <ac:spMkLst>
            <pc:docMk/>
            <pc:sldMk cId="970346314" sldId="2147374922"/>
            <ac:spMk id="2" creationId="{125DDCE3-2513-3A5F-B93D-152EEE2852EA}"/>
          </ac:spMkLst>
        </pc:spChg>
        <pc:spChg chg="mod ord">
          <ac:chgData name="Allen Hsu" userId="60d91a9c-a42c-4cc8-ad01-70c31ac073b3" providerId="ADAL" clId="{171FDCCA-C198-4BCC-A328-7CEAB34EC956}" dt="2024-07-02T02:35:27.330" v="11191" actId="700"/>
          <ac:spMkLst>
            <pc:docMk/>
            <pc:sldMk cId="970346314" sldId="2147374922"/>
            <ac:spMk id="3" creationId="{9C3EA43F-BF06-AEF1-F3A0-8B7E70F6EE23}"/>
          </ac:spMkLst>
        </pc:spChg>
        <pc:spChg chg="add del mod ord">
          <ac:chgData name="Allen Hsu" userId="60d91a9c-a42c-4cc8-ad01-70c31ac073b3" providerId="ADAL" clId="{171FDCCA-C198-4BCC-A328-7CEAB34EC956}" dt="2024-07-02T02:35:28.934" v="11192" actId="478"/>
          <ac:spMkLst>
            <pc:docMk/>
            <pc:sldMk cId="970346314" sldId="2147374922"/>
            <ac:spMk id="4" creationId="{2257625C-8DCB-B15F-1847-CD4E6CFBD8CE}"/>
          </ac:spMkLst>
        </pc:spChg>
        <pc:spChg chg="add mod">
          <ac:chgData name="Allen Hsu" userId="60d91a9c-a42c-4cc8-ad01-70c31ac073b3" providerId="ADAL" clId="{171FDCCA-C198-4BCC-A328-7CEAB34EC956}" dt="2024-07-03T01:34:58.793" v="14592" actId="20577"/>
          <ac:spMkLst>
            <pc:docMk/>
            <pc:sldMk cId="970346314" sldId="2147374922"/>
            <ac:spMk id="4" creationId="{332391A9-27E2-B161-AF7E-C77998F25D34}"/>
          </ac:spMkLst>
        </pc:spChg>
        <pc:spChg chg="add mod">
          <ac:chgData name="Allen Hsu" userId="60d91a9c-a42c-4cc8-ad01-70c31ac073b3" providerId="ADAL" clId="{171FDCCA-C198-4BCC-A328-7CEAB34EC956}" dt="2024-07-02T07:24:03.252" v="13450" actId="20577"/>
          <ac:spMkLst>
            <pc:docMk/>
            <pc:sldMk cId="970346314" sldId="2147374922"/>
            <ac:spMk id="5" creationId="{A7CC5663-D8CB-BEF0-452D-6D714FEAF1CD}"/>
          </ac:spMkLst>
        </pc:spChg>
        <pc:spChg chg="add mod">
          <ac:chgData name="Allen Hsu" userId="60d91a9c-a42c-4cc8-ad01-70c31ac073b3" providerId="ADAL" clId="{171FDCCA-C198-4BCC-A328-7CEAB34EC956}" dt="2024-07-02T06:39:09.715" v="12770"/>
          <ac:spMkLst>
            <pc:docMk/>
            <pc:sldMk cId="970346314" sldId="2147374922"/>
            <ac:spMk id="6" creationId="{CC99C713-9852-0734-BE0D-3FA495A3393C}"/>
          </ac:spMkLst>
        </pc:spChg>
        <pc:spChg chg="add mod">
          <ac:chgData name="Allen Hsu" userId="60d91a9c-a42c-4cc8-ad01-70c31ac073b3" providerId="ADAL" clId="{171FDCCA-C198-4BCC-A328-7CEAB34EC956}" dt="2024-07-02T06:39:09.715" v="12770"/>
          <ac:spMkLst>
            <pc:docMk/>
            <pc:sldMk cId="970346314" sldId="2147374922"/>
            <ac:spMk id="7" creationId="{662108C7-A5C9-2027-4C75-01D0E519067E}"/>
          </ac:spMkLst>
        </pc:spChg>
        <pc:spChg chg="add mod">
          <ac:chgData name="Allen Hsu" userId="60d91a9c-a42c-4cc8-ad01-70c31ac073b3" providerId="ADAL" clId="{171FDCCA-C198-4BCC-A328-7CEAB34EC956}" dt="2024-07-02T07:22:21.845" v="13364" actId="20577"/>
          <ac:spMkLst>
            <pc:docMk/>
            <pc:sldMk cId="970346314" sldId="2147374922"/>
            <ac:spMk id="8" creationId="{ECEB3CF8-25A1-7191-349B-E344E6AD8F7A}"/>
          </ac:spMkLst>
        </pc:spChg>
        <pc:spChg chg="add mod">
          <ac:chgData name="Allen Hsu" userId="60d91a9c-a42c-4cc8-ad01-70c31ac073b3" providerId="ADAL" clId="{171FDCCA-C198-4BCC-A328-7CEAB34EC956}" dt="2024-07-02T07:00:00.657" v="13171" actId="20577"/>
          <ac:spMkLst>
            <pc:docMk/>
            <pc:sldMk cId="970346314" sldId="2147374922"/>
            <ac:spMk id="9" creationId="{9F245AB4-1E97-0338-2F92-858933629B20}"/>
          </ac:spMkLst>
        </pc:spChg>
        <pc:spChg chg="add mod">
          <ac:chgData name="Allen Hsu" userId="60d91a9c-a42c-4cc8-ad01-70c31ac073b3" providerId="ADAL" clId="{171FDCCA-C198-4BCC-A328-7CEAB34EC956}" dt="2024-07-02T06:58:50.814" v="13092" actId="20577"/>
          <ac:spMkLst>
            <pc:docMk/>
            <pc:sldMk cId="970346314" sldId="2147374922"/>
            <ac:spMk id="10" creationId="{26A1F3CD-2A2B-3ABE-ACD2-6476246A139C}"/>
          </ac:spMkLst>
        </pc:spChg>
        <pc:spChg chg="add del mod">
          <ac:chgData name="Allen Hsu" userId="60d91a9c-a42c-4cc8-ad01-70c31ac073b3" providerId="ADAL" clId="{171FDCCA-C198-4BCC-A328-7CEAB34EC956}" dt="2024-07-02T07:14:30.843" v="13213" actId="478"/>
          <ac:spMkLst>
            <pc:docMk/>
            <pc:sldMk cId="970346314" sldId="2147374922"/>
            <ac:spMk id="12" creationId="{DD95C9D2-F55C-1D63-5FAD-40EA3808149C}"/>
          </ac:spMkLst>
        </pc:spChg>
        <pc:spChg chg="add mod">
          <ac:chgData name="Allen Hsu" userId="60d91a9c-a42c-4cc8-ad01-70c31ac073b3" providerId="ADAL" clId="{171FDCCA-C198-4BCC-A328-7CEAB34EC956}" dt="2024-07-02T09:56:14.194" v="13952" actId="20577"/>
          <ac:spMkLst>
            <pc:docMk/>
            <pc:sldMk cId="970346314" sldId="2147374922"/>
            <ac:spMk id="15" creationId="{D6BF7184-7A24-57D8-45BF-920337731744}"/>
          </ac:spMkLst>
        </pc:spChg>
        <pc:picChg chg="add mod">
          <ac:chgData name="Allen Hsu" userId="60d91a9c-a42c-4cc8-ad01-70c31ac073b3" providerId="ADAL" clId="{171FDCCA-C198-4BCC-A328-7CEAB34EC956}" dt="2024-07-02T07:23:07.888" v="13367" actId="1076"/>
          <ac:picMkLst>
            <pc:docMk/>
            <pc:sldMk cId="970346314" sldId="2147374922"/>
            <ac:picMk id="14" creationId="{3279AE9B-D2B8-3383-061A-071FFAAEFEDC}"/>
          </ac:picMkLst>
        </pc:picChg>
      </pc:sldChg>
      <pc:sldChg chg="add del">
        <pc:chgData name="Allen Hsu" userId="60d91a9c-a42c-4cc8-ad01-70c31ac073b3" providerId="ADAL" clId="{171FDCCA-C198-4BCC-A328-7CEAB34EC956}" dt="2024-07-04T03:16:36.692" v="17129" actId="2696"/>
        <pc:sldMkLst>
          <pc:docMk/>
          <pc:sldMk cId="2838381980" sldId="2147374922"/>
        </pc:sldMkLst>
      </pc:sldChg>
      <pc:sldChg chg="add">
        <pc:chgData name="Allen Hsu" userId="60d91a9c-a42c-4cc8-ad01-70c31ac073b3" providerId="ADAL" clId="{171FDCCA-C198-4BCC-A328-7CEAB34EC956}" dt="2024-07-04T03:16:40.042" v="17130"/>
        <pc:sldMkLst>
          <pc:docMk/>
          <pc:sldMk cId="332250154" sldId="2147374923"/>
        </pc:sldMkLst>
      </pc:sldChg>
      <pc:sldChg chg="add del">
        <pc:chgData name="Allen Hsu" userId="60d91a9c-a42c-4cc8-ad01-70c31ac073b3" providerId="ADAL" clId="{171FDCCA-C198-4BCC-A328-7CEAB34EC956}" dt="2024-07-04T03:16:36.692" v="17129" actId="2696"/>
        <pc:sldMkLst>
          <pc:docMk/>
          <pc:sldMk cId="632372144" sldId="2147374923"/>
        </pc:sldMkLst>
      </pc:sldChg>
      <pc:sldChg chg="add del">
        <pc:chgData name="Allen Hsu" userId="60d91a9c-a42c-4cc8-ad01-70c31ac073b3" providerId="ADAL" clId="{171FDCCA-C198-4BCC-A328-7CEAB34EC956}" dt="2024-07-04T03:16:33.091" v="17127" actId="2696"/>
        <pc:sldMkLst>
          <pc:docMk/>
          <pc:sldMk cId="2977984936" sldId="2147374923"/>
        </pc:sldMkLst>
      </pc:sldChg>
      <pc:sldChg chg="addSp delSp modSp add del mod modClrScheme chgLayout">
        <pc:chgData name="Allen Hsu" userId="60d91a9c-a42c-4cc8-ad01-70c31ac073b3" providerId="ADAL" clId="{171FDCCA-C198-4BCC-A328-7CEAB34EC956}" dt="2024-07-04T03:16:28.400" v="17125" actId="2696"/>
        <pc:sldMkLst>
          <pc:docMk/>
          <pc:sldMk cId="3878803334" sldId="2147374923"/>
        </pc:sldMkLst>
        <pc:spChg chg="mod ord">
          <ac:chgData name="Allen Hsu" userId="60d91a9c-a42c-4cc8-ad01-70c31ac073b3" providerId="ADAL" clId="{171FDCCA-C198-4BCC-A328-7CEAB34EC956}" dt="2024-07-02T02:35:40.647" v="11194" actId="700"/>
          <ac:spMkLst>
            <pc:docMk/>
            <pc:sldMk cId="3878803334" sldId="2147374923"/>
            <ac:spMk id="2" creationId="{125DDCE3-2513-3A5F-B93D-152EEE2852EA}"/>
          </ac:spMkLst>
        </pc:spChg>
        <pc:spChg chg="mod ord">
          <ac:chgData name="Allen Hsu" userId="60d91a9c-a42c-4cc8-ad01-70c31ac073b3" providerId="ADAL" clId="{171FDCCA-C198-4BCC-A328-7CEAB34EC956}" dt="2024-07-02T02:35:40.647" v="11194" actId="700"/>
          <ac:spMkLst>
            <pc:docMk/>
            <pc:sldMk cId="3878803334" sldId="2147374923"/>
            <ac:spMk id="3" creationId="{9C3EA43F-BF06-AEF1-F3A0-8B7E70F6EE23}"/>
          </ac:spMkLst>
        </pc:spChg>
        <pc:spChg chg="add del mod ord">
          <ac:chgData name="Allen Hsu" userId="60d91a9c-a42c-4cc8-ad01-70c31ac073b3" providerId="ADAL" clId="{171FDCCA-C198-4BCC-A328-7CEAB34EC956}" dt="2024-07-02T02:35:43.023" v="11195" actId="478"/>
          <ac:spMkLst>
            <pc:docMk/>
            <pc:sldMk cId="3878803334" sldId="2147374923"/>
            <ac:spMk id="4" creationId="{F9B17CA7-C599-4F28-8601-269AD6B7C061}"/>
          </ac:spMkLst>
        </pc:spChg>
        <pc:spChg chg="add del mod">
          <ac:chgData name="Allen Hsu" userId="60d91a9c-a42c-4cc8-ad01-70c31ac073b3" providerId="ADAL" clId="{171FDCCA-C198-4BCC-A328-7CEAB34EC956}" dt="2024-07-02T09:43:01.481" v="13576" actId="478"/>
          <ac:spMkLst>
            <pc:docMk/>
            <pc:sldMk cId="3878803334" sldId="2147374923"/>
            <ac:spMk id="7" creationId="{83BB1BD3-5721-9B76-D6B9-D2D3252EDEAD}"/>
          </ac:spMkLst>
        </pc:spChg>
        <pc:spChg chg="add del mod">
          <ac:chgData name="Allen Hsu" userId="60d91a9c-a42c-4cc8-ad01-70c31ac073b3" providerId="ADAL" clId="{171FDCCA-C198-4BCC-A328-7CEAB34EC956}" dt="2024-07-02T09:43:01.481" v="13576" actId="478"/>
          <ac:spMkLst>
            <pc:docMk/>
            <pc:sldMk cId="3878803334" sldId="2147374923"/>
            <ac:spMk id="8" creationId="{D51BC037-C14A-0FDE-F048-46987A7FA374}"/>
          </ac:spMkLst>
        </pc:spChg>
        <pc:spChg chg="add del mod">
          <ac:chgData name="Allen Hsu" userId="60d91a9c-a42c-4cc8-ad01-70c31ac073b3" providerId="ADAL" clId="{171FDCCA-C198-4BCC-A328-7CEAB34EC956}" dt="2024-07-02T09:43:01.481" v="13576" actId="478"/>
          <ac:spMkLst>
            <pc:docMk/>
            <pc:sldMk cId="3878803334" sldId="2147374923"/>
            <ac:spMk id="9" creationId="{94F7476B-0F14-F6E1-1D19-A84B8DD9AB31}"/>
          </ac:spMkLst>
        </pc:spChg>
        <pc:spChg chg="add del mod">
          <ac:chgData name="Allen Hsu" userId="60d91a9c-a42c-4cc8-ad01-70c31ac073b3" providerId="ADAL" clId="{171FDCCA-C198-4BCC-A328-7CEAB34EC956}" dt="2024-07-02T09:43:01.481" v="13576" actId="478"/>
          <ac:spMkLst>
            <pc:docMk/>
            <pc:sldMk cId="3878803334" sldId="2147374923"/>
            <ac:spMk id="10" creationId="{8BDAC129-186C-AF27-1A90-D2C879470F3C}"/>
          </ac:spMkLst>
        </pc:spChg>
        <pc:spChg chg="add del mod">
          <ac:chgData name="Allen Hsu" userId="60d91a9c-a42c-4cc8-ad01-70c31ac073b3" providerId="ADAL" clId="{171FDCCA-C198-4BCC-A328-7CEAB34EC956}" dt="2024-07-02T09:43:01.481" v="13576" actId="478"/>
          <ac:spMkLst>
            <pc:docMk/>
            <pc:sldMk cId="3878803334" sldId="2147374923"/>
            <ac:spMk id="11" creationId="{868F340E-A549-4992-5E63-E1E3FFA88829}"/>
          </ac:spMkLst>
        </pc:spChg>
        <pc:spChg chg="add del mod">
          <ac:chgData name="Allen Hsu" userId="60d91a9c-a42c-4cc8-ad01-70c31ac073b3" providerId="ADAL" clId="{171FDCCA-C198-4BCC-A328-7CEAB34EC956}" dt="2024-07-02T09:43:01.481" v="13576" actId="478"/>
          <ac:spMkLst>
            <pc:docMk/>
            <pc:sldMk cId="3878803334" sldId="2147374923"/>
            <ac:spMk id="12" creationId="{006F42AF-C2C7-2437-1364-2DCBCD19E809}"/>
          </ac:spMkLst>
        </pc:spChg>
        <pc:spChg chg="add del mod">
          <ac:chgData name="Allen Hsu" userId="60d91a9c-a42c-4cc8-ad01-70c31ac073b3" providerId="ADAL" clId="{171FDCCA-C198-4BCC-A328-7CEAB34EC956}" dt="2024-07-02T09:43:01.481" v="13576" actId="478"/>
          <ac:spMkLst>
            <pc:docMk/>
            <pc:sldMk cId="3878803334" sldId="2147374923"/>
            <ac:spMk id="13" creationId="{79188336-DD91-955F-4D09-E5F2A4E76C61}"/>
          </ac:spMkLst>
        </pc:spChg>
        <pc:spChg chg="add del mod">
          <ac:chgData name="Allen Hsu" userId="60d91a9c-a42c-4cc8-ad01-70c31ac073b3" providerId="ADAL" clId="{171FDCCA-C198-4BCC-A328-7CEAB34EC956}" dt="2024-07-02T09:43:01.481" v="13576" actId="478"/>
          <ac:spMkLst>
            <pc:docMk/>
            <pc:sldMk cId="3878803334" sldId="2147374923"/>
            <ac:spMk id="14" creationId="{CC13CB17-193F-9EC6-92D8-C317166AD447}"/>
          </ac:spMkLst>
        </pc:spChg>
        <pc:spChg chg="add del mod">
          <ac:chgData name="Allen Hsu" userId="60d91a9c-a42c-4cc8-ad01-70c31ac073b3" providerId="ADAL" clId="{171FDCCA-C198-4BCC-A328-7CEAB34EC956}" dt="2024-07-02T09:43:01.481" v="13576" actId="478"/>
          <ac:spMkLst>
            <pc:docMk/>
            <pc:sldMk cId="3878803334" sldId="2147374923"/>
            <ac:spMk id="15" creationId="{2571C45F-6777-AC11-30AE-AF9E17DB05D1}"/>
          </ac:spMkLst>
        </pc:spChg>
        <pc:spChg chg="add mod">
          <ac:chgData name="Allen Hsu" userId="60d91a9c-a42c-4cc8-ad01-70c31ac073b3" providerId="ADAL" clId="{171FDCCA-C198-4BCC-A328-7CEAB34EC956}" dt="2024-07-02T02:53:17.909" v="11437" actId="20577"/>
          <ac:spMkLst>
            <pc:docMk/>
            <pc:sldMk cId="3878803334" sldId="2147374923"/>
            <ac:spMk id="16" creationId="{304AF0B2-429A-8926-112A-371BECF88774}"/>
          </ac:spMkLst>
        </pc:spChg>
        <pc:spChg chg="add mod">
          <ac:chgData name="Allen Hsu" userId="60d91a9c-a42c-4cc8-ad01-70c31ac073b3" providerId="ADAL" clId="{171FDCCA-C198-4BCC-A328-7CEAB34EC956}" dt="2024-07-02T03:15:31.056" v="11744" actId="20577"/>
          <ac:spMkLst>
            <pc:docMk/>
            <pc:sldMk cId="3878803334" sldId="2147374923"/>
            <ac:spMk id="17" creationId="{5888C762-9A8A-0D32-25B9-C585A984573E}"/>
          </ac:spMkLst>
        </pc:spChg>
        <pc:spChg chg="add mod">
          <ac:chgData name="Allen Hsu" userId="60d91a9c-a42c-4cc8-ad01-70c31ac073b3" providerId="ADAL" clId="{171FDCCA-C198-4BCC-A328-7CEAB34EC956}" dt="2024-07-02T03:21:28.687" v="11824" actId="20577"/>
          <ac:spMkLst>
            <pc:docMk/>
            <pc:sldMk cId="3878803334" sldId="2147374923"/>
            <ac:spMk id="22" creationId="{530053C7-C260-F3CC-133A-8C0BDF8BF242}"/>
          </ac:spMkLst>
        </pc:spChg>
        <pc:spChg chg="add mod">
          <ac:chgData name="Allen Hsu" userId="60d91a9c-a42c-4cc8-ad01-70c31ac073b3" providerId="ADAL" clId="{171FDCCA-C198-4BCC-A328-7CEAB34EC956}" dt="2024-07-02T03:22:18.461" v="11912"/>
          <ac:spMkLst>
            <pc:docMk/>
            <pc:sldMk cId="3878803334" sldId="2147374923"/>
            <ac:spMk id="23" creationId="{2D9457A4-6ADF-3081-7C3E-1AFF7B29321D}"/>
          </ac:spMkLst>
        </pc:spChg>
        <pc:spChg chg="add mod">
          <ac:chgData name="Allen Hsu" userId="60d91a9c-a42c-4cc8-ad01-70c31ac073b3" providerId="ADAL" clId="{171FDCCA-C198-4BCC-A328-7CEAB34EC956}" dt="2024-07-02T08:31:30.551" v="13452" actId="1076"/>
          <ac:spMkLst>
            <pc:docMk/>
            <pc:sldMk cId="3878803334" sldId="2147374923"/>
            <ac:spMk id="24" creationId="{06FA4FAF-D212-15A5-4B86-E2D0C5677C3B}"/>
          </ac:spMkLst>
        </pc:spChg>
        <pc:spChg chg="add mod">
          <ac:chgData name="Allen Hsu" userId="60d91a9c-a42c-4cc8-ad01-70c31ac073b3" providerId="ADAL" clId="{171FDCCA-C198-4BCC-A328-7CEAB34EC956}" dt="2024-07-02T08:31:30.551" v="13452" actId="1076"/>
          <ac:spMkLst>
            <pc:docMk/>
            <pc:sldMk cId="3878803334" sldId="2147374923"/>
            <ac:spMk id="25" creationId="{0313C54B-2535-7DC8-D1F7-87A8D597ADBD}"/>
          </ac:spMkLst>
        </pc:spChg>
        <pc:spChg chg="add mod">
          <ac:chgData name="Allen Hsu" userId="60d91a9c-a42c-4cc8-ad01-70c31ac073b3" providerId="ADAL" clId="{171FDCCA-C198-4BCC-A328-7CEAB34EC956}" dt="2024-07-02T09:52:41.387" v="13882" actId="20577"/>
          <ac:spMkLst>
            <pc:docMk/>
            <pc:sldMk cId="3878803334" sldId="2147374923"/>
            <ac:spMk id="26" creationId="{7BF186B7-F995-8768-FD78-4053D207C32A}"/>
          </ac:spMkLst>
        </pc:spChg>
        <pc:spChg chg="add mod">
          <ac:chgData name="Allen Hsu" userId="60d91a9c-a42c-4cc8-ad01-70c31ac073b3" providerId="ADAL" clId="{171FDCCA-C198-4BCC-A328-7CEAB34EC956}" dt="2024-07-02T09:42:14.721" v="13549" actId="20577"/>
          <ac:spMkLst>
            <pc:docMk/>
            <pc:sldMk cId="3878803334" sldId="2147374923"/>
            <ac:spMk id="27" creationId="{09038BA9-ACE5-243A-4AD7-A7EB15841A3C}"/>
          </ac:spMkLst>
        </pc:spChg>
        <pc:spChg chg="add mod">
          <ac:chgData name="Allen Hsu" userId="60d91a9c-a42c-4cc8-ad01-70c31ac073b3" providerId="ADAL" clId="{171FDCCA-C198-4BCC-A328-7CEAB34EC956}" dt="2024-07-02T09:53:26.405" v="13902" actId="1076"/>
          <ac:spMkLst>
            <pc:docMk/>
            <pc:sldMk cId="3878803334" sldId="2147374923"/>
            <ac:spMk id="28" creationId="{E0AC8917-CCA2-EA9A-2D00-049DB6AB6473}"/>
          </ac:spMkLst>
        </pc:spChg>
        <pc:spChg chg="add mod">
          <ac:chgData name="Allen Hsu" userId="60d91a9c-a42c-4cc8-ad01-70c31ac073b3" providerId="ADAL" clId="{171FDCCA-C198-4BCC-A328-7CEAB34EC956}" dt="2024-07-02T09:52:45.745" v="13883" actId="1076"/>
          <ac:spMkLst>
            <pc:docMk/>
            <pc:sldMk cId="3878803334" sldId="2147374923"/>
            <ac:spMk id="29" creationId="{B1DF83B1-7672-8601-8465-ED14991222C1}"/>
          </ac:spMkLst>
        </pc:spChg>
        <pc:spChg chg="add mod">
          <ac:chgData name="Allen Hsu" userId="60d91a9c-a42c-4cc8-ad01-70c31ac073b3" providerId="ADAL" clId="{171FDCCA-C198-4BCC-A328-7CEAB34EC956}" dt="2024-07-02T09:53:16.153" v="13901" actId="20577"/>
          <ac:spMkLst>
            <pc:docMk/>
            <pc:sldMk cId="3878803334" sldId="2147374923"/>
            <ac:spMk id="30" creationId="{15D33171-D4A2-7511-12EE-7EDAED73B545}"/>
          </ac:spMkLst>
        </pc:spChg>
        <pc:picChg chg="add mod">
          <ac:chgData name="Allen Hsu" userId="60d91a9c-a42c-4cc8-ad01-70c31ac073b3" providerId="ADAL" clId="{171FDCCA-C198-4BCC-A328-7CEAB34EC956}" dt="2024-07-02T03:14:57.327" v="11725" actId="1076"/>
          <ac:picMkLst>
            <pc:docMk/>
            <pc:sldMk cId="3878803334" sldId="2147374923"/>
            <ac:picMk id="19" creationId="{E836CA2C-FD7C-F0D1-E483-E035D775AAE1}"/>
          </ac:picMkLst>
        </pc:picChg>
        <pc:picChg chg="add mod">
          <ac:chgData name="Allen Hsu" userId="60d91a9c-a42c-4cc8-ad01-70c31ac073b3" providerId="ADAL" clId="{171FDCCA-C198-4BCC-A328-7CEAB34EC956}" dt="2024-07-02T03:16:12.852" v="11746" actId="1076"/>
          <ac:picMkLst>
            <pc:docMk/>
            <pc:sldMk cId="3878803334" sldId="2147374923"/>
            <ac:picMk id="21" creationId="{2F90E27E-8041-514D-E9D7-24ED61A128D5}"/>
          </ac:picMkLst>
        </pc:picChg>
        <pc:cxnChg chg="add del mod">
          <ac:chgData name="Allen Hsu" userId="60d91a9c-a42c-4cc8-ad01-70c31ac073b3" providerId="ADAL" clId="{171FDCCA-C198-4BCC-A328-7CEAB34EC956}" dt="2024-07-02T09:43:01.481" v="13576" actId="478"/>
          <ac:cxnSpMkLst>
            <pc:docMk/>
            <pc:sldMk cId="3878803334" sldId="2147374923"/>
            <ac:cxnSpMk id="6" creationId="{52F2A8A0-3C41-A985-9565-3D5F0D0B2085}"/>
          </ac:cxnSpMkLst>
        </pc:cxnChg>
      </pc:sldChg>
      <pc:sldChg chg="del">
        <pc:chgData name="Allen Hsu" userId="60d91a9c-a42c-4cc8-ad01-70c31ac073b3" providerId="ADAL" clId="{171FDCCA-C198-4BCC-A328-7CEAB34EC956}" dt="2024-07-03T08:40:21.240" v="15392" actId="47"/>
        <pc:sldMkLst>
          <pc:docMk/>
          <pc:sldMk cId="1738748673" sldId="2147374924"/>
        </pc:sldMkLst>
      </pc:sldChg>
      <pc:sldChg chg="addSp delSp modSp new del mod">
        <pc:chgData name="Allen Hsu" userId="60d91a9c-a42c-4cc8-ad01-70c31ac073b3" providerId="ADAL" clId="{171FDCCA-C198-4BCC-A328-7CEAB34EC956}" dt="2024-07-04T03:20:47.585" v="17142" actId="2696"/>
        <pc:sldMkLst>
          <pc:docMk/>
          <pc:sldMk cId="178953996" sldId="2147374926"/>
        </pc:sldMkLst>
        <pc:spChg chg="mod">
          <ac:chgData name="Allen Hsu" userId="60d91a9c-a42c-4cc8-ad01-70c31ac073b3" providerId="ADAL" clId="{171FDCCA-C198-4BCC-A328-7CEAB34EC956}" dt="2024-07-03T08:39:03.118" v="15375" actId="20577"/>
          <ac:spMkLst>
            <pc:docMk/>
            <pc:sldMk cId="178953996" sldId="2147374926"/>
            <ac:spMk id="2" creationId="{4FA12F3D-4321-FF57-B368-68319376A8C7}"/>
          </ac:spMkLst>
        </pc:spChg>
        <pc:spChg chg="del">
          <ac:chgData name="Allen Hsu" userId="60d91a9c-a42c-4cc8-ad01-70c31ac073b3" providerId="ADAL" clId="{171FDCCA-C198-4BCC-A328-7CEAB34EC956}" dt="2024-07-03T08:37:10.950" v="15319" actId="478"/>
          <ac:spMkLst>
            <pc:docMk/>
            <pc:sldMk cId="178953996" sldId="2147374926"/>
            <ac:spMk id="4" creationId="{6EC32AAE-668F-7839-B71B-EFA722DEDDC8}"/>
          </ac:spMkLst>
        </pc:spChg>
        <pc:spChg chg="add mod">
          <ac:chgData name="Allen Hsu" userId="60d91a9c-a42c-4cc8-ad01-70c31ac073b3" providerId="ADAL" clId="{171FDCCA-C198-4BCC-A328-7CEAB34EC956}" dt="2024-07-03T08:37:07.296" v="15318"/>
          <ac:spMkLst>
            <pc:docMk/>
            <pc:sldMk cId="178953996" sldId="2147374926"/>
            <ac:spMk id="7" creationId="{400DA20F-B838-9743-9549-AC92C8AE1102}"/>
          </ac:spMkLst>
        </pc:spChg>
        <pc:spChg chg="add mod">
          <ac:chgData name="Allen Hsu" userId="60d91a9c-a42c-4cc8-ad01-70c31ac073b3" providerId="ADAL" clId="{171FDCCA-C198-4BCC-A328-7CEAB34EC956}" dt="2024-07-03T08:37:07.296" v="15318"/>
          <ac:spMkLst>
            <pc:docMk/>
            <pc:sldMk cId="178953996" sldId="2147374926"/>
            <ac:spMk id="26" creationId="{AE012FAC-E8E3-1DFB-1F83-5D4A3A900985}"/>
          </ac:spMkLst>
        </pc:spChg>
        <pc:spChg chg="add mod">
          <ac:chgData name="Allen Hsu" userId="60d91a9c-a42c-4cc8-ad01-70c31ac073b3" providerId="ADAL" clId="{171FDCCA-C198-4BCC-A328-7CEAB34EC956}" dt="2024-07-03T08:37:07.296" v="15318"/>
          <ac:spMkLst>
            <pc:docMk/>
            <pc:sldMk cId="178953996" sldId="2147374926"/>
            <ac:spMk id="27" creationId="{54F3CAFD-912A-C9BC-F7CF-85F5E4D35BCE}"/>
          </ac:spMkLst>
        </pc:spChg>
        <pc:spChg chg="add mod">
          <ac:chgData name="Allen Hsu" userId="60d91a9c-a42c-4cc8-ad01-70c31ac073b3" providerId="ADAL" clId="{171FDCCA-C198-4BCC-A328-7CEAB34EC956}" dt="2024-07-03T08:37:07.296" v="15318"/>
          <ac:spMkLst>
            <pc:docMk/>
            <pc:sldMk cId="178953996" sldId="2147374926"/>
            <ac:spMk id="30" creationId="{5C767358-016E-757E-0E43-42791DC191F0}"/>
          </ac:spMkLst>
        </pc:spChg>
        <pc:picChg chg="add mod">
          <ac:chgData name="Allen Hsu" userId="60d91a9c-a42c-4cc8-ad01-70c31ac073b3" providerId="ADAL" clId="{171FDCCA-C198-4BCC-A328-7CEAB34EC956}" dt="2024-07-03T08:37:07.296" v="15318"/>
          <ac:picMkLst>
            <pc:docMk/>
            <pc:sldMk cId="178953996" sldId="2147374926"/>
            <ac:picMk id="24" creationId="{B6F89502-87CC-2D11-4696-28194760F493}"/>
          </ac:picMkLst>
        </pc:picChg>
        <pc:picChg chg="add mod">
          <ac:chgData name="Allen Hsu" userId="60d91a9c-a42c-4cc8-ad01-70c31ac073b3" providerId="ADAL" clId="{171FDCCA-C198-4BCC-A328-7CEAB34EC956}" dt="2024-07-03T08:37:07.296" v="15318"/>
          <ac:picMkLst>
            <pc:docMk/>
            <pc:sldMk cId="178953996" sldId="2147374926"/>
            <ac:picMk id="29" creationId="{CEAD6B9C-68BB-4A5F-E70B-5A2C6DC2DD6F}"/>
          </ac:picMkLst>
        </pc:picChg>
      </pc:sldChg>
      <pc:sldChg chg="add del">
        <pc:chgData name="Allen Hsu" userId="60d91a9c-a42c-4cc8-ad01-70c31ac073b3" providerId="ADAL" clId="{171FDCCA-C198-4BCC-A328-7CEAB34EC956}" dt="2024-07-04T03:20:58.855" v="17144"/>
        <pc:sldMkLst>
          <pc:docMk/>
          <pc:sldMk cId="835347506" sldId="2147374926"/>
        </pc:sldMkLst>
      </pc:sldChg>
      <pc:sldChg chg="add">
        <pc:chgData name="Allen Hsu" userId="60d91a9c-a42c-4cc8-ad01-70c31ac073b3" providerId="ADAL" clId="{171FDCCA-C198-4BCC-A328-7CEAB34EC956}" dt="2024-07-04T03:21:01.715" v="17145"/>
        <pc:sldMkLst>
          <pc:docMk/>
          <pc:sldMk cId="2055978776" sldId="2147374926"/>
        </pc:sldMkLst>
      </pc:sldChg>
      <pc:sldChg chg="addSp delSp modSp new del mod">
        <pc:chgData name="Allen Hsu" userId="60d91a9c-a42c-4cc8-ad01-70c31ac073b3" providerId="ADAL" clId="{171FDCCA-C198-4BCC-A328-7CEAB34EC956}" dt="2024-07-04T03:20:47.585" v="17142" actId="2696"/>
        <pc:sldMkLst>
          <pc:docMk/>
          <pc:sldMk cId="916409108" sldId="2147374927"/>
        </pc:sldMkLst>
        <pc:spChg chg="mod">
          <ac:chgData name="Allen Hsu" userId="60d91a9c-a42c-4cc8-ad01-70c31ac073b3" providerId="ADAL" clId="{171FDCCA-C198-4BCC-A328-7CEAB34EC956}" dt="2024-07-03T08:39:15.969" v="15384" actId="20577"/>
          <ac:spMkLst>
            <pc:docMk/>
            <pc:sldMk cId="916409108" sldId="2147374927"/>
            <ac:spMk id="2" creationId="{B4D154B2-F9E2-E465-C19D-04389F04BE42}"/>
          </ac:spMkLst>
        </pc:spChg>
        <pc:spChg chg="add del">
          <ac:chgData name="Allen Hsu" userId="60d91a9c-a42c-4cc8-ad01-70c31ac073b3" providerId="ADAL" clId="{171FDCCA-C198-4BCC-A328-7CEAB34EC956}" dt="2024-07-03T08:39:33.881" v="15389" actId="478"/>
          <ac:spMkLst>
            <pc:docMk/>
            <pc:sldMk cId="916409108" sldId="2147374927"/>
            <ac:spMk id="4" creationId="{1B748573-BEFC-A39D-7902-4B1C19B96FE0}"/>
          </ac:spMkLst>
        </pc:spChg>
        <pc:spChg chg="add mod">
          <ac:chgData name="Allen Hsu" userId="60d91a9c-a42c-4cc8-ad01-70c31ac073b3" providerId="ADAL" clId="{171FDCCA-C198-4BCC-A328-7CEAB34EC956}" dt="2024-07-03T08:39:39.405" v="15390" actId="1076"/>
          <ac:spMkLst>
            <pc:docMk/>
            <pc:sldMk cId="916409108" sldId="2147374927"/>
            <ac:spMk id="5" creationId="{4F927900-7701-187A-B6CE-422C7D732C78}"/>
          </ac:spMkLst>
        </pc:spChg>
        <pc:spChg chg="add del mod">
          <ac:chgData name="Allen Hsu" userId="60d91a9c-a42c-4cc8-ad01-70c31ac073b3" providerId="ADAL" clId="{171FDCCA-C198-4BCC-A328-7CEAB34EC956}" dt="2024-07-03T08:39:43.013" v="15391" actId="478"/>
          <ac:spMkLst>
            <pc:docMk/>
            <pc:sldMk cId="916409108" sldId="2147374927"/>
            <ac:spMk id="14" creationId="{ED1299E0-C70A-BAD2-387E-EF374A8824CD}"/>
          </ac:spMkLst>
        </pc:spChg>
        <pc:graphicFrameChg chg="add mod">
          <ac:chgData name="Allen Hsu" userId="60d91a9c-a42c-4cc8-ad01-70c31ac073b3" providerId="ADAL" clId="{171FDCCA-C198-4BCC-A328-7CEAB34EC956}" dt="2024-07-03T08:39:39.405" v="15390" actId="1076"/>
          <ac:graphicFrameMkLst>
            <pc:docMk/>
            <pc:sldMk cId="916409108" sldId="2147374927"/>
            <ac:graphicFrameMk id="6" creationId="{B6AAB179-8429-75E6-668F-53F868793840}"/>
          </ac:graphicFrameMkLst>
        </pc:graphicFrameChg>
      </pc:sldChg>
      <pc:sldChg chg="add del">
        <pc:chgData name="Allen Hsu" userId="60d91a9c-a42c-4cc8-ad01-70c31ac073b3" providerId="ADAL" clId="{171FDCCA-C198-4BCC-A328-7CEAB34EC956}" dt="2024-07-04T03:20:58.855" v="17144"/>
        <pc:sldMkLst>
          <pc:docMk/>
          <pc:sldMk cId="1602119766" sldId="2147374927"/>
        </pc:sldMkLst>
      </pc:sldChg>
      <pc:sldChg chg="add">
        <pc:chgData name="Allen Hsu" userId="60d91a9c-a42c-4cc8-ad01-70c31ac073b3" providerId="ADAL" clId="{171FDCCA-C198-4BCC-A328-7CEAB34EC956}" dt="2024-07-04T03:21:01.715" v="17145"/>
        <pc:sldMkLst>
          <pc:docMk/>
          <pc:sldMk cId="1738377629" sldId="2147374927"/>
        </pc:sldMkLst>
      </pc:sldChg>
      <pc:sldChg chg="addSp delSp modSp add del mod modClrScheme chgLayout">
        <pc:chgData name="Allen Hsu" userId="60d91a9c-a42c-4cc8-ad01-70c31ac073b3" providerId="ADAL" clId="{171FDCCA-C198-4BCC-A328-7CEAB34EC956}" dt="2024-07-08T01:26:51.524" v="26920" actId="20577"/>
        <pc:sldMkLst>
          <pc:docMk/>
          <pc:sldMk cId="974764632" sldId="2147483406"/>
        </pc:sldMkLst>
        <pc:spChg chg="mod ord">
          <ac:chgData name="Allen Hsu" userId="60d91a9c-a42c-4cc8-ad01-70c31ac073b3" providerId="ADAL" clId="{171FDCCA-C198-4BCC-A328-7CEAB34EC956}" dt="2024-07-05T02:27:39.398" v="21549" actId="20577"/>
          <ac:spMkLst>
            <pc:docMk/>
            <pc:sldMk cId="974764632" sldId="2147483406"/>
            <ac:spMk id="2" creationId="{FB9AB37E-3C8E-2F7A-0D1C-A726C8CF376D}"/>
          </ac:spMkLst>
        </pc:spChg>
        <pc:spChg chg="mod ord">
          <ac:chgData name="Allen Hsu" userId="60d91a9c-a42c-4cc8-ad01-70c31ac073b3" providerId="ADAL" clId="{171FDCCA-C198-4BCC-A328-7CEAB34EC956}" dt="2024-07-04T01:25:30.144" v="15419" actId="700"/>
          <ac:spMkLst>
            <pc:docMk/>
            <pc:sldMk cId="974764632" sldId="2147483406"/>
            <ac:spMk id="3" creationId="{62A088BA-95B5-1FD6-5B93-DA0FA280E262}"/>
          </ac:spMkLst>
        </pc:spChg>
        <pc:spChg chg="add del mod ord">
          <ac:chgData name="Allen Hsu" userId="60d91a9c-a42c-4cc8-ad01-70c31ac073b3" providerId="ADAL" clId="{171FDCCA-C198-4BCC-A328-7CEAB34EC956}" dt="2024-07-04T01:25:33.038" v="15420" actId="478"/>
          <ac:spMkLst>
            <pc:docMk/>
            <pc:sldMk cId="974764632" sldId="2147483406"/>
            <ac:spMk id="4" creationId="{41C3A62D-C349-449C-FD9C-2275EE0CA655}"/>
          </ac:spMkLst>
        </pc:spChg>
        <pc:spChg chg="add mod">
          <ac:chgData name="Allen Hsu" userId="60d91a9c-a42c-4cc8-ad01-70c31ac073b3" providerId="ADAL" clId="{171FDCCA-C198-4BCC-A328-7CEAB34EC956}" dt="2024-07-05T06:10:00.304" v="24232" actId="20577"/>
          <ac:spMkLst>
            <pc:docMk/>
            <pc:sldMk cId="974764632" sldId="2147483406"/>
            <ac:spMk id="5" creationId="{B7583586-74E7-B88D-9E7F-FDEF8C57A0AC}"/>
          </ac:spMkLst>
        </pc:spChg>
        <pc:spChg chg="del mod">
          <ac:chgData name="Allen Hsu" userId="60d91a9c-a42c-4cc8-ad01-70c31ac073b3" providerId="ADAL" clId="{171FDCCA-C198-4BCC-A328-7CEAB34EC956}" dt="2024-07-04T01:35:00.719" v="15688" actId="478"/>
          <ac:spMkLst>
            <pc:docMk/>
            <pc:sldMk cId="974764632" sldId="2147483406"/>
            <ac:spMk id="5" creationId="{FE498CB6-758C-4944-D4F3-09CA514DDBB4}"/>
          </ac:spMkLst>
        </pc:spChg>
        <pc:spChg chg="add mod">
          <ac:chgData name="Allen Hsu" userId="60d91a9c-a42c-4cc8-ad01-70c31ac073b3" providerId="ADAL" clId="{171FDCCA-C198-4BCC-A328-7CEAB34EC956}" dt="2024-07-05T06:10:09.998" v="24239" actId="20577"/>
          <ac:spMkLst>
            <pc:docMk/>
            <pc:sldMk cId="974764632" sldId="2147483406"/>
            <ac:spMk id="6" creationId="{BDADD5C1-37C6-4CC2-ACEC-AAF6D816AC6E}"/>
          </ac:spMkLst>
        </pc:spChg>
        <pc:spChg chg="del mod">
          <ac:chgData name="Allen Hsu" userId="60d91a9c-a42c-4cc8-ad01-70c31ac073b3" providerId="ADAL" clId="{171FDCCA-C198-4BCC-A328-7CEAB34EC956}" dt="2024-07-04T01:35:00.719" v="15688" actId="478"/>
          <ac:spMkLst>
            <pc:docMk/>
            <pc:sldMk cId="974764632" sldId="2147483406"/>
            <ac:spMk id="6" creationId="{F3AF6EA3-DF41-503E-BF8E-5486BAB88964}"/>
          </ac:spMkLst>
        </pc:spChg>
        <pc:spChg chg="mod">
          <ac:chgData name="Allen Hsu" userId="60d91a9c-a42c-4cc8-ad01-70c31ac073b3" providerId="ADAL" clId="{171FDCCA-C198-4BCC-A328-7CEAB34EC956}" dt="2024-07-04T01:36:30.527" v="15747" actId="1076"/>
          <ac:spMkLst>
            <pc:docMk/>
            <pc:sldMk cId="974764632" sldId="2147483406"/>
            <ac:spMk id="7" creationId="{D3020ADA-D02D-8A25-45EA-E29AD515683D}"/>
          </ac:spMkLst>
        </pc:spChg>
        <pc:spChg chg="mod">
          <ac:chgData name="Allen Hsu" userId="60d91a9c-a42c-4cc8-ad01-70c31ac073b3" providerId="ADAL" clId="{171FDCCA-C198-4BCC-A328-7CEAB34EC956}" dt="2024-07-04T01:36:30.527" v="15747" actId="1076"/>
          <ac:spMkLst>
            <pc:docMk/>
            <pc:sldMk cId="974764632" sldId="2147483406"/>
            <ac:spMk id="8" creationId="{1BC488C0-D932-57F7-432A-55831466295B}"/>
          </ac:spMkLst>
        </pc:spChg>
        <pc:spChg chg="mod">
          <ac:chgData name="Allen Hsu" userId="60d91a9c-a42c-4cc8-ad01-70c31ac073b3" providerId="ADAL" clId="{171FDCCA-C198-4BCC-A328-7CEAB34EC956}" dt="2024-07-04T01:36:30.527" v="15747" actId="1076"/>
          <ac:spMkLst>
            <pc:docMk/>
            <pc:sldMk cId="974764632" sldId="2147483406"/>
            <ac:spMk id="9" creationId="{083B4253-E74C-F364-5676-EBE874711F95}"/>
          </ac:spMkLst>
        </pc:spChg>
        <pc:spChg chg="mod">
          <ac:chgData name="Allen Hsu" userId="60d91a9c-a42c-4cc8-ad01-70c31ac073b3" providerId="ADAL" clId="{171FDCCA-C198-4BCC-A328-7CEAB34EC956}" dt="2024-07-04T01:36:30.527" v="15747" actId="1076"/>
          <ac:spMkLst>
            <pc:docMk/>
            <pc:sldMk cId="974764632" sldId="2147483406"/>
            <ac:spMk id="10" creationId="{84E6C929-16FF-8C66-41DC-DFB13241D73C}"/>
          </ac:spMkLst>
        </pc:spChg>
        <pc:spChg chg="mod">
          <ac:chgData name="Allen Hsu" userId="60d91a9c-a42c-4cc8-ad01-70c31ac073b3" providerId="ADAL" clId="{171FDCCA-C198-4BCC-A328-7CEAB34EC956}" dt="2024-07-05T05:45:10.102" v="23634" actId="1038"/>
          <ac:spMkLst>
            <pc:docMk/>
            <pc:sldMk cId="974764632" sldId="2147483406"/>
            <ac:spMk id="12" creationId="{4B8F8D7F-4710-2C7F-9294-7C5D98ADA11E}"/>
          </ac:spMkLst>
        </pc:spChg>
        <pc:spChg chg="mod">
          <ac:chgData name="Allen Hsu" userId="60d91a9c-a42c-4cc8-ad01-70c31ac073b3" providerId="ADAL" clId="{171FDCCA-C198-4BCC-A328-7CEAB34EC956}" dt="2024-07-05T05:45:10.102" v="23634" actId="1038"/>
          <ac:spMkLst>
            <pc:docMk/>
            <pc:sldMk cId="974764632" sldId="2147483406"/>
            <ac:spMk id="14" creationId="{47391278-65DB-D3C1-E453-E4AB66D5A178}"/>
          </ac:spMkLst>
        </pc:spChg>
        <pc:spChg chg="mod">
          <ac:chgData name="Allen Hsu" userId="60d91a9c-a42c-4cc8-ad01-70c31ac073b3" providerId="ADAL" clId="{171FDCCA-C198-4BCC-A328-7CEAB34EC956}" dt="2024-07-05T05:45:13.480" v="23636" actId="1038"/>
          <ac:spMkLst>
            <pc:docMk/>
            <pc:sldMk cId="974764632" sldId="2147483406"/>
            <ac:spMk id="16" creationId="{AE45ACE6-A7D3-6920-625B-DFDEAD612922}"/>
          </ac:spMkLst>
        </pc:spChg>
        <pc:spChg chg="mod">
          <ac:chgData name="Allen Hsu" userId="60d91a9c-a42c-4cc8-ad01-70c31ac073b3" providerId="ADAL" clId="{171FDCCA-C198-4BCC-A328-7CEAB34EC956}" dt="2024-07-05T05:45:13.480" v="23636" actId="1038"/>
          <ac:spMkLst>
            <pc:docMk/>
            <pc:sldMk cId="974764632" sldId="2147483406"/>
            <ac:spMk id="18" creationId="{8B3BAE41-11B3-3DB4-B494-24664689A5A0}"/>
          </ac:spMkLst>
        </pc:spChg>
        <pc:spChg chg="del mod">
          <ac:chgData name="Allen Hsu" userId="60d91a9c-a42c-4cc8-ad01-70c31ac073b3" providerId="ADAL" clId="{171FDCCA-C198-4BCC-A328-7CEAB34EC956}" dt="2024-07-04T01:35:00.719" v="15688" actId="478"/>
          <ac:spMkLst>
            <pc:docMk/>
            <pc:sldMk cId="974764632" sldId="2147483406"/>
            <ac:spMk id="20" creationId="{C39E5249-FDB4-727E-41F0-D35574057B8D}"/>
          </ac:spMkLst>
        </pc:spChg>
        <pc:spChg chg="mod">
          <ac:chgData name="Allen Hsu" userId="60d91a9c-a42c-4cc8-ad01-70c31ac073b3" providerId="ADAL" clId="{171FDCCA-C198-4BCC-A328-7CEAB34EC956}" dt="2024-07-04T01:36:30.527" v="15747" actId="1076"/>
          <ac:spMkLst>
            <pc:docMk/>
            <pc:sldMk cId="974764632" sldId="2147483406"/>
            <ac:spMk id="21" creationId="{8063F417-8EC6-1DD2-E9B9-ED88807084F7}"/>
          </ac:spMkLst>
        </pc:spChg>
        <pc:spChg chg="mod">
          <ac:chgData name="Allen Hsu" userId="60d91a9c-a42c-4cc8-ad01-70c31ac073b3" providerId="ADAL" clId="{171FDCCA-C198-4BCC-A328-7CEAB34EC956}" dt="2024-07-04T01:36:30.527" v="15747" actId="1076"/>
          <ac:spMkLst>
            <pc:docMk/>
            <pc:sldMk cId="974764632" sldId="2147483406"/>
            <ac:spMk id="22" creationId="{A71C7920-0D7A-0094-D3A2-7E802A76FBE2}"/>
          </ac:spMkLst>
        </pc:spChg>
        <pc:spChg chg="mod">
          <ac:chgData name="Allen Hsu" userId="60d91a9c-a42c-4cc8-ad01-70c31ac073b3" providerId="ADAL" clId="{171FDCCA-C198-4BCC-A328-7CEAB34EC956}" dt="2024-07-05T05:45:03.856" v="23632" actId="1037"/>
          <ac:spMkLst>
            <pc:docMk/>
            <pc:sldMk cId="974764632" sldId="2147483406"/>
            <ac:spMk id="23" creationId="{06F5234F-3921-FF84-892D-AA3558799389}"/>
          </ac:spMkLst>
        </pc:spChg>
        <pc:spChg chg="mod">
          <ac:chgData name="Allen Hsu" userId="60d91a9c-a42c-4cc8-ad01-70c31ac073b3" providerId="ADAL" clId="{171FDCCA-C198-4BCC-A328-7CEAB34EC956}" dt="2024-07-05T05:45:03.856" v="23632" actId="1037"/>
          <ac:spMkLst>
            <pc:docMk/>
            <pc:sldMk cId="974764632" sldId="2147483406"/>
            <ac:spMk id="25" creationId="{092699ED-63A0-1400-687F-AEFE8513342C}"/>
          </ac:spMkLst>
        </pc:spChg>
        <pc:spChg chg="mod">
          <ac:chgData name="Allen Hsu" userId="60d91a9c-a42c-4cc8-ad01-70c31ac073b3" providerId="ADAL" clId="{171FDCCA-C198-4BCC-A328-7CEAB34EC956}" dt="2024-07-05T05:42:04.025" v="23521" actId="1076"/>
          <ac:spMkLst>
            <pc:docMk/>
            <pc:sldMk cId="974764632" sldId="2147483406"/>
            <ac:spMk id="26" creationId="{CE2E83F3-31F2-5E24-6F4F-5179FE168FA8}"/>
          </ac:spMkLst>
        </pc:spChg>
        <pc:spChg chg="mod">
          <ac:chgData name="Allen Hsu" userId="60d91a9c-a42c-4cc8-ad01-70c31ac073b3" providerId="ADAL" clId="{171FDCCA-C198-4BCC-A328-7CEAB34EC956}" dt="2024-07-05T05:42:04.025" v="23521" actId="1076"/>
          <ac:spMkLst>
            <pc:docMk/>
            <pc:sldMk cId="974764632" sldId="2147483406"/>
            <ac:spMk id="27" creationId="{3A56E353-E823-E214-7976-30E0F074F79B}"/>
          </ac:spMkLst>
        </pc:spChg>
        <pc:spChg chg="mod">
          <ac:chgData name="Allen Hsu" userId="60d91a9c-a42c-4cc8-ad01-70c31ac073b3" providerId="ADAL" clId="{171FDCCA-C198-4BCC-A328-7CEAB34EC956}" dt="2024-07-05T05:42:04.025" v="23521" actId="1076"/>
          <ac:spMkLst>
            <pc:docMk/>
            <pc:sldMk cId="974764632" sldId="2147483406"/>
            <ac:spMk id="28" creationId="{9D4120B7-32EA-F16E-7C73-E77C44895F5A}"/>
          </ac:spMkLst>
        </pc:spChg>
        <pc:spChg chg="mod">
          <ac:chgData name="Allen Hsu" userId="60d91a9c-a42c-4cc8-ad01-70c31ac073b3" providerId="ADAL" clId="{171FDCCA-C198-4BCC-A328-7CEAB34EC956}" dt="2024-07-05T05:42:04.025" v="23521" actId="1076"/>
          <ac:spMkLst>
            <pc:docMk/>
            <pc:sldMk cId="974764632" sldId="2147483406"/>
            <ac:spMk id="29" creationId="{C38A5606-FE9F-37CD-8089-D493C20DBBC5}"/>
          </ac:spMkLst>
        </pc:spChg>
        <pc:spChg chg="mod">
          <ac:chgData name="Allen Hsu" userId="60d91a9c-a42c-4cc8-ad01-70c31ac073b3" providerId="ADAL" clId="{171FDCCA-C198-4BCC-A328-7CEAB34EC956}" dt="2024-07-05T05:42:04.025" v="23521" actId="1076"/>
          <ac:spMkLst>
            <pc:docMk/>
            <pc:sldMk cId="974764632" sldId="2147483406"/>
            <ac:spMk id="30" creationId="{33EEA8EC-6BAB-2FD9-BB31-6F9A0FAE6E08}"/>
          </ac:spMkLst>
        </pc:spChg>
        <pc:spChg chg="mod">
          <ac:chgData name="Allen Hsu" userId="60d91a9c-a42c-4cc8-ad01-70c31ac073b3" providerId="ADAL" clId="{171FDCCA-C198-4BCC-A328-7CEAB34EC956}" dt="2024-07-05T05:42:04.025" v="23521" actId="1076"/>
          <ac:spMkLst>
            <pc:docMk/>
            <pc:sldMk cId="974764632" sldId="2147483406"/>
            <ac:spMk id="31" creationId="{C4642798-69DC-AF24-EBDA-1317D79AAB88}"/>
          </ac:spMkLst>
        </pc:spChg>
        <pc:spChg chg="mod">
          <ac:chgData name="Allen Hsu" userId="60d91a9c-a42c-4cc8-ad01-70c31ac073b3" providerId="ADAL" clId="{171FDCCA-C198-4BCC-A328-7CEAB34EC956}" dt="2024-07-05T05:42:04.025" v="23521" actId="1076"/>
          <ac:spMkLst>
            <pc:docMk/>
            <pc:sldMk cId="974764632" sldId="2147483406"/>
            <ac:spMk id="32" creationId="{86DCBC4D-5251-1659-AB81-1DB11DEEFCE3}"/>
          </ac:spMkLst>
        </pc:spChg>
        <pc:spChg chg="mod">
          <ac:chgData name="Allen Hsu" userId="60d91a9c-a42c-4cc8-ad01-70c31ac073b3" providerId="ADAL" clId="{171FDCCA-C198-4BCC-A328-7CEAB34EC956}" dt="2024-07-05T05:42:04.025" v="23521" actId="1076"/>
          <ac:spMkLst>
            <pc:docMk/>
            <pc:sldMk cId="974764632" sldId="2147483406"/>
            <ac:spMk id="33" creationId="{F5E482E5-5773-4747-E950-82092116198A}"/>
          </ac:spMkLst>
        </pc:spChg>
        <pc:spChg chg="mod">
          <ac:chgData name="Allen Hsu" userId="60d91a9c-a42c-4cc8-ad01-70c31ac073b3" providerId="ADAL" clId="{171FDCCA-C198-4BCC-A328-7CEAB34EC956}" dt="2024-07-05T05:42:04.025" v="23521" actId="1076"/>
          <ac:spMkLst>
            <pc:docMk/>
            <pc:sldMk cId="974764632" sldId="2147483406"/>
            <ac:spMk id="34" creationId="{BC51A4EA-7A09-C9B6-70ED-AE1BF723B1B8}"/>
          </ac:spMkLst>
        </pc:spChg>
        <pc:spChg chg="add mod">
          <ac:chgData name="Allen Hsu" userId="60d91a9c-a42c-4cc8-ad01-70c31ac073b3" providerId="ADAL" clId="{171FDCCA-C198-4BCC-A328-7CEAB34EC956}" dt="2024-07-04T01:27:02.088" v="15455" actId="571"/>
          <ac:spMkLst>
            <pc:docMk/>
            <pc:sldMk cId="974764632" sldId="2147483406"/>
            <ac:spMk id="35" creationId="{809DB14C-23CE-478C-8C4D-774050B5C483}"/>
          </ac:spMkLst>
        </pc:spChg>
        <pc:spChg chg="add del mod">
          <ac:chgData name="Allen Hsu" userId="60d91a9c-a42c-4cc8-ad01-70c31ac073b3" providerId="ADAL" clId="{171FDCCA-C198-4BCC-A328-7CEAB34EC956}" dt="2024-07-04T01:31:34.772" v="15612"/>
          <ac:spMkLst>
            <pc:docMk/>
            <pc:sldMk cId="974764632" sldId="2147483406"/>
            <ac:spMk id="36" creationId="{A6DEE16D-3C3A-1361-F35A-AF6914C68E03}"/>
          </ac:spMkLst>
        </pc:spChg>
        <pc:graphicFrameChg chg="add mod ord modGraphic">
          <ac:chgData name="Allen Hsu" userId="60d91a9c-a42c-4cc8-ad01-70c31ac073b3" providerId="ADAL" clId="{171FDCCA-C198-4BCC-A328-7CEAB34EC956}" dt="2024-07-08T01:26:51.524" v="26920" actId="20577"/>
          <ac:graphicFrameMkLst>
            <pc:docMk/>
            <pc:sldMk cId="974764632" sldId="2147483406"/>
            <ac:graphicFrameMk id="37" creationId="{9AAE913A-04EC-0E67-8927-C5FA6C38C3A9}"/>
          </ac:graphicFrameMkLst>
        </pc:graphicFrameChg>
        <pc:picChg chg="add mod">
          <ac:chgData name="Allen Hsu" userId="60d91a9c-a42c-4cc8-ad01-70c31ac073b3" providerId="ADAL" clId="{171FDCCA-C198-4BCC-A328-7CEAB34EC956}" dt="2024-07-05T05:46:25.652" v="23648" actId="12788"/>
          <ac:picMkLst>
            <pc:docMk/>
            <pc:sldMk cId="974764632" sldId="2147483406"/>
            <ac:picMk id="4" creationId="{C698D7BD-FC5C-424A-1C82-C2D9C94BAA2C}"/>
          </ac:picMkLst>
        </pc:picChg>
        <pc:picChg chg="mod">
          <ac:chgData name="Allen Hsu" userId="60d91a9c-a42c-4cc8-ad01-70c31ac073b3" providerId="ADAL" clId="{171FDCCA-C198-4BCC-A328-7CEAB34EC956}" dt="2024-07-05T05:45:10.102" v="23634" actId="1038"/>
          <ac:picMkLst>
            <pc:docMk/>
            <pc:sldMk cId="974764632" sldId="2147483406"/>
            <ac:picMk id="11" creationId="{9D4A1DF0-F527-8F74-59F2-8FA2CDF51228}"/>
          </ac:picMkLst>
        </pc:picChg>
        <pc:picChg chg="mod">
          <ac:chgData name="Allen Hsu" userId="60d91a9c-a42c-4cc8-ad01-70c31ac073b3" providerId="ADAL" clId="{171FDCCA-C198-4BCC-A328-7CEAB34EC956}" dt="2024-07-05T05:45:10.102" v="23634" actId="1038"/>
          <ac:picMkLst>
            <pc:docMk/>
            <pc:sldMk cId="974764632" sldId="2147483406"/>
            <ac:picMk id="13" creationId="{120B6EC5-0E3E-FBF4-9B07-3271EB3810D3}"/>
          </ac:picMkLst>
        </pc:picChg>
        <pc:picChg chg="mod ord">
          <ac:chgData name="Allen Hsu" userId="60d91a9c-a42c-4cc8-ad01-70c31ac073b3" providerId="ADAL" clId="{171FDCCA-C198-4BCC-A328-7CEAB34EC956}" dt="2024-07-05T06:11:22.257" v="24252" actId="555"/>
          <ac:picMkLst>
            <pc:docMk/>
            <pc:sldMk cId="974764632" sldId="2147483406"/>
            <ac:picMk id="15" creationId="{B822A38F-EAF6-937B-3A95-B8C03E3479AD}"/>
          </ac:picMkLst>
        </pc:picChg>
        <pc:picChg chg="mod ord">
          <ac:chgData name="Allen Hsu" userId="60d91a9c-a42c-4cc8-ad01-70c31ac073b3" providerId="ADAL" clId="{171FDCCA-C198-4BCC-A328-7CEAB34EC956}" dt="2024-07-05T05:45:13.480" v="23636" actId="1038"/>
          <ac:picMkLst>
            <pc:docMk/>
            <pc:sldMk cId="974764632" sldId="2147483406"/>
            <ac:picMk id="17" creationId="{9349F97C-738E-C5FF-9C22-5480B61451E4}"/>
          </ac:picMkLst>
        </pc:picChg>
        <pc:picChg chg="mod">
          <ac:chgData name="Allen Hsu" userId="60d91a9c-a42c-4cc8-ad01-70c31ac073b3" providerId="ADAL" clId="{171FDCCA-C198-4BCC-A328-7CEAB34EC956}" dt="2024-07-05T05:45:03.856" v="23632" actId="1037"/>
          <ac:picMkLst>
            <pc:docMk/>
            <pc:sldMk cId="974764632" sldId="2147483406"/>
            <ac:picMk id="19" creationId="{7D11CD52-86F4-C425-9A76-9571CC8C3F58}"/>
          </ac:picMkLst>
        </pc:picChg>
        <pc:picChg chg="mod">
          <ac:chgData name="Allen Hsu" userId="60d91a9c-a42c-4cc8-ad01-70c31ac073b3" providerId="ADAL" clId="{171FDCCA-C198-4BCC-A328-7CEAB34EC956}" dt="2024-07-05T05:45:03.856" v="23632" actId="1037"/>
          <ac:picMkLst>
            <pc:docMk/>
            <pc:sldMk cId="974764632" sldId="2147483406"/>
            <ac:picMk id="24" creationId="{29B89BD5-865C-7013-7883-5D7786C90D42}"/>
          </ac:picMkLst>
        </pc:picChg>
        <pc:picChg chg="add mod">
          <ac:chgData name="Allen Hsu" userId="60d91a9c-a42c-4cc8-ad01-70c31ac073b3" providerId="ADAL" clId="{171FDCCA-C198-4BCC-A328-7CEAB34EC956}" dt="2024-07-05T06:11:28.044" v="24254" actId="167"/>
          <ac:picMkLst>
            <pc:docMk/>
            <pc:sldMk cId="974764632" sldId="2147483406"/>
            <ac:picMk id="1026" creationId="{29ADEF53-AE9E-B9BF-F1BC-983DADD678B1}"/>
          </ac:picMkLst>
        </pc:picChg>
      </pc:sldChg>
      <pc:sldChg chg="modSp new mod modAnim">
        <pc:chgData name="Allen Hsu" userId="60d91a9c-a42c-4cc8-ad01-70c31ac073b3" providerId="ADAL" clId="{171FDCCA-C198-4BCC-A328-7CEAB34EC956}" dt="2024-07-05T02:21:14.848" v="21533"/>
        <pc:sldMkLst>
          <pc:docMk/>
          <pc:sldMk cId="2316276813" sldId="2147483407"/>
        </pc:sldMkLst>
        <pc:spChg chg="mod">
          <ac:chgData name="Allen Hsu" userId="60d91a9c-a42c-4cc8-ad01-70c31ac073b3" providerId="ADAL" clId="{171FDCCA-C198-4BCC-A328-7CEAB34EC956}" dt="2024-07-04T01:26:25.269" v="15443" actId="20577"/>
          <ac:spMkLst>
            <pc:docMk/>
            <pc:sldMk cId="2316276813" sldId="2147483407"/>
            <ac:spMk id="3" creationId="{598BC8ED-46DC-29E1-9376-1F4EA75B7237}"/>
          </ac:spMkLst>
        </pc:spChg>
      </pc:sldChg>
      <pc:sldChg chg="addSp delSp modSp new mod ord chgLayout">
        <pc:chgData name="Allen Hsu" userId="60d91a9c-a42c-4cc8-ad01-70c31ac073b3" providerId="ADAL" clId="{171FDCCA-C198-4BCC-A328-7CEAB34EC956}" dt="2024-07-11T00:45:48.592" v="36270" actId="27636"/>
        <pc:sldMkLst>
          <pc:docMk/>
          <pc:sldMk cId="1127612511" sldId="2147483408"/>
        </pc:sldMkLst>
        <pc:spChg chg="del">
          <ac:chgData name="Allen Hsu" userId="60d91a9c-a42c-4cc8-ad01-70c31ac073b3" providerId="ADAL" clId="{171FDCCA-C198-4BCC-A328-7CEAB34EC956}" dt="2024-07-04T03:08:31.118" v="16968" actId="478"/>
          <ac:spMkLst>
            <pc:docMk/>
            <pc:sldMk cId="1127612511" sldId="2147483408"/>
            <ac:spMk id="2" creationId="{E3799CCF-64BF-31C6-A501-950953C00075}"/>
          </ac:spMkLst>
        </pc:spChg>
        <pc:spChg chg="mod ord">
          <ac:chgData name="Allen Hsu" userId="60d91a9c-a42c-4cc8-ad01-70c31ac073b3" providerId="ADAL" clId="{171FDCCA-C198-4BCC-A328-7CEAB34EC956}" dt="2024-07-10T07:58:44.451" v="34322" actId="700"/>
          <ac:spMkLst>
            <pc:docMk/>
            <pc:sldMk cId="1127612511" sldId="2147483408"/>
            <ac:spMk id="3" creationId="{8D764E99-DAD2-585A-08E2-297EDC28620C}"/>
          </ac:spMkLst>
        </pc:spChg>
        <pc:spChg chg="add mod ord">
          <ac:chgData name="Allen Hsu" userId="60d91a9c-a42c-4cc8-ad01-70c31ac073b3" providerId="ADAL" clId="{171FDCCA-C198-4BCC-A328-7CEAB34EC956}" dt="2024-07-11T00:45:48.592" v="36270" actId="27636"/>
          <ac:spMkLst>
            <pc:docMk/>
            <pc:sldMk cId="1127612511" sldId="2147483408"/>
            <ac:spMk id="4" creationId="{2FDA033E-61E7-310F-A74F-A3BBBF75116F}"/>
          </ac:spMkLst>
        </pc:spChg>
        <pc:spChg chg="del">
          <ac:chgData name="Allen Hsu" userId="60d91a9c-a42c-4cc8-ad01-70c31ac073b3" providerId="ADAL" clId="{171FDCCA-C198-4BCC-A328-7CEAB34EC956}" dt="2024-07-04T02:44:41.566" v="16309" actId="478"/>
          <ac:spMkLst>
            <pc:docMk/>
            <pc:sldMk cId="1127612511" sldId="2147483408"/>
            <ac:spMk id="4" creationId="{69C71862-E3E9-E5FE-44A8-007EDCB59663}"/>
          </ac:spMkLst>
        </pc:spChg>
        <pc:spChg chg="add del mod ord">
          <ac:chgData name="Allen Hsu" userId="60d91a9c-a42c-4cc8-ad01-70c31ac073b3" providerId="ADAL" clId="{171FDCCA-C198-4BCC-A328-7CEAB34EC956}" dt="2024-07-10T07:58:47.077" v="34323" actId="478"/>
          <ac:spMkLst>
            <pc:docMk/>
            <pc:sldMk cId="1127612511" sldId="2147483408"/>
            <ac:spMk id="6" creationId="{240E2646-CB04-7CF6-DE86-1F179960847C}"/>
          </ac:spMkLst>
        </pc:spChg>
        <pc:spChg chg="add mod">
          <ac:chgData name="Allen Hsu" userId="60d91a9c-a42c-4cc8-ad01-70c31ac073b3" providerId="ADAL" clId="{171FDCCA-C198-4BCC-A328-7CEAB34EC956}" dt="2024-07-10T08:07:16.327" v="34594" actId="1076"/>
          <ac:spMkLst>
            <pc:docMk/>
            <pc:sldMk cId="1127612511" sldId="2147483408"/>
            <ac:spMk id="7" creationId="{2AB00322-5951-DCA6-97BD-AE4BA0D31CF7}"/>
          </ac:spMkLst>
        </pc:spChg>
        <pc:spChg chg="add del mod">
          <ac:chgData name="Allen Hsu" userId="60d91a9c-a42c-4cc8-ad01-70c31ac073b3" providerId="ADAL" clId="{171FDCCA-C198-4BCC-A328-7CEAB34EC956}" dt="2024-07-04T02:56:33.010" v="16830"/>
          <ac:spMkLst>
            <pc:docMk/>
            <pc:sldMk cId="1127612511" sldId="2147483408"/>
            <ac:spMk id="8" creationId="{8ABB11E4-C997-9723-B137-17B2652D5DD6}"/>
          </ac:spMkLst>
        </pc:spChg>
        <pc:spChg chg="add mod">
          <ac:chgData name="Allen Hsu" userId="60d91a9c-a42c-4cc8-ad01-70c31ac073b3" providerId="ADAL" clId="{171FDCCA-C198-4BCC-A328-7CEAB34EC956}" dt="2024-07-10T08:03:41.190" v="34473" actId="20577"/>
          <ac:spMkLst>
            <pc:docMk/>
            <pc:sldMk cId="1127612511" sldId="2147483408"/>
            <ac:spMk id="8" creationId="{C5810FE5-CB45-0349-845D-5939801FE80E}"/>
          </ac:spMkLst>
        </pc:spChg>
        <pc:spChg chg="add mod">
          <ac:chgData name="Allen Hsu" userId="60d91a9c-a42c-4cc8-ad01-70c31ac073b3" providerId="ADAL" clId="{171FDCCA-C198-4BCC-A328-7CEAB34EC956}" dt="2024-07-10T08:05:57.473" v="34590" actId="20577"/>
          <ac:spMkLst>
            <pc:docMk/>
            <pc:sldMk cId="1127612511" sldId="2147483408"/>
            <ac:spMk id="9" creationId="{7B9358D1-F1F0-BF4F-745E-250373982D1C}"/>
          </ac:spMkLst>
        </pc:spChg>
        <pc:spChg chg="add del mod">
          <ac:chgData name="Allen Hsu" userId="60d91a9c-a42c-4cc8-ad01-70c31ac073b3" providerId="ADAL" clId="{171FDCCA-C198-4BCC-A328-7CEAB34EC956}" dt="2024-07-04T03:10:53.392" v="17100" actId="478"/>
          <ac:spMkLst>
            <pc:docMk/>
            <pc:sldMk cId="1127612511" sldId="2147483408"/>
            <ac:spMk id="9" creationId="{DBBA02B5-3D27-7AA9-8C76-38E7D244C816}"/>
          </ac:spMkLst>
        </pc:spChg>
        <pc:spChg chg="add mod">
          <ac:chgData name="Allen Hsu" userId="60d91a9c-a42c-4cc8-ad01-70c31ac073b3" providerId="ADAL" clId="{171FDCCA-C198-4BCC-A328-7CEAB34EC956}" dt="2024-07-10T08:08:15.527" v="34654" actId="20577"/>
          <ac:spMkLst>
            <pc:docMk/>
            <pc:sldMk cId="1127612511" sldId="2147483408"/>
            <ac:spMk id="10" creationId="{48BCA596-0803-10FD-E277-17F02F5BABC8}"/>
          </ac:spMkLst>
        </pc:spChg>
        <pc:spChg chg="add mod">
          <ac:chgData name="Allen Hsu" userId="60d91a9c-a42c-4cc8-ad01-70c31ac073b3" providerId="ADAL" clId="{171FDCCA-C198-4BCC-A328-7CEAB34EC956}" dt="2024-07-10T08:08:42.502" v="34666" actId="1582"/>
          <ac:spMkLst>
            <pc:docMk/>
            <pc:sldMk cId="1127612511" sldId="2147483408"/>
            <ac:spMk id="11" creationId="{0790AC35-FDE5-2966-0A9C-84AD56F22148}"/>
          </ac:spMkLst>
        </pc:spChg>
        <pc:spChg chg="add mod">
          <ac:chgData name="Allen Hsu" userId="60d91a9c-a42c-4cc8-ad01-70c31ac073b3" providerId="ADAL" clId="{171FDCCA-C198-4BCC-A328-7CEAB34EC956}" dt="2024-07-10T08:08:50.126" v="34669" actId="1035"/>
          <ac:spMkLst>
            <pc:docMk/>
            <pc:sldMk cId="1127612511" sldId="2147483408"/>
            <ac:spMk id="12" creationId="{D46A5BD9-16F6-7DA1-3360-303674D9FB8B}"/>
          </ac:spMkLst>
        </pc:spChg>
        <pc:spChg chg="add mod">
          <ac:chgData name="Allen Hsu" userId="60d91a9c-a42c-4cc8-ad01-70c31ac073b3" providerId="ADAL" clId="{171FDCCA-C198-4BCC-A328-7CEAB34EC956}" dt="2024-07-10T08:08:56.918" v="34672" actId="1035"/>
          <ac:spMkLst>
            <pc:docMk/>
            <pc:sldMk cId="1127612511" sldId="2147483408"/>
            <ac:spMk id="13" creationId="{9E376DC7-20D1-9DFD-9FAB-774A7558FB73}"/>
          </ac:spMkLst>
        </pc:spChg>
        <pc:graphicFrameChg chg="add mod">
          <ac:chgData name="Allen Hsu" userId="60d91a9c-a42c-4cc8-ad01-70c31ac073b3" providerId="ADAL" clId="{171FDCCA-C198-4BCC-A328-7CEAB34EC956}" dt="2024-07-08T09:24:08.753" v="33317" actId="1076"/>
          <ac:graphicFrameMkLst>
            <pc:docMk/>
            <pc:sldMk cId="1127612511" sldId="2147483408"/>
            <ac:graphicFrameMk id="2" creationId="{FE10CDED-87C9-7BAC-1B04-AF187691078C}"/>
          </ac:graphicFrameMkLst>
        </pc:graphicFrameChg>
        <pc:graphicFrameChg chg="add mod modGraphic">
          <ac:chgData name="Allen Hsu" userId="60d91a9c-a42c-4cc8-ad01-70c31ac073b3" providerId="ADAL" clId="{171FDCCA-C198-4BCC-A328-7CEAB34EC956}" dt="2024-07-10T08:09:21.446" v="34673" actId="6549"/>
          <ac:graphicFrameMkLst>
            <pc:docMk/>
            <pc:sldMk cId="1127612511" sldId="2147483408"/>
            <ac:graphicFrameMk id="5" creationId="{E2965B36-530C-CDF7-2DF3-5B5DAC2AB319}"/>
          </ac:graphicFrameMkLst>
        </pc:graphicFrameChg>
      </pc:sldChg>
      <pc:sldChg chg="addSp delSp modSp new mod">
        <pc:chgData name="Allen Hsu" userId="60d91a9c-a42c-4cc8-ad01-70c31ac073b3" providerId="ADAL" clId="{171FDCCA-C198-4BCC-A328-7CEAB34EC956}" dt="2024-07-12T08:49:09.569" v="39962" actId="20577"/>
        <pc:sldMkLst>
          <pc:docMk/>
          <pc:sldMk cId="3194480319" sldId="2147483409"/>
        </pc:sldMkLst>
        <pc:spChg chg="mod">
          <ac:chgData name="Allen Hsu" userId="60d91a9c-a42c-4cc8-ad01-70c31ac073b3" providerId="ADAL" clId="{171FDCCA-C198-4BCC-A328-7CEAB34EC956}" dt="2024-07-12T08:49:09.569" v="39962" actId="20577"/>
          <ac:spMkLst>
            <pc:docMk/>
            <pc:sldMk cId="3194480319" sldId="2147483409"/>
            <ac:spMk id="2" creationId="{406C3E65-5D95-B41C-2328-DED60DFA0B91}"/>
          </ac:spMkLst>
        </pc:spChg>
        <pc:spChg chg="del">
          <ac:chgData name="Allen Hsu" userId="60d91a9c-a42c-4cc8-ad01-70c31ac073b3" providerId="ADAL" clId="{171FDCCA-C198-4BCC-A328-7CEAB34EC956}" dt="2024-07-04T03:46:28.126" v="17810" actId="478"/>
          <ac:spMkLst>
            <pc:docMk/>
            <pc:sldMk cId="3194480319" sldId="2147483409"/>
            <ac:spMk id="4" creationId="{9CD2A594-32DD-C691-75A4-E4814ED542FE}"/>
          </ac:spMkLst>
        </pc:spChg>
        <pc:spChg chg="add mod">
          <ac:chgData name="Allen Hsu" userId="60d91a9c-a42c-4cc8-ad01-70c31ac073b3" providerId="ADAL" clId="{171FDCCA-C198-4BCC-A328-7CEAB34EC956}" dt="2024-07-10T00:28:44.291" v="33547" actId="1076"/>
          <ac:spMkLst>
            <pc:docMk/>
            <pc:sldMk cId="3194480319" sldId="2147483409"/>
            <ac:spMk id="8" creationId="{B11B6950-013A-93B7-732B-1BE13F6C0C7E}"/>
          </ac:spMkLst>
        </pc:spChg>
        <pc:spChg chg="add mod">
          <ac:chgData name="Allen Hsu" userId="60d91a9c-a42c-4cc8-ad01-70c31ac073b3" providerId="ADAL" clId="{171FDCCA-C198-4BCC-A328-7CEAB34EC956}" dt="2024-07-10T00:28:44.291" v="33547" actId="1076"/>
          <ac:spMkLst>
            <pc:docMk/>
            <pc:sldMk cId="3194480319" sldId="2147483409"/>
            <ac:spMk id="10" creationId="{598C9E75-F35C-D14F-7165-EAC541CF1A8D}"/>
          </ac:spMkLst>
        </pc:spChg>
        <pc:spChg chg="add mod">
          <ac:chgData name="Allen Hsu" userId="60d91a9c-a42c-4cc8-ad01-70c31ac073b3" providerId="ADAL" clId="{171FDCCA-C198-4BCC-A328-7CEAB34EC956}" dt="2024-07-10T00:28:44.291" v="33547" actId="1076"/>
          <ac:spMkLst>
            <pc:docMk/>
            <pc:sldMk cId="3194480319" sldId="2147483409"/>
            <ac:spMk id="11" creationId="{9B82089C-DD4E-41FF-98F1-986847582554}"/>
          </ac:spMkLst>
        </pc:spChg>
        <pc:spChg chg="add mod">
          <ac:chgData name="Allen Hsu" userId="60d91a9c-a42c-4cc8-ad01-70c31ac073b3" providerId="ADAL" clId="{171FDCCA-C198-4BCC-A328-7CEAB34EC956}" dt="2024-07-10T00:28:44.291" v="33547" actId="1076"/>
          <ac:spMkLst>
            <pc:docMk/>
            <pc:sldMk cId="3194480319" sldId="2147483409"/>
            <ac:spMk id="12" creationId="{22B1CB21-0899-D4AE-8E88-77AF8619683C}"/>
          </ac:spMkLst>
        </pc:spChg>
        <pc:spChg chg="add del mod">
          <ac:chgData name="Allen Hsu" userId="60d91a9c-a42c-4cc8-ad01-70c31ac073b3" providerId="ADAL" clId="{171FDCCA-C198-4BCC-A328-7CEAB34EC956}" dt="2024-07-05T02:36:35.255" v="21956" actId="478"/>
          <ac:spMkLst>
            <pc:docMk/>
            <pc:sldMk cId="3194480319" sldId="2147483409"/>
            <ac:spMk id="12" creationId="{7A7BF675-C47E-42C1-2DDC-D71F99D4CC91}"/>
          </ac:spMkLst>
        </pc:spChg>
        <pc:spChg chg="add mod ord">
          <ac:chgData name="Allen Hsu" userId="60d91a9c-a42c-4cc8-ad01-70c31ac073b3" providerId="ADAL" clId="{171FDCCA-C198-4BCC-A328-7CEAB34EC956}" dt="2024-07-05T06:19:33.233" v="24413" actId="1076"/>
          <ac:spMkLst>
            <pc:docMk/>
            <pc:sldMk cId="3194480319" sldId="2147483409"/>
            <ac:spMk id="13" creationId="{C22F3BC6-425D-255B-C083-4CE863DB4329}"/>
          </ac:spMkLst>
        </pc:spChg>
        <pc:spChg chg="add mod ord">
          <ac:chgData name="Allen Hsu" userId="60d91a9c-a42c-4cc8-ad01-70c31ac073b3" providerId="ADAL" clId="{171FDCCA-C198-4BCC-A328-7CEAB34EC956}" dt="2024-07-05T06:44:26.899" v="24793" actId="5793"/>
          <ac:spMkLst>
            <pc:docMk/>
            <pc:sldMk cId="3194480319" sldId="2147483409"/>
            <ac:spMk id="14" creationId="{FB648AE3-00A0-2751-F02C-2E5E0FF6E800}"/>
          </ac:spMkLst>
        </pc:spChg>
        <pc:spChg chg="add mod ord">
          <ac:chgData name="Allen Hsu" userId="60d91a9c-a42c-4cc8-ad01-70c31ac073b3" providerId="ADAL" clId="{171FDCCA-C198-4BCC-A328-7CEAB34EC956}" dt="2024-07-05T06:29:23.957" v="24550" actId="1035"/>
          <ac:spMkLst>
            <pc:docMk/>
            <pc:sldMk cId="3194480319" sldId="2147483409"/>
            <ac:spMk id="15" creationId="{B32352A6-1D80-5263-6ADA-54F9A3D02408}"/>
          </ac:spMkLst>
        </pc:spChg>
        <pc:spChg chg="add mod">
          <ac:chgData name="Allen Hsu" userId="60d91a9c-a42c-4cc8-ad01-70c31ac073b3" providerId="ADAL" clId="{171FDCCA-C198-4BCC-A328-7CEAB34EC956}" dt="2024-07-05T06:55:07.414" v="24962" actId="1035"/>
          <ac:spMkLst>
            <pc:docMk/>
            <pc:sldMk cId="3194480319" sldId="2147483409"/>
            <ac:spMk id="16" creationId="{13429841-20BD-3226-5FAB-41CD5C3760B5}"/>
          </ac:spMkLst>
        </pc:spChg>
        <pc:spChg chg="add mod ord">
          <ac:chgData name="Allen Hsu" userId="60d91a9c-a42c-4cc8-ad01-70c31ac073b3" providerId="ADAL" clId="{171FDCCA-C198-4BCC-A328-7CEAB34EC956}" dt="2024-07-05T06:29:23.957" v="24550" actId="1035"/>
          <ac:spMkLst>
            <pc:docMk/>
            <pc:sldMk cId="3194480319" sldId="2147483409"/>
            <ac:spMk id="17" creationId="{FF0F7E22-B1CE-7AAF-3DA9-704700D17129}"/>
          </ac:spMkLst>
        </pc:spChg>
        <pc:spChg chg="add mod">
          <ac:chgData name="Allen Hsu" userId="60d91a9c-a42c-4cc8-ad01-70c31ac073b3" providerId="ADAL" clId="{171FDCCA-C198-4BCC-A328-7CEAB34EC956}" dt="2024-07-05T06:55:07.414" v="24962" actId="1035"/>
          <ac:spMkLst>
            <pc:docMk/>
            <pc:sldMk cId="3194480319" sldId="2147483409"/>
            <ac:spMk id="18" creationId="{AC69F237-2BCE-A0BA-FF8C-F99B44F84328}"/>
          </ac:spMkLst>
        </pc:spChg>
        <pc:spChg chg="add mod">
          <ac:chgData name="Allen Hsu" userId="60d91a9c-a42c-4cc8-ad01-70c31ac073b3" providerId="ADAL" clId="{171FDCCA-C198-4BCC-A328-7CEAB34EC956}" dt="2024-07-10T00:28:44.291" v="33547" actId="1076"/>
          <ac:spMkLst>
            <pc:docMk/>
            <pc:sldMk cId="3194480319" sldId="2147483409"/>
            <ac:spMk id="19" creationId="{310EA19E-CA53-0F1A-84A7-E60E0E75E230}"/>
          </ac:spMkLst>
        </pc:spChg>
        <pc:spChg chg="add del mod">
          <ac:chgData name="Allen Hsu" userId="60d91a9c-a42c-4cc8-ad01-70c31ac073b3" providerId="ADAL" clId="{171FDCCA-C198-4BCC-A328-7CEAB34EC956}" dt="2024-07-05T06:45:06.633" v="24798" actId="14100"/>
          <ac:spMkLst>
            <pc:docMk/>
            <pc:sldMk cId="3194480319" sldId="2147483409"/>
            <ac:spMk id="20" creationId="{6AAA85DF-D1D7-DE21-D2FC-71BC313B9D81}"/>
          </ac:spMkLst>
        </pc:spChg>
        <pc:spChg chg="add mod ord">
          <ac:chgData name="Allen Hsu" userId="60d91a9c-a42c-4cc8-ad01-70c31ac073b3" providerId="ADAL" clId="{171FDCCA-C198-4BCC-A328-7CEAB34EC956}" dt="2024-07-05T06:29:23.957" v="24550" actId="1035"/>
          <ac:spMkLst>
            <pc:docMk/>
            <pc:sldMk cId="3194480319" sldId="2147483409"/>
            <ac:spMk id="22" creationId="{F26D2185-D037-C90C-FA3D-06FBEAA90A5A}"/>
          </ac:spMkLst>
        </pc:spChg>
        <pc:spChg chg="add mod">
          <ac:chgData name="Allen Hsu" userId="60d91a9c-a42c-4cc8-ad01-70c31ac073b3" providerId="ADAL" clId="{171FDCCA-C198-4BCC-A328-7CEAB34EC956}" dt="2024-07-05T06:55:07.414" v="24962" actId="1035"/>
          <ac:spMkLst>
            <pc:docMk/>
            <pc:sldMk cId="3194480319" sldId="2147483409"/>
            <ac:spMk id="23" creationId="{D814B323-6A6A-6A1C-7B46-A7924850C096}"/>
          </ac:spMkLst>
        </pc:spChg>
        <pc:spChg chg="add mod">
          <ac:chgData name="Allen Hsu" userId="60d91a9c-a42c-4cc8-ad01-70c31ac073b3" providerId="ADAL" clId="{171FDCCA-C198-4BCC-A328-7CEAB34EC956}" dt="2024-07-05T06:45:00.651" v="24797" actId="1582"/>
          <ac:spMkLst>
            <pc:docMk/>
            <pc:sldMk cId="3194480319" sldId="2147483409"/>
            <ac:spMk id="24" creationId="{C752F103-1031-2B64-5E72-B9A83B6D703D}"/>
          </ac:spMkLst>
        </pc:spChg>
        <pc:spChg chg="add mod">
          <ac:chgData name="Allen Hsu" userId="60d91a9c-a42c-4cc8-ad01-70c31ac073b3" providerId="ADAL" clId="{171FDCCA-C198-4BCC-A328-7CEAB34EC956}" dt="2024-07-10T00:28:44.291" v="33547" actId="1076"/>
          <ac:spMkLst>
            <pc:docMk/>
            <pc:sldMk cId="3194480319" sldId="2147483409"/>
            <ac:spMk id="49" creationId="{3AD46C7A-FF92-4871-B293-DE3515A67F93}"/>
          </ac:spMkLst>
        </pc:spChg>
        <pc:graphicFrameChg chg="add mod modGraphic">
          <ac:chgData name="Allen Hsu" userId="60d91a9c-a42c-4cc8-ad01-70c31ac073b3" providerId="ADAL" clId="{171FDCCA-C198-4BCC-A328-7CEAB34EC956}" dt="2024-07-11T09:19:15.208" v="38030" actId="242"/>
          <ac:graphicFrameMkLst>
            <pc:docMk/>
            <pc:sldMk cId="3194480319" sldId="2147483409"/>
            <ac:graphicFrameMk id="5" creationId="{520ACF2A-EC12-33D8-D95E-B7E6B4B15349}"/>
          </ac:graphicFrameMkLst>
        </pc:graphicFrameChg>
        <pc:graphicFrameChg chg="add mod">
          <ac:chgData name="Allen Hsu" userId="60d91a9c-a42c-4cc8-ad01-70c31ac073b3" providerId="ADAL" clId="{171FDCCA-C198-4BCC-A328-7CEAB34EC956}" dt="2024-07-10T00:28:44.291" v="33547" actId="1076"/>
          <ac:graphicFrameMkLst>
            <pc:docMk/>
            <pc:sldMk cId="3194480319" sldId="2147483409"/>
            <ac:graphicFrameMk id="6" creationId="{45335401-C0B7-3747-4D7E-36462C711678}"/>
          </ac:graphicFrameMkLst>
        </pc:graphicFrameChg>
        <pc:graphicFrameChg chg="add mod">
          <ac:chgData name="Allen Hsu" userId="60d91a9c-a42c-4cc8-ad01-70c31ac073b3" providerId="ADAL" clId="{171FDCCA-C198-4BCC-A328-7CEAB34EC956}" dt="2024-07-10T00:28:44.291" v="33547" actId="1076"/>
          <ac:graphicFrameMkLst>
            <pc:docMk/>
            <pc:sldMk cId="3194480319" sldId="2147483409"/>
            <ac:graphicFrameMk id="7" creationId="{94EB43CA-7357-9C4B-A7C2-6EA96E854370}"/>
          </ac:graphicFrameMkLst>
        </pc:graphicFrameChg>
        <pc:graphicFrameChg chg="add mod modGraphic">
          <ac:chgData name="Allen Hsu" userId="60d91a9c-a42c-4cc8-ad01-70c31ac073b3" providerId="ADAL" clId="{171FDCCA-C198-4BCC-A328-7CEAB34EC956}" dt="2024-07-10T00:28:44.291" v="33547" actId="1076"/>
          <ac:graphicFrameMkLst>
            <pc:docMk/>
            <pc:sldMk cId="3194480319" sldId="2147483409"/>
            <ac:graphicFrameMk id="9" creationId="{B0A30AF9-F6EA-E031-0674-E77149760C42}"/>
          </ac:graphicFrameMkLst>
        </pc:graphicFrameChg>
        <pc:graphicFrameChg chg="add del mod ord">
          <ac:chgData name="Allen Hsu" userId="60d91a9c-a42c-4cc8-ad01-70c31ac073b3" providerId="ADAL" clId="{171FDCCA-C198-4BCC-A328-7CEAB34EC956}" dt="2024-07-05T06:14:14.359" v="24266" actId="478"/>
          <ac:graphicFrameMkLst>
            <pc:docMk/>
            <pc:sldMk cId="3194480319" sldId="2147483409"/>
            <ac:graphicFrameMk id="21" creationId="{B70B2CB8-2736-5C41-E845-F6BF2A9712AB}"/>
          </ac:graphicFrameMkLst>
        </pc:graphicFrameChg>
        <pc:picChg chg="add mod">
          <ac:chgData name="Allen Hsu" userId="60d91a9c-a42c-4cc8-ad01-70c31ac073b3" providerId="ADAL" clId="{171FDCCA-C198-4BCC-A328-7CEAB34EC956}" dt="2024-07-10T00:28:48.114" v="33548" actId="1076"/>
          <ac:picMkLst>
            <pc:docMk/>
            <pc:sldMk cId="3194480319" sldId="2147483409"/>
            <ac:picMk id="4" creationId="{20A3CB10-C77B-3EBC-EDF6-CF5843CE466A}"/>
          </ac:picMkLst>
        </pc:picChg>
      </pc:sldChg>
      <pc:sldChg chg="modSp new mod modAnim">
        <pc:chgData name="Allen Hsu" userId="60d91a9c-a42c-4cc8-ad01-70c31ac073b3" providerId="ADAL" clId="{171FDCCA-C198-4BCC-A328-7CEAB34EC956}" dt="2024-07-05T02:21:10.414" v="21531"/>
        <pc:sldMkLst>
          <pc:docMk/>
          <pc:sldMk cId="2714985286" sldId="2147483410"/>
        </pc:sldMkLst>
        <pc:spChg chg="mod">
          <ac:chgData name="Allen Hsu" userId="60d91a9c-a42c-4cc8-ad01-70c31ac073b3" providerId="ADAL" clId="{171FDCCA-C198-4BCC-A328-7CEAB34EC956}" dt="2024-07-04T06:09:45.567" v="18873" actId="20577"/>
          <ac:spMkLst>
            <pc:docMk/>
            <pc:sldMk cId="2714985286" sldId="2147483410"/>
            <ac:spMk id="4" creationId="{F040ADE2-6579-BF06-6966-65437E378C7C}"/>
          </ac:spMkLst>
        </pc:spChg>
      </pc:sldChg>
      <pc:sldChg chg="addSp delSp modSp new mod">
        <pc:chgData name="Allen Hsu" userId="60d91a9c-a42c-4cc8-ad01-70c31ac073b3" providerId="ADAL" clId="{171FDCCA-C198-4BCC-A328-7CEAB34EC956}" dt="2024-07-05T01:29:44.536" v="21106" actId="1076"/>
        <pc:sldMkLst>
          <pc:docMk/>
          <pc:sldMk cId="1305525745" sldId="2147483411"/>
        </pc:sldMkLst>
        <pc:spChg chg="mod">
          <ac:chgData name="Allen Hsu" userId="60d91a9c-a42c-4cc8-ad01-70c31ac073b3" providerId="ADAL" clId="{171FDCCA-C198-4BCC-A328-7CEAB34EC956}" dt="2024-07-04T06:09:58.073" v="18892" actId="20577"/>
          <ac:spMkLst>
            <pc:docMk/>
            <pc:sldMk cId="1305525745" sldId="2147483411"/>
            <ac:spMk id="2" creationId="{77BA1006-489A-33AF-947C-C6ACF0C69315}"/>
          </ac:spMkLst>
        </pc:spChg>
        <pc:spChg chg="del">
          <ac:chgData name="Allen Hsu" userId="60d91a9c-a42c-4cc8-ad01-70c31ac073b3" providerId="ADAL" clId="{171FDCCA-C198-4BCC-A328-7CEAB34EC956}" dt="2024-07-04T06:09:51.371" v="18875" actId="478"/>
          <ac:spMkLst>
            <pc:docMk/>
            <pc:sldMk cId="1305525745" sldId="2147483411"/>
            <ac:spMk id="4" creationId="{153B7546-75ED-41E3-C030-2826FF7C99D8}"/>
          </ac:spMkLst>
        </pc:spChg>
        <pc:spChg chg="add mod">
          <ac:chgData name="Allen Hsu" userId="60d91a9c-a42c-4cc8-ad01-70c31ac073b3" providerId="ADAL" clId="{171FDCCA-C198-4BCC-A328-7CEAB34EC956}" dt="2024-07-04T06:12:29.285" v="18916" actId="20577"/>
          <ac:spMkLst>
            <pc:docMk/>
            <pc:sldMk cId="1305525745" sldId="2147483411"/>
            <ac:spMk id="9" creationId="{C22BF630-19F6-1604-79B7-2684A4D84D49}"/>
          </ac:spMkLst>
        </pc:spChg>
        <pc:spChg chg="add mod">
          <ac:chgData name="Allen Hsu" userId="60d91a9c-a42c-4cc8-ad01-70c31ac073b3" providerId="ADAL" clId="{171FDCCA-C198-4BCC-A328-7CEAB34EC956}" dt="2024-07-04T06:15:10.314" v="19011" actId="20577"/>
          <ac:spMkLst>
            <pc:docMk/>
            <pc:sldMk cId="1305525745" sldId="2147483411"/>
            <ac:spMk id="10" creationId="{E6F43B5F-1D78-50BB-FC7C-3FCECC73213A}"/>
          </ac:spMkLst>
        </pc:spChg>
        <pc:spChg chg="add mod">
          <ac:chgData name="Allen Hsu" userId="60d91a9c-a42c-4cc8-ad01-70c31ac073b3" providerId="ADAL" clId="{171FDCCA-C198-4BCC-A328-7CEAB34EC956}" dt="2024-07-04T06:19:02.327" v="19026" actId="1076"/>
          <ac:spMkLst>
            <pc:docMk/>
            <pc:sldMk cId="1305525745" sldId="2147483411"/>
            <ac:spMk id="11" creationId="{C259EEBA-64F3-0F6D-C271-DC02B69BD358}"/>
          </ac:spMkLst>
        </pc:spChg>
        <pc:spChg chg="add mod">
          <ac:chgData name="Allen Hsu" userId="60d91a9c-a42c-4cc8-ad01-70c31ac073b3" providerId="ADAL" clId="{171FDCCA-C198-4BCC-A328-7CEAB34EC956}" dt="2024-07-04T06:19:02.327" v="19026" actId="1076"/>
          <ac:spMkLst>
            <pc:docMk/>
            <pc:sldMk cId="1305525745" sldId="2147483411"/>
            <ac:spMk id="14" creationId="{4E8BB5FA-ACD5-0E79-3BFF-13AF78387A63}"/>
          </ac:spMkLst>
        </pc:spChg>
        <pc:spChg chg="add mod">
          <ac:chgData name="Allen Hsu" userId="60d91a9c-a42c-4cc8-ad01-70c31ac073b3" providerId="ADAL" clId="{171FDCCA-C198-4BCC-A328-7CEAB34EC956}" dt="2024-07-04T06:20:16.724" v="19068" actId="20577"/>
          <ac:spMkLst>
            <pc:docMk/>
            <pc:sldMk cId="1305525745" sldId="2147483411"/>
            <ac:spMk id="21" creationId="{BD73E225-C780-F744-D3DD-030A38B114E6}"/>
          </ac:spMkLst>
        </pc:spChg>
        <pc:picChg chg="add mod">
          <ac:chgData name="Allen Hsu" userId="60d91a9c-a42c-4cc8-ad01-70c31ac073b3" providerId="ADAL" clId="{171FDCCA-C198-4BCC-A328-7CEAB34EC956}" dt="2024-07-04T06:12:23.080" v="18902" actId="1076"/>
          <ac:picMkLst>
            <pc:docMk/>
            <pc:sldMk cId="1305525745" sldId="2147483411"/>
            <ac:picMk id="6" creationId="{5A64C2F0-A5DF-A326-C391-C90B3EC2D207}"/>
          </ac:picMkLst>
        </pc:picChg>
        <pc:picChg chg="add mod">
          <ac:chgData name="Allen Hsu" userId="60d91a9c-a42c-4cc8-ad01-70c31ac073b3" providerId="ADAL" clId="{171FDCCA-C198-4BCC-A328-7CEAB34EC956}" dt="2024-07-04T06:19:02.327" v="19026" actId="1076"/>
          <ac:picMkLst>
            <pc:docMk/>
            <pc:sldMk cId="1305525745" sldId="2147483411"/>
            <ac:picMk id="8" creationId="{D426DAAF-A0C5-E0B5-E9AC-E056033296BC}"/>
          </ac:picMkLst>
        </pc:picChg>
        <pc:picChg chg="add mod">
          <ac:chgData name="Allen Hsu" userId="60d91a9c-a42c-4cc8-ad01-70c31ac073b3" providerId="ADAL" clId="{171FDCCA-C198-4BCC-A328-7CEAB34EC956}" dt="2024-07-04T06:19:02.327" v="19026" actId="1076"/>
          <ac:picMkLst>
            <pc:docMk/>
            <pc:sldMk cId="1305525745" sldId="2147483411"/>
            <ac:picMk id="13" creationId="{CC53EE7F-30D3-E480-C815-1A8A16121F3D}"/>
          </ac:picMkLst>
        </pc:picChg>
        <pc:picChg chg="add mod">
          <ac:chgData name="Allen Hsu" userId="60d91a9c-a42c-4cc8-ad01-70c31ac073b3" providerId="ADAL" clId="{171FDCCA-C198-4BCC-A328-7CEAB34EC956}" dt="2024-07-05T01:29:44.536" v="21106" actId="1076"/>
          <ac:picMkLst>
            <pc:docMk/>
            <pc:sldMk cId="1305525745" sldId="2147483411"/>
            <ac:picMk id="16" creationId="{60741B95-0CF2-8E11-5356-853FB967F833}"/>
          </ac:picMkLst>
        </pc:picChg>
        <pc:picChg chg="add mod">
          <ac:chgData name="Allen Hsu" userId="60d91a9c-a42c-4cc8-ad01-70c31ac073b3" providerId="ADAL" clId="{171FDCCA-C198-4BCC-A328-7CEAB34EC956}" dt="2024-07-04T06:20:00.799" v="19039" actId="1076"/>
          <ac:picMkLst>
            <pc:docMk/>
            <pc:sldMk cId="1305525745" sldId="2147483411"/>
            <ac:picMk id="18" creationId="{73058798-7E07-4257-4CFB-BBACFDC715C2}"/>
          </ac:picMkLst>
        </pc:picChg>
        <pc:picChg chg="add mod">
          <ac:chgData name="Allen Hsu" userId="60d91a9c-a42c-4cc8-ad01-70c31ac073b3" providerId="ADAL" clId="{171FDCCA-C198-4BCC-A328-7CEAB34EC956}" dt="2024-07-04T06:20:00.799" v="19039" actId="1076"/>
          <ac:picMkLst>
            <pc:docMk/>
            <pc:sldMk cId="1305525745" sldId="2147483411"/>
            <ac:picMk id="20" creationId="{887B6C74-3EEC-F44A-EACB-30A027599E18}"/>
          </ac:picMkLst>
        </pc:picChg>
      </pc:sldChg>
      <pc:sldChg chg="addSp delSp modSp new mod">
        <pc:chgData name="Allen Hsu" userId="60d91a9c-a42c-4cc8-ad01-70c31ac073b3" providerId="ADAL" clId="{171FDCCA-C198-4BCC-A328-7CEAB34EC956}" dt="2024-07-04T06:32:56.578" v="19233" actId="20577"/>
        <pc:sldMkLst>
          <pc:docMk/>
          <pc:sldMk cId="2114245725" sldId="2147483412"/>
        </pc:sldMkLst>
        <pc:spChg chg="del">
          <ac:chgData name="Allen Hsu" userId="60d91a9c-a42c-4cc8-ad01-70c31ac073b3" providerId="ADAL" clId="{171FDCCA-C198-4BCC-A328-7CEAB34EC956}" dt="2024-07-04T06:20:27.469" v="19070" actId="478"/>
          <ac:spMkLst>
            <pc:docMk/>
            <pc:sldMk cId="2114245725" sldId="2147483412"/>
            <ac:spMk id="4" creationId="{8466DCAF-1183-3B3F-8FCC-4480283FF6DD}"/>
          </ac:spMkLst>
        </pc:spChg>
        <pc:spChg chg="add mod">
          <ac:chgData name="Allen Hsu" userId="60d91a9c-a42c-4cc8-ad01-70c31ac073b3" providerId="ADAL" clId="{171FDCCA-C198-4BCC-A328-7CEAB34EC956}" dt="2024-07-04T06:20:40.126" v="19089" actId="20577"/>
          <ac:spMkLst>
            <pc:docMk/>
            <pc:sldMk cId="2114245725" sldId="2147483412"/>
            <ac:spMk id="5" creationId="{D1F35A3E-7CFB-9AB8-D340-0B3C9A63D8CD}"/>
          </ac:spMkLst>
        </pc:spChg>
        <pc:spChg chg="add mod">
          <ac:chgData name="Allen Hsu" userId="60d91a9c-a42c-4cc8-ad01-70c31ac073b3" providerId="ADAL" clId="{171FDCCA-C198-4BCC-A328-7CEAB34EC956}" dt="2024-07-04T06:31:22.759" v="19213" actId="21"/>
          <ac:spMkLst>
            <pc:docMk/>
            <pc:sldMk cId="2114245725" sldId="2147483412"/>
            <ac:spMk id="8" creationId="{DE65B76E-452D-512C-393F-59D7C0B39593}"/>
          </ac:spMkLst>
        </pc:spChg>
        <pc:spChg chg="add mod">
          <ac:chgData name="Allen Hsu" userId="60d91a9c-a42c-4cc8-ad01-70c31ac073b3" providerId="ADAL" clId="{171FDCCA-C198-4BCC-A328-7CEAB34EC956}" dt="2024-07-04T06:32:56.578" v="19233" actId="20577"/>
          <ac:spMkLst>
            <pc:docMk/>
            <pc:sldMk cId="2114245725" sldId="2147483412"/>
            <ac:spMk id="11" creationId="{FB4D2F51-1730-C294-5428-0FEB88825CF8}"/>
          </ac:spMkLst>
        </pc:spChg>
        <pc:spChg chg="add mod">
          <ac:chgData name="Allen Hsu" userId="60d91a9c-a42c-4cc8-ad01-70c31ac073b3" providerId="ADAL" clId="{171FDCCA-C198-4BCC-A328-7CEAB34EC956}" dt="2024-07-04T06:31:30.187" v="19216" actId="20577"/>
          <ac:spMkLst>
            <pc:docMk/>
            <pc:sldMk cId="2114245725" sldId="2147483412"/>
            <ac:spMk id="14" creationId="{DA07DFF2-9316-D294-CBC7-7ACFD24C4932}"/>
          </ac:spMkLst>
        </pc:spChg>
        <pc:spChg chg="add mod">
          <ac:chgData name="Allen Hsu" userId="60d91a9c-a42c-4cc8-ad01-70c31ac073b3" providerId="ADAL" clId="{171FDCCA-C198-4BCC-A328-7CEAB34EC956}" dt="2024-07-04T06:31:26.878" v="19215" actId="1076"/>
          <ac:spMkLst>
            <pc:docMk/>
            <pc:sldMk cId="2114245725" sldId="2147483412"/>
            <ac:spMk id="16" creationId="{CC37D86E-AD72-31DB-AF06-2BC08193DE28}"/>
          </ac:spMkLst>
        </pc:spChg>
        <pc:picChg chg="add mod">
          <ac:chgData name="Allen Hsu" userId="60d91a9c-a42c-4cc8-ad01-70c31ac073b3" providerId="ADAL" clId="{171FDCCA-C198-4BCC-A328-7CEAB34EC956}" dt="2024-07-04T06:23:52.516" v="19092" actId="1076"/>
          <ac:picMkLst>
            <pc:docMk/>
            <pc:sldMk cId="2114245725" sldId="2147483412"/>
            <ac:picMk id="7" creationId="{92846B43-5440-127B-4E1A-187867BFE3D0}"/>
          </ac:picMkLst>
        </pc:picChg>
        <pc:picChg chg="add mod">
          <ac:chgData name="Allen Hsu" userId="60d91a9c-a42c-4cc8-ad01-70c31ac073b3" providerId="ADAL" clId="{171FDCCA-C198-4BCC-A328-7CEAB34EC956}" dt="2024-07-04T06:29:01.412" v="19169" actId="1076"/>
          <ac:picMkLst>
            <pc:docMk/>
            <pc:sldMk cId="2114245725" sldId="2147483412"/>
            <ac:picMk id="10" creationId="{FA408022-85E6-5CD5-DD87-2137111B2022}"/>
          </ac:picMkLst>
        </pc:picChg>
        <pc:picChg chg="add mod">
          <ac:chgData name="Allen Hsu" userId="60d91a9c-a42c-4cc8-ad01-70c31ac073b3" providerId="ADAL" clId="{171FDCCA-C198-4BCC-A328-7CEAB34EC956}" dt="2024-07-04T06:30:41.344" v="19179" actId="1076"/>
          <ac:picMkLst>
            <pc:docMk/>
            <pc:sldMk cId="2114245725" sldId="2147483412"/>
            <ac:picMk id="13" creationId="{7AC1472D-D2EA-8149-DE31-BEAA8F026B61}"/>
          </ac:picMkLst>
        </pc:picChg>
        <pc:picChg chg="add mod">
          <ac:chgData name="Allen Hsu" userId="60d91a9c-a42c-4cc8-ad01-70c31ac073b3" providerId="ADAL" clId="{171FDCCA-C198-4BCC-A328-7CEAB34EC956}" dt="2024-07-04T06:32:37.792" v="19223" actId="14100"/>
          <ac:picMkLst>
            <pc:docMk/>
            <pc:sldMk cId="2114245725" sldId="2147483412"/>
            <ac:picMk id="18" creationId="{2E38DF9D-3661-3E76-D1F8-AAA3250643D7}"/>
          </ac:picMkLst>
        </pc:picChg>
      </pc:sldChg>
      <pc:sldChg chg="addSp delSp modSp new add del mod chgLayout">
        <pc:chgData name="Allen Hsu" userId="60d91a9c-a42c-4cc8-ad01-70c31ac073b3" providerId="ADAL" clId="{171FDCCA-C198-4BCC-A328-7CEAB34EC956}" dt="2024-07-08T01:36:15.865" v="27179" actId="2696"/>
        <pc:sldMkLst>
          <pc:docMk/>
          <pc:sldMk cId="664054556" sldId="2147483413"/>
        </pc:sldMkLst>
        <pc:spChg chg="del">
          <ac:chgData name="Allen Hsu" userId="60d91a9c-a42c-4cc8-ad01-70c31ac073b3" providerId="ADAL" clId="{171FDCCA-C198-4BCC-A328-7CEAB34EC956}" dt="2024-07-05T02:01:58.833" v="21355" actId="478"/>
          <ac:spMkLst>
            <pc:docMk/>
            <pc:sldMk cId="664054556" sldId="2147483413"/>
            <ac:spMk id="2" creationId="{AAB5F35F-4464-620D-7EB5-1F0D1B65303A}"/>
          </ac:spMkLst>
        </pc:spChg>
        <pc:spChg chg="del">
          <ac:chgData name="Allen Hsu" userId="60d91a9c-a42c-4cc8-ad01-70c31ac073b3" providerId="ADAL" clId="{171FDCCA-C198-4BCC-A328-7CEAB34EC956}" dt="2024-07-05T02:03:10.786" v="21357" actId="478"/>
          <ac:spMkLst>
            <pc:docMk/>
            <pc:sldMk cId="664054556" sldId="2147483413"/>
            <ac:spMk id="3" creationId="{8F0104AE-917A-65D2-3031-54DC659975DB}"/>
          </ac:spMkLst>
        </pc:spChg>
        <pc:spChg chg="mod ord">
          <ac:chgData name="Allen Hsu" userId="60d91a9c-a42c-4cc8-ad01-70c31ac073b3" providerId="ADAL" clId="{171FDCCA-C198-4BCC-A328-7CEAB34EC956}" dt="2024-07-05T09:10:28.689" v="26208" actId="700"/>
          <ac:spMkLst>
            <pc:docMk/>
            <pc:sldMk cId="664054556" sldId="2147483413"/>
            <ac:spMk id="4" creationId="{4B5D37BE-F37F-D80C-010A-A6696BC1A10E}"/>
          </ac:spMkLst>
        </pc:spChg>
        <pc:spChg chg="add mod">
          <ac:chgData name="Allen Hsu" userId="60d91a9c-a42c-4cc8-ad01-70c31ac073b3" providerId="ADAL" clId="{171FDCCA-C198-4BCC-A328-7CEAB34EC956}" dt="2024-07-05T09:10:16.733" v="26204"/>
          <ac:spMkLst>
            <pc:docMk/>
            <pc:sldMk cId="664054556" sldId="2147483413"/>
            <ac:spMk id="8" creationId="{767D6747-5E4E-2FD5-599A-370644F0B4F0}"/>
          </ac:spMkLst>
        </pc:spChg>
        <pc:spChg chg="add mod">
          <ac:chgData name="Allen Hsu" userId="60d91a9c-a42c-4cc8-ad01-70c31ac073b3" providerId="ADAL" clId="{171FDCCA-C198-4BCC-A328-7CEAB34EC956}" dt="2024-07-05T09:10:16.733" v="26204"/>
          <ac:spMkLst>
            <pc:docMk/>
            <pc:sldMk cId="664054556" sldId="2147483413"/>
            <ac:spMk id="10" creationId="{B9477796-FBCB-32AF-AE12-2DE06CEAAAB1}"/>
          </ac:spMkLst>
        </pc:spChg>
        <pc:spChg chg="add mod">
          <ac:chgData name="Allen Hsu" userId="60d91a9c-a42c-4cc8-ad01-70c31ac073b3" providerId="ADAL" clId="{171FDCCA-C198-4BCC-A328-7CEAB34EC956}" dt="2024-07-05T09:10:16.733" v="26204"/>
          <ac:spMkLst>
            <pc:docMk/>
            <pc:sldMk cId="664054556" sldId="2147483413"/>
            <ac:spMk id="12" creationId="{BA458D60-B067-3523-D7FE-81C2CFC089FE}"/>
          </ac:spMkLst>
        </pc:spChg>
        <pc:spChg chg="add mod">
          <ac:chgData name="Allen Hsu" userId="60d91a9c-a42c-4cc8-ad01-70c31ac073b3" providerId="ADAL" clId="{171FDCCA-C198-4BCC-A328-7CEAB34EC956}" dt="2024-07-05T09:10:16.733" v="26204"/>
          <ac:spMkLst>
            <pc:docMk/>
            <pc:sldMk cId="664054556" sldId="2147483413"/>
            <ac:spMk id="14" creationId="{2233990D-0C2A-21F3-E971-4CC0F341F52A}"/>
          </ac:spMkLst>
        </pc:spChg>
        <pc:spChg chg="add mod">
          <ac:chgData name="Allen Hsu" userId="60d91a9c-a42c-4cc8-ad01-70c31ac073b3" providerId="ADAL" clId="{171FDCCA-C198-4BCC-A328-7CEAB34EC956}" dt="2024-07-05T09:10:16.733" v="26204"/>
          <ac:spMkLst>
            <pc:docMk/>
            <pc:sldMk cId="664054556" sldId="2147483413"/>
            <ac:spMk id="16" creationId="{E0879D9A-3F4C-6B7D-D7A2-B19FC5BD5BB7}"/>
          </ac:spMkLst>
        </pc:spChg>
        <pc:spChg chg="add mod">
          <ac:chgData name="Allen Hsu" userId="60d91a9c-a42c-4cc8-ad01-70c31ac073b3" providerId="ADAL" clId="{171FDCCA-C198-4BCC-A328-7CEAB34EC956}" dt="2024-07-05T09:10:16.733" v="26204"/>
          <ac:spMkLst>
            <pc:docMk/>
            <pc:sldMk cId="664054556" sldId="2147483413"/>
            <ac:spMk id="17" creationId="{ECBA6178-6F3F-5028-3AB2-890BFF47BC8D}"/>
          </ac:spMkLst>
        </pc:spChg>
        <pc:spChg chg="add mod ord">
          <ac:chgData name="Allen Hsu" userId="60d91a9c-a42c-4cc8-ad01-70c31ac073b3" providerId="ADAL" clId="{171FDCCA-C198-4BCC-A328-7CEAB34EC956}" dt="2024-07-05T09:10:45.848" v="26236" actId="20577"/>
          <ac:spMkLst>
            <pc:docMk/>
            <pc:sldMk cId="664054556" sldId="2147483413"/>
            <ac:spMk id="19" creationId="{4B459D9A-C295-2276-E0B3-745B8F58CB7E}"/>
          </ac:spMkLst>
        </pc:spChg>
        <pc:spChg chg="add del mod ord">
          <ac:chgData name="Allen Hsu" userId="60d91a9c-a42c-4cc8-ad01-70c31ac073b3" providerId="ADAL" clId="{171FDCCA-C198-4BCC-A328-7CEAB34EC956}" dt="2024-07-05T09:10:31.018" v="26209" actId="478"/>
          <ac:spMkLst>
            <pc:docMk/>
            <pc:sldMk cId="664054556" sldId="2147483413"/>
            <ac:spMk id="20" creationId="{6A428E63-28A4-7433-2099-74994905A42A}"/>
          </ac:spMkLst>
        </pc:spChg>
        <pc:spChg chg="add mod">
          <ac:chgData name="Allen Hsu" userId="60d91a9c-a42c-4cc8-ad01-70c31ac073b3" providerId="ADAL" clId="{171FDCCA-C198-4BCC-A328-7CEAB34EC956}" dt="2024-07-05T09:10:16.733" v="26204"/>
          <ac:spMkLst>
            <pc:docMk/>
            <pc:sldMk cId="664054556" sldId="2147483413"/>
            <ac:spMk id="21" creationId="{0A9CD2B1-5304-DAC2-8785-A3D6E1F0F1B6}"/>
          </ac:spMkLst>
        </pc:spChg>
        <pc:spChg chg="add mod">
          <ac:chgData name="Allen Hsu" userId="60d91a9c-a42c-4cc8-ad01-70c31ac073b3" providerId="ADAL" clId="{171FDCCA-C198-4BCC-A328-7CEAB34EC956}" dt="2024-07-05T09:11:40.760" v="26242" actId="555"/>
          <ac:spMkLst>
            <pc:docMk/>
            <pc:sldMk cId="664054556" sldId="2147483413"/>
            <ac:spMk id="22" creationId="{412854C5-A33A-F742-8B48-5C9EFC491C7B}"/>
          </ac:spMkLst>
        </pc:spChg>
        <pc:graphicFrameChg chg="add mod modGraphic">
          <ac:chgData name="Allen Hsu" userId="60d91a9c-a42c-4cc8-ad01-70c31ac073b3" providerId="ADAL" clId="{171FDCCA-C198-4BCC-A328-7CEAB34EC956}" dt="2024-07-05T09:05:19.952" v="26133" actId="1076"/>
          <ac:graphicFrameMkLst>
            <pc:docMk/>
            <pc:sldMk cId="664054556" sldId="2147483413"/>
            <ac:graphicFrameMk id="5" creationId="{6B2EE450-CF90-53BC-83DC-FE7D7BA834E7}"/>
          </ac:graphicFrameMkLst>
        </pc:graphicFrameChg>
        <pc:graphicFrameChg chg="add del mod modGraphic">
          <ac:chgData name="Allen Hsu" userId="60d91a9c-a42c-4cc8-ad01-70c31ac073b3" providerId="ADAL" clId="{171FDCCA-C198-4BCC-A328-7CEAB34EC956}" dt="2024-07-05T09:10:18.450" v="26205" actId="21"/>
          <ac:graphicFrameMkLst>
            <pc:docMk/>
            <pc:sldMk cId="664054556" sldId="2147483413"/>
            <ac:graphicFrameMk id="6" creationId="{C9FFD112-38E9-AEF2-BF51-CAD24739CAAD}"/>
          </ac:graphicFrameMkLst>
        </pc:graphicFrameChg>
        <pc:picChg chg="add mod">
          <ac:chgData name="Allen Hsu" userId="60d91a9c-a42c-4cc8-ad01-70c31ac073b3" providerId="ADAL" clId="{171FDCCA-C198-4BCC-A328-7CEAB34EC956}" dt="2024-07-05T09:10:16.733" v="26204"/>
          <ac:picMkLst>
            <pc:docMk/>
            <pc:sldMk cId="664054556" sldId="2147483413"/>
            <ac:picMk id="7" creationId="{B68C8DD7-748B-C4E0-896F-830B51BDBE73}"/>
          </ac:picMkLst>
        </pc:picChg>
        <pc:picChg chg="add mod">
          <ac:chgData name="Allen Hsu" userId="60d91a9c-a42c-4cc8-ad01-70c31ac073b3" providerId="ADAL" clId="{171FDCCA-C198-4BCC-A328-7CEAB34EC956}" dt="2024-07-05T09:10:16.733" v="26204"/>
          <ac:picMkLst>
            <pc:docMk/>
            <pc:sldMk cId="664054556" sldId="2147483413"/>
            <ac:picMk id="9" creationId="{C1025E2A-35E3-49BE-98EF-14938B129AD0}"/>
          </ac:picMkLst>
        </pc:picChg>
        <pc:picChg chg="add mod">
          <ac:chgData name="Allen Hsu" userId="60d91a9c-a42c-4cc8-ad01-70c31ac073b3" providerId="ADAL" clId="{171FDCCA-C198-4BCC-A328-7CEAB34EC956}" dt="2024-07-05T09:10:16.733" v="26204"/>
          <ac:picMkLst>
            <pc:docMk/>
            <pc:sldMk cId="664054556" sldId="2147483413"/>
            <ac:picMk id="11" creationId="{032A7C94-BE1A-DAD0-56EB-FF7BCC5803D1}"/>
          </ac:picMkLst>
        </pc:picChg>
        <pc:picChg chg="add mod modCrop">
          <ac:chgData name="Allen Hsu" userId="60d91a9c-a42c-4cc8-ad01-70c31ac073b3" providerId="ADAL" clId="{171FDCCA-C198-4BCC-A328-7CEAB34EC956}" dt="2024-07-05T09:11:30.478" v="26241" actId="14100"/>
          <ac:picMkLst>
            <pc:docMk/>
            <pc:sldMk cId="664054556" sldId="2147483413"/>
            <ac:picMk id="13" creationId="{56871BD7-E051-749C-C263-5EB06FDBA065}"/>
          </ac:picMkLst>
        </pc:picChg>
        <pc:picChg chg="add mod">
          <ac:chgData name="Allen Hsu" userId="60d91a9c-a42c-4cc8-ad01-70c31ac073b3" providerId="ADAL" clId="{171FDCCA-C198-4BCC-A328-7CEAB34EC956}" dt="2024-07-05T09:10:16.733" v="26204"/>
          <ac:picMkLst>
            <pc:docMk/>
            <pc:sldMk cId="664054556" sldId="2147483413"/>
            <ac:picMk id="15" creationId="{6CF5A68C-4925-E274-8160-BD1A526BE064}"/>
          </ac:picMkLst>
        </pc:picChg>
        <pc:picChg chg="add mod">
          <ac:chgData name="Allen Hsu" userId="60d91a9c-a42c-4cc8-ad01-70c31ac073b3" providerId="ADAL" clId="{171FDCCA-C198-4BCC-A328-7CEAB34EC956}" dt="2024-07-05T09:11:40.760" v="26242" actId="555"/>
          <ac:picMkLst>
            <pc:docMk/>
            <pc:sldMk cId="664054556" sldId="2147483413"/>
            <ac:picMk id="18" creationId="{10E6D845-5863-6871-B8C7-9B4B8AE224C7}"/>
          </ac:picMkLst>
        </pc:picChg>
        <pc:picChg chg="add mod">
          <ac:chgData name="Allen Hsu" userId="60d91a9c-a42c-4cc8-ad01-70c31ac073b3" providerId="ADAL" clId="{171FDCCA-C198-4BCC-A328-7CEAB34EC956}" dt="2024-07-05T09:10:16.733" v="26204"/>
          <ac:picMkLst>
            <pc:docMk/>
            <pc:sldMk cId="664054556" sldId="2147483413"/>
            <ac:picMk id="23" creationId="{0D1A7F68-DCB3-4837-639A-A32AC38C2268}"/>
          </ac:picMkLst>
        </pc:picChg>
      </pc:sldChg>
      <pc:sldChg chg="add">
        <pc:chgData name="Allen Hsu" userId="60d91a9c-a42c-4cc8-ad01-70c31ac073b3" providerId="ADAL" clId="{171FDCCA-C198-4BCC-A328-7CEAB34EC956}" dt="2024-07-08T01:36:27.870" v="27180"/>
        <pc:sldMkLst>
          <pc:docMk/>
          <pc:sldMk cId="2152338839" sldId="2147483413"/>
        </pc:sldMkLst>
      </pc:sldChg>
      <pc:sldChg chg="add del">
        <pc:chgData name="Allen Hsu" userId="60d91a9c-a42c-4cc8-ad01-70c31ac073b3" providerId="ADAL" clId="{171FDCCA-C198-4BCC-A328-7CEAB34EC956}" dt="2024-07-05T05:32:49.283" v="23313" actId="47"/>
        <pc:sldMkLst>
          <pc:docMk/>
          <pc:sldMk cId="976126343" sldId="2147483414"/>
        </pc:sldMkLst>
      </pc:sldChg>
      <pc:sldChg chg="addSp delSp modSp new del mod ord">
        <pc:chgData name="Allen Hsu" userId="60d91a9c-a42c-4cc8-ad01-70c31ac073b3" providerId="ADAL" clId="{171FDCCA-C198-4BCC-A328-7CEAB34EC956}" dt="2024-07-08T09:14:14.239" v="33211" actId="2696"/>
        <pc:sldMkLst>
          <pc:docMk/>
          <pc:sldMk cId="1092944200" sldId="2147483414"/>
        </pc:sldMkLst>
        <pc:spChg chg="mod">
          <ac:chgData name="Allen Hsu" userId="60d91a9c-a42c-4cc8-ad01-70c31ac073b3" providerId="ADAL" clId="{171FDCCA-C198-4BCC-A328-7CEAB34EC956}" dt="2024-07-08T07:13:16.127" v="31836" actId="20577"/>
          <ac:spMkLst>
            <pc:docMk/>
            <pc:sldMk cId="1092944200" sldId="2147483414"/>
            <ac:spMk id="2" creationId="{234BC78A-B9C7-CC27-C4DF-6EF9BA159E2D}"/>
          </ac:spMkLst>
        </pc:spChg>
        <pc:spChg chg="del">
          <ac:chgData name="Allen Hsu" userId="60d91a9c-a42c-4cc8-ad01-70c31ac073b3" providerId="ADAL" clId="{171FDCCA-C198-4BCC-A328-7CEAB34EC956}" dt="2024-07-08T03:48:14.723" v="29643" actId="478"/>
          <ac:spMkLst>
            <pc:docMk/>
            <pc:sldMk cId="1092944200" sldId="2147483414"/>
            <ac:spMk id="4" creationId="{3D432B5D-77A1-4C58-EB89-5FBDE1371AAF}"/>
          </ac:spMkLst>
        </pc:spChg>
        <pc:spChg chg="add mod">
          <ac:chgData name="Allen Hsu" userId="60d91a9c-a42c-4cc8-ad01-70c31ac073b3" providerId="ADAL" clId="{171FDCCA-C198-4BCC-A328-7CEAB34EC956}" dt="2024-07-08T07:14:48.697" v="31848" actId="20577"/>
          <ac:spMkLst>
            <pc:docMk/>
            <pc:sldMk cId="1092944200" sldId="2147483414"/>
            <ac:spMk id="5" creationId="{71187CF0-6A66-CCFB-D5E2-5AFC2EE34DA4}"/>
          </ac:spMkLst>
        </pc:spChg>
        <pc:spChg chg="add mod">
          <ac:chgData name="Allen Hsu" userId="60d91a9c-a42c-4cc8-ad01-70c31ac073b3" providerId="ADAL" clId="{171FDCCA-C198-4BCC-A328-7CEAB34EC956}" dt="2024-07-08T06:07:29.544" v="30865"/>
          <ac:spMkLst>
            <pc:docMk/>
            <pc:sldMk cId="1092944200" sldId="2147483414"/>
            <ac:spMk id="7" creationId="{C38BBCC8-A3C7-A639-1B3B-FDDC0318B932}"/>
          </ac:spMkLst>
        </pc:spChg>
        <pc:spChg chg="add mod">
          <ac:chgData name="Allen Hsu" userId="60d91a9c-a42c-4cc8-ad01-70c31ac073b3" providerId="ADAL" clId="{171FDCCA-C198-4BCC-A328-7CEAB34EC956}" dt="2024-07-08T06:07:29.544" v="30865"/>
          <ac:spMkLst>
            <pc:docMk/>
            <pc:sldMk cId="1092944200" sldId="2147483414"/>
            <ac:spMk id="8" creationId="{CA3F0B9B-DAA5-6711-DD61-F2168776B72C}"/>
          </ac:spMkLst>
        </pc:spChg>
        <pc:spChg chg="add mod">
          <ac:chgData name="Allen Hsu" userId="60d91a9c-a42c-4cc8-ad01-70c31ac073b3" providerId="ADAL" clId="{171FDCCA-C198-4BCC-A328-7CEAB34EC956}" dt="2024-07-08T07:12:30.338" v="31806" actId="1036"/>
          <ac:spMkLst>
            <pc:docMk/>
            <pc:sldMk cId="1092944200" sldId="2147483414"/>
            <ac:spMk id="9" creationId="{B3F820EE-38F4-896F-A6A2-07192210CD18}"/>
          </ac:spMkLst>
        </pc:spChg>
        <pc:spChg chg="add mod">
          <ac:chgData name="Allen Hsu" userId="60d91a9c-a42c-4cc8-ad01-70c31ac073b3" providerId="ADAL" clId="{171FDCCA-C198-4BCC-A328-7CEAB34EC956}" dt="2024-07-08T07:14:40.391" v="31838" actId="20577"/>
          <ac:spMkLst>
            <pc:docMk/>
            <pc:sldMk cId="1092944200" sldId="2147483414"/>
            <ac:spMk id="13" creationId="{D90782E9-9351-339F-9C27-ABDD326414B3}"/>
          </ac:spMkLst>
        </pc:spChg>
        <pc:spChg chg="add mod">
          <ac:chgData name="Allen Hsu" userId="60d91a9c-a42c-4cc8-ad01-70c31ac073b3" providerId="ADAL" clId="{171FDCCA-C198-4BCC-A328-7CEAB34EC956}" dt="2024-07-08T07:14:45.161" v="31840" actId="20577"/>
          <ac:spMkLst>
            <pc:docMk/>
            <pc:sldMk cId="1092944200" sldId="2147483414"/>
            <ac:spMk id="14" creationId="{7724F3C2-07A3-7C03-0AB7-6CF273B74055}"/>
          </ac:spMkLst>
        </pc:spChg>
        <pc:spChg chg="add mod">
          <ac:chgData name="Allen Hsu" userId="60d91a9c-a42c-4cc8-ad01-70c31ac073b3" providerId="ADAL" clId="{171FDCCA-C198-4BCC-A328-7CEAB34EC956}" dt="2024-07-08T07:12:30.338" v="31806" actId="1036"/>
          <ac:spMkLst>
            <pc:docMk/>
            <pc:sldMk cId="1092944200" sldId="2147483414"/>
            <ac:spMk id="17" creationId="{EC6673DF-600D-1B00-BDC4-659A55E114D8}"/>
          </ac:spMkLst>
        </pc:spChg>
        <pc:spChg chg="add del mod">
          <ac:chgData name="Allen Hsu" userId="60d91a9c-a42c-4cc8-ad01-70c31ac073b3" providerId="ADAL" clId="{171FDCCA-C198-4BCC-A328-7CEAB34EC956}" dt="2024-07-08T06:48:22.809" v="31361" actId="478"/>
          <ac:spMkLst>
            <pc:docMk/>
            <pc:sldMk cId="1092944200" sldId="2147483414"/>
            <ac:spMk id="18" creationId="{943A48FA-CC37-BE78-7344-A54D9C6DA3EF}"/>
          </ac:spMkLst>
        </pc:spChg>
        <pc:spChg chg="add mod">
          <ac:chgData name="Allen Hsu" userId="60d91a9c-a42c-4cc8-ad01-70c31ac073b3" providerId="ADAL" clId="{171FDCCA-C198-4BCC-A328-7CEAB34EC956}" dt="2024-07-08T07:22:05.160" v="32043" actId="207"/>
          <ac:spMkLst>
            <pc:docMk/>
            <pc:sldMk cId="1092944200" sldId="2147483414"/>
            <ac:spMk id="19" creationId="{F2B96698-5485-8FEC-3DDF-98D4AC721CAE}"/>
          </ac:spMkLst>
        </pc:spChg>
        <pc:spChg chg="add del mod">
          <ac:chgData name="Allen Hsu" userId="60d91a9c-a42c-4cc8-ad01-70c31ac073b3" providerId="ADAL" clId="{171FDCCA-C198-4BCC-A328-7CEAB34EC956}" dt="2024-07-08T06:48:22.809" v="31361" actId="478"/>
          <ac:spMkLst>
            <pc:docMk/>
            <pc:sldMk cId="1092944200" sldId="2147483414"/>
            <ac:spMk id="20" creationId="{98A2FC75-D1D1-4F7C-CC55-A88424B43508}"/>
          </ac:spMkLst>
        </pc:spChg>
        <pc:spChg chg="add mod">
          <ac:chgData name="Allen Hsu" userId="60d91a9c-a42c-4cc8-ad01-70c31ac073b3" providerId="ADAL" clId="{171FDCCA-C198-4BCC-A328-7CEAB34EC956}" dt="2024-07-08T07:22:04.633" v="32042" actId="207"/>
          <ac:spMkLst>
            <pc:docMk/>
            <pc:sldMk cId="1092944200" sldId="2147483414"/>
            <ac:spMk id="21" creationId="{397EBF3A-4397-7949-D2F9-5AFC138F8996}"/>
          </ac:spMkLst>
        </pc:spChg>
        <pc:spChg chg="add del mod">
          <ac:chgData name="Allen Hsu" userId="60d91a9c-a42c-4cc8-ad01-70c31ac073b3" providerId="ADAL" clId="{171FDCCA-C198-4BCC-A328-7CEAB34EC956}" dt="2024-07-08T06:48:22.809" v="31361" actId="478"/>
          <ac:spMkLst>
            <pc:docMk/>
            <pc:sldMk cId="1092944200" sldId="2147483414"/>
            <ac:spMk id="22" creationId="{B77C1520-D7CE-F8E0-C802-ACFD18B72AE0}"/>
          </ac:spMkLst>
        </pc:spChg>
        <pc:spChg chg="add del mod">
          <ac:chgData name="Allen Hsu" userId="60d91a9c-a42c-4cc8-ad01-70c31ac073b3" providerId="ADAL" clId="{171FDCCA-C198-4BCC-A328-7CEAB34EC956}" dt="2024-07-08T06:11:23.784" v="30924" actId="478"/>
          <ac:spMkLst>
            <pc:docMk/>
            <pc:sldMk cId="1092944200" sldId="2147483414"/>
            <ac:spMk id="23" creationId="{75AFE362-1C13-5755-ABC4-4FEBB487EF82}"/>
          </ac:spMkLst>
        </pc:spChg>
        <pc:spChg chg="add mod">
          <ac:chgData name="Allen Hsu" userId="60d91a9c-a42c-4cc8-ad01-70c31ac073b3" providerId="ADAL" clId="{171FDCCA-C198-4BCC-A328-7CEAB34EC956}" dt="2024-07-08T09:11:13.816" v="33168" actId="108"/>
          <ac:spMkLst>
            <pc:docMk/>
            <pc:sldMk cId="1092944200" sldId="2147483414"/>
            <ac:spMk id="24" creationId="{DDE818B2-5ADC-0A79-B8EB-F3F703811A29}"/>
          </ac:spMkLst>
        </pc:spChg>
        <pc:spChg chg="add mod">
          <ac:chgData name="Allen Hsu" userId="60d91a9c-a42c-4cc8-ad01-70c31ac073b3" providerId="ADAL" clId="{171FDCCA-C198-4BCC-A328-7CEAB34EC956}" dt="2024-07-08T07:14:52.623" v="31855" actId="20577"/>
          <ac:spMkLst>
            <pc:docMk/>
            <pc:sldMk cId="1092944200" sldId="2147483414"/>
            <ac:spMk id="25" creationId="{72CF5316-B450-F79C-6AD9-6D0C4CF89F3B}"/>
          </ac:spMkLst>
        </pc:spChg>
        <pc:spChg chg="add mod">
          <ac:chgData name="Allen Hsu" userId="60d91a9c-a42c-4cc8-ad01-70c31ac073b3" providerId="ADAL" clId="{171FDCCA-C198-4BCC-A328-7CEAB34EC956}" dt="2024-07-08T06:12:42.948" v="30936" actId="571"/>
          <ac:spMkLst>
            <pc:docMk/>
            <pc:sldMk cId="1092944200" sldId="2147483414"/>
            <ac:spMk id="32" creationId="{158B7F6C-F6D3-99D0-FB6A-B4DB6215A613}"/>
          </ac:spMkLst>
        </pc:spChg>
        <pc:spChg chg="add mod">
          <ac:chgData name="Allen Hsu" userId="60d91a9c-a42c-4cc8-ad01-70c31ac073b3" providerId="ADAL" clId="{171FDCCA-C198-4BCC-A328-7CEAB34EC956}" dt="2024-07-08T06:35:42.898" v="31333" actId="20577"/>
          <ac:spMkLst>
            <pc:docMk/>
            <pc:sldMk cId="1092944200" sldId="2147483414"/>
            <ac:spMk id="46" creationId="{C0C4CF9D-0990-55E9-AE66-BDBE6182ADC7}"/>
          </ac:spMkLst>
        </pc:spChg>
        <pc:spChg chg="add del mod">
          <ac:chgData name="Allen Hsu" userId="60d91a9c-a42c-4cc8-ad01-70c31ac073b3" providerId="ADAL" clId="{171FDCCA-C198-4BCC-A328-7CEAB34EC956}" dt="2024-07-08T06:06:48.937" v="30862" actId="478"/>
          <ac:spMkLst>
            <pc:docMk/>
            <pc:sldMk cId="1092944200" sldId="2147483414"/>
            <ac:spMk id="51" creationId="{DC94E8A8-B9F5-2BA8-A913-CFC7097700B0}"/>
          </ac:spMkLst>
        </pc:spChg>
        <pc:spChg chg="add del mod">
          <ac:chgData name="Allen Hsu" userId="60d91a9c-a42c-4cc8-ad01-70c31ac073b3" providerId="ADAL" clId="{171FDCCA-C198-4BCC-A328-7CEAB34EC956}" dt="2024-07-08T06:31:48.054" v="31314" actId="478"/>
          <ac:spMkLst>
            <pc:docMk/>
            <pc:sldMk cId="1092944200" sldId="2147483414"/>
            <ac:spMk id="52" creationId="{10EEE110-20EE-4083-6180-FAE35C95411E}"/>
          </ac:spMkLst>
        </pc:spChg>
        <pc:spChg chg="add mod">
          <ac:chgData name="Allen Hsu" userId="60d91a9c-a42c-4cc8-ad01-70c31ac073b3" providerId="ADAL" clId="{171FDCCA-C198-4BCC-A328-7CEAB34EC956}" dt="2024-07-08T06:10:09.308" v="30905" actId="208"/>
          <ac:spMkLst>
            <pc:docMk/>
            <pc:sldMk cId="1092944200" sldId="2147483414"/>
            <ac:spMk id="55" creationId="{0827B49C-606E-A69E-8555-2C042273DE2E}"/>
          </ac:spMkLst>
        </pc:spChg>
        <pc:spChg chg="add mod">
          <ac:chgData name="Allen Hsu" userId="60d91a9c-a42c-4cc8-ad01-70c31ac073b3" providerId="ADAL" clId="{171FDCCA-C198-4BCC-A328-7CEAB34EC956}" dt="2024-07-08T06:10:09.308" v="30905" actId="208"/>
          <ac:spMkLst>
            <pc:docMk/>
            <pc:sldMk cId="1092944200" sldId="2147483414"/>
            <ac:spMk id="56" creationId="{B5038091-AB69-1D17-D3DA-D45966322827}"/>
          </ac:spMkLst>
        </pc:spChg>
        <pc:spChg chg="add mod">
          <ac:chgData name="Allen Hsu" userId="60d91a9c-a42c-4cc8-ad01-70c31ac073b3" providerId="ADAL" clId="{171FDCCA-C198-4BCC-A328-7CEAB34EC956}" dt="2024-07-08T06:10:09.308" v="30905" actId="208"/>
          <ac:spMkLst>
            <pc:docMk/>
            <pc:sldMk cId="1092944200" sldId="2147483414"/>
            <ac:spMk id="57" creationId="{9D4F74DF-B382-9500-6416-B0DC8F03A58F}"/>
          </ac:spMkLst>
        </pc:spChg>
        <pc:spChg chg="add mod">
          <ac:chgData name="Allen Hsu" userId="60d91a9c-a42c-4cc8-ad01-70c31ac073b3" providerId="ADAL" clId="{171FDCCA-C198-4BCC-A328-7CEAB34EC956}" dt="2024-07-08T07:10:30.239" v="31747" actId="1076"/>
          <ac:spMkLst>
            <pc:docMk/>
            <pc:sldMk cId="1092944200" sldId="2147483414"/>
            <ac:spMk id="58" creationId="{D8162155-1DAC-6928-92E5-2B651177BBFF}"/>
          </ac:spMkLst>
        </pc:spChg>
        <pc:spChg chg="add mod">
          <ac:chgData name="Allen Hsu" userId="60d91a9c-a42c-4cc8-ad01-70c31ac073b3" providerId="ADAL" clId="{171FDCCA-C198-4BCC-A328-7CEAB34EC956}" dt="2024-07-08T07:10:30.239" v="31747" actId="1076"/>
          <ac:spMkLst>
            <pc:docMk/>
            <pc:sldMk cId="1092944200" sldId="2147483414"/>
            <ac:spMk id="59" creationId="{CBE2A0A4-3F13-0444-C237-52E42BC55255}"/>
          </ac:spMkLst>
        </pc:spChg>
        <pc:spChg chg="add mod">
          <ac:chgData name="Allen Hsu" userId="60d91a9c-a42c-4cc8-ad01-70c31ac073b3" providerId="ADAL" clId="{171FDCCA-C198-4BCC-A328-7CEAB34EC956}" dt="2024-07-08T06:10:09.308" v="30905" actId="208"/>
          <ac:spMkLst>
            <pc:docMk/>
            <pc:sldMk cId="1092944200" sldId="2147483414"/>
            <ac:spMk id="66" creationId="{6D05AE7B-821D-5E77-068B-F640DFE5292A}"/>
          </ac:spMkLst>
        </pc:spChg>
        <pc:spChg chg="add mod">
          <ac:chgData name="Allen Hsu" userId="60d91a9c-a42c-4cc8-ad01-70c31ac073b3" providerId="ADAL" clId="{171FDCCA-C198-4BCC-A328-7CEAB34EC956}" dt="2024-07-08T07:10:30.239" v="31747" actId="1076"/>
          <ac:spMkLst>
            <pc:docMk/>
            <pc:sldMk cId="1092944200" sldId="2147483414"/>
            <ac:spMk id="67" creationId="{577F0475-9267-7107-88F1-4930CBE1A3CD}"/>
          </ac:spMkLst>
        </pc:spChg>
        <pc:spChg chg="add mod">
          <ac:chgData name="Allen Hsu" userId="60d91a9c-a42c-4cc8-ad01-70c31ac073b3" providerId="ADAL" clId="{171FDCCA-C198-4BCC-A328-7CEAB34EC956}" dt="2024-07-08T07:10:30.239" v="31747" actId="1076"/>
          <ac:spMkLst>
            <pc:docMk/>
            <pc:sldMk cId="1092944200" sldId="2147483414"/>
            <ac:spMk id="68" creationId="{D65B1DCF-2B9B-6509-48BA-40C2ACBCD5B1}"/>
          </ac:spMkLst>
        </pc:spChg>
        <pc:spChg chg="add mod">
          <ac:chgData name="Allen Hsu" userId="60d91a9c-a42c-4cc8-ad01-70c31ac073b3" providerId="ADAL" clId="{171FDCCA-C198-4BCC-A328-7CEAB34EC956}" dt="2024-07-08T07:10:30.239" v="31747" actId="1076"/>
          <ac:spMkLst>
            <pc:docMk/>
            <pc:sldMk cId="1092944200" sldId="2147483414"/>
            <ac:spMk id="80" creationId="{2A2B77DE-2EDF-CA98-150F-E826BCF317FF}"/>
          </ac:spMkLst>
        </pc:spChg>
        <pc:spChg chg="add mod">
          <ac:chgData name="Allen Hsu" userId="60d91a9c-a42c-4cc8-ad01-70c31ac073b3" providerId="ADAL" clId="{171FDCCA-C198-4BCC-A328-7CEAB34EC956}" dt="2024-07-08T09:11:18.758" v="33172" actId="108"/>
          <ac:spMkLst>
            <pc:docMk/>
            <pc:sldMk cId="1092944200" sldId="2147483414"/>
            <ac:spMk id="81" creationId="{4065E744-A86A-EB68-8DFC-485F999341E9}"/>
          </ac:spMkLst>
        </pc:spChg>
        <pc:spChg chg="add mod">
          <ac:chgData name="Allen Hsu" userId="60d91a9c-a42c-4cc8-ad01-70c31ac073b3" providerId="ADAL" clId="{171FDCCA-C198-4BCC-A328-7CEAB34EC956}" dt="2024-07-08T06:17:26.376" v="31096" actId="207"/>
          <ac:spMkLst>
            <pc:docMk/>
            <pc:sldMk cId="1092944200" sldId="2147483414"/>
            <ac:spMk id="82" creationId="{AC8DBE25-4241-0278-AFCA-88753ABEEBB6}"/>
          </ac:spMkLst>
        </pc:spChg>
        <pc:spChg chg="add mod">
          <ac:chgData name="Allen Hsu" userId="60d91a9c-a42c-4cc8-ad01-70c31ac073b3" providerId="ADAL" clId="{171FDCCA-C198-4BCC-A328-7CEAB34EC956}" dt="2024-07-08T09:11:17.004" v="33171" actId="108"/>
          <ac:spMkLst>
            <pc:docMk/>
            <pc:sldMk cId="1092944200" sldId="2147483414"/>
            <ac:spMk id="84" creationId="{D0230251-0D15-9B08-4100-49E281685CB7}"/>
          </ac:spMkLst>
        </pc:spChg>
        <pc:spChg chg="add mod">
          <ac:chgData name="Allen Hsu" userId="60d91a9c-a42c-4cc8-ad01-70c31ac073b3" providerId="ADAL" clId="{171FDCCA-C198-4BCC-A328-7CEAB34EC956}" dt="2024-07-08T09:11:14.966" v="33169" actId="108"/>
          <ac:spMkLst>
            <pc:docMk/>
            <pc:sldMk cId="1092944200" sldId="2147483414"/>
            <ac:spMk id="85" creationId="{F2CE3C86-76C4-CA12-E4DC-D8467F2940EF}"/>
          </ac:spMkLst>
        </pc:spChg>
        <pc:spChg chg="add mod">
          <ac:chgData name="Allen Hsu" userId="60d91a9c-a42c-4cc8-ad01-70c31ac073b3" providerId="ADAL" clId="{171FDCCA-C198-4BCC-A328-7CEAB34EC956}" dt="2024-07-08T07:10:30.239" v="31747" actId="1076"/>
          <ac:spMkLst>
            <pc:docMk/>
            <pc:sldMk cId="1092944200" sldId="2147483414"/>
            <ac:spMk id="92" creationId="{FF646585-C866-F232-739B-E9A9191CEDB1}"/>
          </ac:spMkLst>
        </pc:spChg>
        <pc:spChg chg="add mod">
          <ac:chgData name="Allen Hsu" userId="60d91a9c-a42c-4cc8-ad01-70c31ac073b3" providerId="ADAL" clId="{171FDCCA-C198-4BCC-A328-7CEAB34EC956}" dt="2024-07-08T09:11:15.969" v="33170" actId="108"/>
          <ac:spMkLst>
            <pc:docMk/>
            <pc:sldMk cId="1092944200" sldId="2147483414"/>
            <ac:spMk id="96" creationId="{6651E319-FB74-7969-D17B-7E0AA58F4A18}"/>
          </ac:spMkLst>
        </pc:spChg>
        <pc:spChg chg="add del mod">
          <ac:chgData name="Allen Hsu" userId="60d91a9c-a42c-4cc8-ad01-70c31ac073b3" providerId="ADAL" clId="{171FDCCA-C198-4BCC-A328-7CEAB34EC956}" dt="2024-07-08T06:11:22.175" v="30922" actId="478"/>
          <ac:spMkLst>
            <pc:docMk/>
            <pc:sldMk cId="1092944200" sldId="2147483414"/>
            <ac:spMk id="97" creationId="{5C07867F-1859-FF7C-0428-A4305A8D9619}"/>
          </ac:spMkLst>
        </pc:spChg>
        <pc:spChg chg="add mod">
          <ac:chgData name="Allen Hsu" userId="60d91a9c-a42c-4cc8-ad01-70c31ac073b3" providerId="ADAL" clId="{171FDCCA-C198-4BCC-A328-7CEAB34EC956}" dt="2024-07-08T06:12:21.893" v="30932" actId="404"/>
          <ac:spMkLst>
            <pc:docMk/>
            <pc:sldMk cId="1092944200" sldId="2147483414"/>
            <ac:spMk id="98" creationId="{F95C23EE-B3F6-A2FC-9FB2-86A0F7C3DE9A}"/>
          </ac:spMkLst>
        </pc:spChg>
        <pc:spChg chg="add mod ord">
          <ac:chgData name="Allen Hsu" userId="60d91a9c-a42c-4cc8-ad01-70c31ac073b3" providerId="ADAL" clId="{171FDCCA-C198-4BCC-A328-7CEAB34EC956}" dt="2024-07-08T07:10:30.239" v="31747" actId="1076"/>
          <ac:spMkLst>
            <pc:docMk/>
            <pc:sldMk cId="1092944200" sldId="2147483414"/>
            <ac:spMk id="105" creationId="{2CD4A2B3-42C4-60A7-A02B-0713A1B3572A}"/>
          </ac:spMkLst>
        </pc:spChg>
        <pc:spChg chg="add mod ord">
          <ac:chgData name="Allen Hsu" userId="60d91a9c-a42c-4cc8-ad01-70c31ac073b3" providerId="ADAL" clId="{171FDCCA-C198-4BCC-A328-7CEAB34EC956}" dt="2024-07-08T07:10:30.239" v="31747" actId="1076"/>
          <ac:spMkLst>
            <pc:docMk/>
            <pc:sldMk cId="1092944200" sldId="2147483414"/>
            <ac:spMk id="106" creationId="{671D961C-A497-E729-3DFE-420D008AEAB6}"/>
          </ac:spMkLst>
        </pc:spChg>
        <pc:spChg chg="add mod">
          <ac:chgData name="Allen Hsu" userId="60d91a9c-a42c-4cc8-ad01-70c31ac073b3" providerId="ADAL" clId="{171FDCCA-C198-4BCC-A328-7CEAB34EC956}" dt="2024-07-08T07:10:30.239" v="31747" actId="1076"/>
          <ac:spMkLst>
            <pc:docMk/>
            <pc:sldMk cId="1092944200" sldId="2147483414"/>
            <ac:spMk id="107" creationId="{A2C013AC-26AA-4726-7DDB-83663B71893A}"/>
          </ac:spMkLst>
        </pc:spChg>
        <pc:spChg chg="add mod">
          <ac:chgData name="Allen Hsu" userId="60d91a9c-a42c-4cc8-ad01-70c31ac073b3" providerId="ADAL" clId="{171FDCCA-C198-4BCC-A328-7CEAB34EC956}" dt="2024-07-08T07:10:30.239" v="31747" actId="1076"/>
          <ac:spMkLst>
            <pc:docMk/>
            <pc:sldMk cId="1092944200" sldId="2147483414"/>
            <ac:spMk id="121" creationId="{11B56BBF-EAD2-9524-4AD3-0B0A203DB2AF}"/>
          </ac:spMkLst>
        </pc:spChg>
        <pc:spChg chg="add mod">
          <ac:chgData name="Allen Hsu" userId="60d91a9c-a42c-4cc8-ad01-70c31ac073b3" providerId="ADAL" clId="{171FDCCA-C198-4BCC-A328-7CEAB34EC956}" dt="2024-07-08T07:10:30.239" v="31747" actId="1076"/>
          <ac:spMkLst>
            <pc:docMk/>
            <pc:sldMk cId="1092944200" sldId="2147483414"/>
            <ac:spMk id="122" creationId="{96DAB31E-511C-EB7D-6FF6-BE6641C7CB09}"/>
          </ac:spMkLst>
        </pc:spChg>
        <pc:spChg chg="add mod">
          <ac:chgData name="Allen Hsu" userId="60d91a9c-a42c-4cc8-ad01-70c31ac073b3" providerId="ADAL" clId="{171FDCCA-C198-4BCC-A328-7CEAB34EC956}" dt="2024-07-08T07:11:08.098" v="31771" actId="20577"/>
          <ac:spMkLst>
            <pc:docMk/>
            <pc:sldMk cId="1092944200" sldId="2147483414"/>
            <ac:spMk id="124" creationId="{BFB6F89C-18DF-98DC-2709-FD813D3417E9}"/>
          </ac:spMkLst>
        </pc:spChg>
        <pc:spChg chg="add mod">
          <ac:chgData name="Allen Hsu" userId="60d91a9c-a42c-4cc8-ad01-70c31ac073b3" providerId="ADAL" clId="{171FDCCA-C198-4BCC-A328-7CEAB34EC956}" dt="2024-07-08T07:11:21.029" v="31783" actId="20577"/>
          <ac:spMkLst>
            <pc:docMk/>
            <pc:sldMk cId="1092944200" sldId="2147483414"/>
            <ac:spMk id="125" creationId="{7A8F92D0-2657-4500-FCA0-1B4051FB1008}"/>
          </ac:spMkLst>
        </pc:spChg>
        <pc:picChg chg="add del mod">
          <ac:chgData name="Allen Hsu" userId="60d91a9c-a42c-4cc8-ad01-70c31ac073b3" providerId="ADAL" clId="{171FDCCA-C198-4BCC-A328-7CEAB34EC956}" dt="2024-07-08T06:48:03.116" v="31339" actId="478"/>
          <ac:picMkLst>
            <pc:docMk/>
            <pc:sldMk cId="1092944200" sldId="2147483414"/>
            <ac:picMk id="15" creationId="{B95B0DC1-5800-33B4-0616-AC50A98F9466}"/>
          </ac:picMkLst>
        </pc:picChg>
        <pc:picChg chg="add del mod">
          <ac:chgData name="Allen Hsu" userId="60d91a9c-a42c-4cc8-ad01-70c31ac073b3" providerId="ADAL" clId="{171FDCCA-C198-4BCC-A328-7CEAB34EC956}" dt="2024-07-08T06:48:22.809" v="31361" actId="478"/>
          <ac:picMkLst>
            <pc:docMk/>
            <pc:sldMk cId="1092944200" sldId="2147483414"/>
            <ac:picMk id="16" creationId="{84CACA86-5385-CF57-CBA2-B8971B5BFDC3}"/>
          </ac:picMkLst>
        </pc:picChg>
        <pc:picChg chg="add mod">
          <ac:chgData name="Allen Hsu" userId="60d91a9c-a42c-4cc8-ad01-70c31ac073b3" providerId="ADAL" clId="{171FDCCA-C198-4BCC-A328-7CEAB34EC956}" dt="2024-07-08T07:11:39.399" v="31784" actId="1076"/>
          <ac:picMkLst>
            <pc:docMk/>
            <pc:sldMk cId="1092944200" sldId="2147483414"/>
            <ac:picMk id="45" creationId="{B11CD4FF-9377-90DF-C4AC-48EF09867389}"/>
          </ac:picMkLst>
        </pc:picChg>
        <pc:picChg chg="add mod ord">
          <ac:chgData name="Allen Hsu" userId="60d91a9c-a42c-4cc8-ad01-70c31ac073b3" providerId="ADAL" clId="{171FDCCA-C198-4BCC-A328-7CEAB34EC956}" dt="2024-07-08T07:12:30.338" v="31806" actId="1036"/>
          <ac:picMkLst>
            <pc:docMk/>
            <pc:sldMk cId="1092944200" sldId="2147483414"/>
            <ac:picMk id="47" creationId="{F484FF3D-A9E3-5D50-9A5D-211EA3644D13}"/>
          </ac:picMkLst>
        </pc:picChg>
        <pc:picChg chg="add mod">
          <ac:chgData name="Allen Hsu" userId="60d91a9c-a42c-4cc8-ad01-70c31ac073b3" providerId="ADAL" clId="{171FDCCA-C198-4BCC-A328-7CEAB34EC956}" dt="2024-07-08T06:09:19.217" v="30902" actId="1038"/>
          <ac:picMkLst>
            <pc:docMk/>
            <pc:sldMk cId="1092944200" sldId="2147483414"/>
            <ac:picMk id="78" creationId="{37698A3F-5148-3FE4-9989-2AF49DC52139}"/>
          </ac:picMkLst>
        </pc:picChg>
        <pc:picChg chg="add mod">
          <ac:chgData name="Allen Hsu" userId="60d91a9c-a42c-4cc8-ad01-70c31ac073b3" providerId="ADAL" clId="{171FDCCA-C198-4BCC-A328-7CEAB34EC956}" dt="2024-07-08T06:09:19.217" v="30902" actId="1038"/>
          <ac:picMkLst>
            <pc:docMk/>
            <pc:sldMk cId="1092944200" sldId="2147483414"/>
            <ac:picMk id="79" creationId="{38E643C0-3118-EA2B-CDE2-189A049885CA}"/>
          </ac:picMkLst>
        </pc:picChg>
        <pc:picChg chg="add mod ord">
          <ac:chgData name="Allen Hsu" userId="60d91a9c-a42c-4cc8-ad01-70c31ac073b3" providerId="ADAL" clId="{171FDCCA-C198-4BCC-A328-7CEAB34EC956}" dt="2024-07-08T06:09:19.217" v="30902" actId="1038"/>
          <ac:picMkLst>
            <pc:docMk/>
            <pc:sldMk cId="1092944200" sldId="2147483414"/>
            <ac:picMk id="100" creationId="{7E76840F-C401-162F-6DD3-6BECED3E5BE2}"/>
          </ac:picMkLst>
        </pc:picChg>
        <pc:picChg chg="add mod">
          <ac:chgData name="Allen Hsu" userId="60d91a9c-a42c-4cc8-ad01-70c31ac073b3" providerId="ADAL" clId="{171FDCCA-C198-4BCC-A328-7CEAB34EC956}" dt="2024-07-08T06:09:19.217" v="30902" actId="1038"/>
          <ac:picMkLst>
            <pc:docMk/>
            <pc:sldMk cId="1092944200" sldId="2147483414"/>
            <ac:picMk id="101" creationId="{98E62CC2-D21E-9EA8-4FBB-5A74070999B8}"/>
          </ac:picMkLst>
        </pc:picChg>
        <pc:picChg chg="add mod">
          <ac:chgData name="Allen Hsu" userId="60d91a9c-a42c-4cc8-ad01-70c31ac073b3" providerId="ADAL" clId="{171FDCCA-C198-4BCC-A328-7CEAB34EC956}" dt="2024-07-08T06:09:19.217" v="30902" actId="1038"/>
          <ac:picMkLst>
            <pc:docMk/>
            <pc:sldMk cId="1092944200" sldId="2147483414"/>
            <ac:picMk id="102" creationId="{7001C3AA-2775-4264-BEA4-1C6010D716D5}"/>
          </ac:picMkLst>
        </pc:picChg>
        <pc:cxnChg chg="add mod">
          <ac:chgData name="Allen Hsu" userId="60d91a9c-a42c-4cc8-ad01-70c31ac073b3" providerId="ADAL" clId="{171FDCCA-C198-4BCC-A328-7CEAB34EC956}" dt="2024-07-08T07:14:48.509" v="31847" actId="20577"/>
          <ac:cxnSpMkLst>
            <pc:docMk/>
            <pc:sldMk cId="1092944200" sldId="2147483414"/>
            <ac:cxnSpMk id="6" creationId="{CFE3122C-5914-C91E-264E-D5CBC47D3DFB}"/>
          </ac:cxnSpMkLst>
        </pc:cxnChg>
        <pc:cxnChg chg="add mod">
          <ac:chgData name="Allen Hsu" userId="60d91a9c-a42c-4cc8-ad01-70c31ac073b3" providerId="ADAL" clId="{171FDCCA-C198-4BCC-A328-7CEAB34EC956}" dt="2024-07-08T07:22:35.639" v="32056" actId="1036"/>
          <ac:cxnSpMkLst>
            <pc:docMk/>
            <pc:sldMk cId="1092944200" sldId="2147483414"/>
            <ac:cxnSpMk id="27" creationId="{9DA60B37-B88B-44A1-A0A9-4978649465B8}"/>
          </ac:cxnSpMkLst>
        </pc:cxnChg>
        <pc:cxnChg chg="add mod">
          <ac:chgData name="Allen Hsu" userId="60d91a9c-a42c-4cc8-ad01-70c31ac073b3" providerId="ADAL" clId="{171FDCCA-C198-4BCC-A328-7CEAB34EC956}" dt="2024-07-08T07:22:19.577" v="32045" actId="1038"/>
          <ac:cxnSpMkLst>
            <pc:docMk/>
            <pc:sldMk cId="1092944200" sldId="2147483414"/>
            <ac:cxnSpMk id="28" creationId="{33535AF5-63F7-10A7-6825-BBAE556C0A8E}"/>
          </ac:cxnSpMkLst>
        </pc:cxnChg>
        <pc:cxnChg chg="add mod">
          <ac:chgData name="Allen Hsu" userId="60d91a9c-a42c-4cc8-ad01-70c31ac073b3" providerId="ADAL" clId="{171FDCCA-C198-4BCC-A328-7CEAB34EC956}" dt="2024-07-08T07:22:24.593" v="32046" actId="1038"/>
          <ac:cxnSpMkLst>
            <pc:docMk/>
            <pc:sldMk cId="1092944200" sldId="2147483414"/>
            <ac:cxnSpMk id="37" creationId="{1A5B2121-803A-3C23-0671-3B33545FC85D}"/>
          </ac:cxnSpMkLst>
        </pc:cxnChg>
        <pc:cxnChg chg="add mod">
          <ac:chgData name="Allen Hsu" userId="60d91a9c-a42c-4cc8-ad01-70c31ac073b3" providerId="ADAL" clId="{171FDCCA-C198-4BCC-A328-7CEAB34EC956}" dt="2024-07-08T07:10:30.239" v="31747" actId="1076"/>
          <ac:cxnSpMkLst>
            <pc:docMk/>
            <pc:sldMk cId="1092944200" sldId="2147483414"/>
            <ac:cxnSpMk id="49" creationId="{8C90ADD2-A396-C655-2A49-04B09B1A0E8C}"/>
          </ac:cxnSpMkLst>
        </pc:cxnChg>
        <pc:cxnChg chg="add mod">
          <ac:chgData name="Allen Hsu" userId="60d91a9c-a42c-4cc8-ad01-70c31ac073b3" providerId="ADAL" clId="{171FDCCA-C198-4BCC-A328-7CEAB34EC956}" dt="2024-07-08T07:10:30.239" v="31747" actId="1076"/>
          <ac:cxnSpMkLst>
            <pc:docMk/>
            <pc:sldMk cId="1092944200" sldId="2147483414"/>
            <ac:cxnSpMk id="50" creationId="{33312F73-7727-053D-4CB6-FA1083FA2C75}"/>
          </ac:cxnSpMkLst>
        </pc:cxnChg>
        <pc:cxnChg chg="add mod">
          <ac:chgData name="Allen Hsu" userId="60d91a9c-a42c-4cc8-ad01-70c31ac073b3" providerId="ADAL" clId="{171FDCCA-C198-4BCC-A328-7CEAB34EC956}" dt="2024-07-08T06:09:59.203" v="30903" actId="208"/>
          <ac:cxnSpMkLst>
            <pc:docMk/>
            <pc:sldMk cId="1092944200" sldId="2147483414"/>
            <ac:cxnSpMk id="60" creationId="{DB676CA4-3F10-37A3-AB27-FC14B8A31A83}"/>
          </ac:cxnSpMkLst>
        </pc:cxnChg>
        <pc:cxnChg chg="add mod">
          <ac:chgData name="Allen Hsu" userId="60d91a9c-a42c-4cc8-ad01-70c31ac073b3" providerId="ADAL" clId="{171FDCCA-C198-4BCC-A328-7CEAB34EC956}" dt="2024-07-08T06:09:59.203" v="30903" actId="208"/>
          <ac:cxnSpMkLst>
            <pc:docMk/>
            <pc:sldMk cId="1092944200" sldId="2147483414"/>
            <ac:cxnSpMk id="61" creationId="{C880F4D8-B403-B48D-7962-1BECBAFEABF3}"/>
          </ac:cxnSpMkLst>
        </pc:cxnChg>
        <pc:cxnChg chg="add mod">
          <ac:chgData name="Allen Hsu" userId="60d91a9c-a42c-4cc8-ad01-70c31ac073b3" providerId="ADAL" clId="{171FDCCA-C198-4BCC-A328-7CEAB34EC956}" dt="2024-07-08T06:09:59.203" v="30903" actId="208"/>
          <ac:cxnSpMkLst>
            <pc:docMk/>
            <pc:sldMk cId="1092944200" sldId="2147483414"/>
            <ac:cxnSpMk id="62" creationId="{E15BD04D-C5E3-97DD-B3A3-A425DF069679}"/>
          </ac:cxnSpMkLst>
        </pc:cxnChg>
        <pc:cxnChg chg="add mod">
          <ac:chgData name="Allen Hsu" userId="60d91a9c-a42c-4cc8-ad01-70c31ac073b3" providerId="ADAL" clId="{171FDCCA-C198-4BCC-A328-7CEAB34EC956}" dt="2024-07-08T06:09:59.203" v="30903" actId="208"/>
          <ac:cxnSpMkLst>
            <pc:docMk/>
            <pc:sldMk cId="1092944200" sldId="2147483414"/>
            <ac:cxnSpMk id="63" creationId="{B5B86EB9-196D-076C-F8D4-10FA73BAC6DD}"/>
          </ac:cxnSpMkLst>
        </pc:cxnChg>
        <pc:cxnChg chg="add mod">
          <ac:chgData name="Allen Hsu" userId="60d91a9c-a42c-4cc8-ad01-70c31ac073b3" providerId="ADAL" clId="{171FDCCA-C198-4BCC-A328-7CEAB34EC956}" dt="2024-07-08T06:09:59.203" v="30903" actId="208"/>
          <ac:cxnSpMkLst>
            <pc:docMk/>
            <pc:sldMk cId="1092944200" sldId="2147483414"/>
            <ac:cxnSpMk id="64" creationId="{7A971216-EFDC-10AB-C415-056DF7B44515}"/>
          </ac:cxnSpMkLst>
        </pc:cxnChg>
        <pc:cxnChg chg="add mod">
          <ac:chgData name="Allen Hsu" userId="60d91a9c-a42c-4cc8-ad01-70c31ac073b3" providerId="ADAL" clId="{171FDCCA-C198-4BCC-A328-7CEAB34EC956}" dt="2024-07-08T06:09:59.203" v="30903" actId="208"/>
          <ac:cxnSpMkLst>
            <pc:docMk/>
            <pc:sldMk cId="1092944200" sldId="2147483414"/>
            <ac:cxnSpMk id="65" creationId="{F67B9D22-E3A1-880F-6D86-D0CE96E3A5D9}"/>
          </ac:cxnSpMkLst>
        </pc:cxnChg>
        <pc:cxnChg chg="add mod">
          <ac:chgData name="Allen Hsu" userId="60d91a9c-a42c-4cc8-ad01-70c31ac073b3" providerId="ADAL" clId="{171FDCCA-C198-4BCC-A328-7CEAB34EC956}" dt="2024-07-08T06:09:59.203" v="30903" actId="208"/>
          <ac:cxnSpMkLst>
            <pc:docMk/>
            <pc:sldMk cId="1092944200" sldId="2147483414"/>
            <ac:cxnSpMk id="69" creationId="{E46288B4-F910-042A-03B9-C498563166BA}"/>
          </ac:cxnSpMkLst>
        </pc:cxnChg>
        <pc:cxnChg chg="add mod">
          <ac:chgData name="Allen Hsu" userId="60d91a9c-a42c-4cc8-ad01-70c31ac073b3" providerId="ADAL" clId="{171FDCCA-C198-4BCC-A328-7CEAB34EC956}" dt="2024-07-08T06:09:59.203" v="30903" actId="208"/>
          <ac:cxnSpMkLst>
            <pc:docMk/>
            <pc:sldMk cId="1092944200" sldId="2147483414"/>
            <ac:cxnSpMk id="70" creationId="{3534B68B-6670-28FF-BFD6-0ADFE0757E8E}"/>
          </ac:cxnSpMkLst>
        </pc:cxnChg>
        <pc:cxnChg chg="add mod">
          <ac:chgData name="Allen Hsu" userId="60d91a9c-a42c-4cc8-ad01-70c31ac073b3" providerId="ADAL" clId="{171FDCCA-C198-4BCC-A328-7CEAB34EC956}" dt="2024-07-08T06:09:59.203" v="30903" actId="208"/>
          <ac:cxnSpMkLst>
            <pc:docMk/>
            <pc:sldMk cId="1092944200" sldId="2147483414"/>
            <ac:cxnSpMk id="71" creationId="{04567DE1-2CC1-D9B0-0940-F6539DF3E043}"/>
          </ac:cxnSpMkLst>
        </pc:cxnChg>
        <pc:cxnChg chg="add mod">
          <ac:chgData name="Allen Hsu" userId="60d91a9c-a42c-4cc8-ad01-70c31ac073b3" providerId="ADAL" clId="{171FDCCA-C198-4BCC-A328-7CEAB34EC956}" dt="2024-07-08T06:09:59.203" v="30903" actId="208"/>
          <ac:cxnSpMkLst>
            <pc:docMk/>
            <pc:sldMk cId="1092944200" sldId="2147483414"/>
            <ac:cxnSpMk id="72" creationId="{63CF7C89-2AB3-3639-7EBD-B928CD7F24B5}"/>
          </ac:cxnSpMkLst>
        </pc:cxnChg>
        <pc:cxnChg chg="add mod">
          <ac:chgData name="Allen Hsu" userId="60d91a9c-a42c-4cc8-ad01-70c31ac073b3" providerId="ADAL" clId="{171FDCCA-C198-4BCC-A328-7CEAB34EC956}" dt="2024-07-08T06:09:59.203" v="30903" actId="208"/>
          <ac:cxnSpMkLst>
            <pc:docMk/>
            <pc:sldMk cId="1092944200" sldId="2147483414"/>
            <ac:cxnSpMk id="73" creationId="{9CF6FC08-981A-1DE2-5814-8AA2C3E5D193}"/>
          </ac:cxnSpMkLst>
        </pc:cxnChg>
        <pc:cxnChg chg="add mod">
          <ac:chgData name="Allen Hsu" userId="60d91a9c-a42c-4cc8-ad01-70c31ac073b3" providerId="ADAL" clId="{171FDCCA-C198-4BCC-A328-7CEAB34EC956}" dt="2024-07-08T06:09:59.203" v="30903" actId="208"/>
          <ac:cxnSpMkLst>
            <pc:docMk/>
            <pc:sldMk cId="1092944200" sldId="2147483414"/>
            <ac:cxnSpMk id="74" creationId="{903D0B51-A67E-7111-907B-6DA78B11141A}"/>
          </ac:cxnSpMkLst>
        </pc:cxnChg>
        <pc:cxnChg chg="add mod">
          <ac:chgData name="Allen Hsu" userId="60d91a9c-a42c-4cc8-ad01-70c31ac073b3" providerId="ADAL" clId="{171FDCCA-C198-4BCC-A328-7CEAB34EC956}" dt="2024-07-08T06:09:59.203" v="30903" actId="208"/>
          <ac:cxnSpMkLst>
            <pc:docMk/>
            <pc:sldMk cId="1092944200" sldId="2147483414"/>
            <ac:cxnSpMk id="75" creationId="{13C38991-4D31-6B83-8299-3772355D5BA5}"/>
          </ac:cxnSpMkLst>
        </pc:cxnChg>
        <pc:cxnChg chg="add mod">
          <ac:chgData name="Allen Hsu" userId="60d91a9c-a42c-4cc8-ad01-70c31ac073b3" providerId="ADAL" clId="{171FDCCA-C198-4BCC-A328-7CEAB34EC956}" dt="2024-07-08T06:09:59.203" v="30903" actId="208"/>
          <ac:cxnSpMkLst>
            <pc:docMk/>
            <pc:sldMk cId="1092944200" sldId="2147483414"/>
            <ac:cxnSpMk id="76" creationId="{D99C71BF-34FC-A868-9399-DC0F14D4F4EF}"/>
          </ac:cxnSpMkLst>
        </pc:cxnChg>
        <pc:cxnChg chg="add mod">
          <ac:chgData name="Allen Hsu" userId="60d91a9c-a42c-4cc8-ad01-70c31ac073b3" providerId="ADAL" clId="{171FDCCA-C198-4BCC-A328-7CEAB34EC956}" dt="2024-07-08T06:09:59.203" v="30903" actId="208"/>
          <ac:cxnSpMkLst>
            <pc:docMk/>
            <pc:sldMk cId="1092944200" sldId="2147483414"/>
            <ac:cxnSpMk id="77" creationId="{E4B64044-53FE-BE6C-51FD-76B7AA709B09}"/>
          </ac:cxnSpMkLst>
        </pc:cxnChg>
        <pc:cxnChg chg="add mod">
          <ac:chgData name="Allen Hsu" userId="60d91a9c-a42c-4cc8-ad01-70c31ac073b3" providerId="ADAL" clId="{171FDCCA-C198-4BCC-A328-7CEAB34EC956}" dt="2024-07-08T06:17:22.921" v="31095" actId="208"/>
          <ac:cxnSpMkLst>
            <pc:docMk/>
            <pc:sldMk cId="1092944200" sldId="2147483414"/>
            <ac:cxnSpMk id="83" creationId="{CA1BF57F-09E7-4398-E91C-8D9B258F7834}"/>
          </ac:cxnSpMkLst>
        </pc:cxnChg>
        <pc:cxnChg chg="add mod">
          <ac:chgData name="Allen Hsu" userId="60d91a9c-a42c-4cc8-ad01-70c31ac073b3" providerId="ADAL" clId="{171FDCCA-C198-4BCC-A328-7CEAB34EC956}" dt="2024-07-08T06:09:59.203" v="30903" actId="208"/>
          <ac:cxnSpMkLst>
            <pc:docMk/>
            <pc:sldMk cId="1092944200" sldId="2147483414"/>
            <ac:cxnSpMk id="86" creationId="{1B16C275-96B0-7C18-FB45-E10388D05E2E}"/>
          </ac:cxnSpMkLst>
        </pc:cxnChg>
        <pc:cxnChg chg="add mod">
          <ac:chgData name="Allen Hsu" userId="60d91a9c-a42c-4cc8-ad01-70c31ac073b3" providerId="ADAL" clId="{171FDCCA-C198-4BCC-A328-7CEAB34EC956}" dt="2024-07-08T06:09:59.203" v="30903" actId="208"/>
          <ac:cxnSpMkLst>
            <pc:docMk/>
            <pc:sldMk cId="1092944200" sldId="2147483414"/>
            <ac:cxnSpMk id="87" creationId="{E2F0543F-77A3-3DDB-2288-CD270B545086}"/>
          </ac:cxnSpMkLst>
        </pc:cxnChg>
        <pc:cxnChg chg="add mod">
          <ac:chgData name="Allen Hsu" userId="60d91a9c-a42c-4cc8-ad01-70c31ac073b3" providerId="ADAL" clId="{171FDCCA-C198-4BCC-A328-7CEAB34EC956}" dt="2024-07-08T06:09:59.203" v="30903" actId="208"/>
          <ac:cxnSpMkLst>
            <pc:docMk/>
            <pc:sldMk cId="1092944200" sldId="2147483414"/>
            <ac:cxnSpMk id="88" creationId="{D2B561E5-07D4-9B09-32A7-07AF67753382}"/>
          </ac:cxnSpMkLst>
        </pc:cxnChg>
        <pc:cxnChg chg="add mod">
          <ac:chgData name="Allen Hsu" userId="60d91a9c-a42c-4cc8-ad01-70c31ac073b3" providerId="ADAL" clId="{171FDCCA-C198-4BCC-A328-7CEAB34EC956}" dt="2024-07-08T07:10:30.239" v="31747" actId="1076"/>
          <ac:cxnSpMkLst>
            <pc:docMk/>
            <pc:sldMk cId="1092944200" sldId="2147483414"/>
            <ac:cxnSpMk id="90" creationId="{893A6821-68EE-027A-A6C6-A97A2D306CE1}"/>
          </ac:cxnSpMkLst>
        </pc:cxnChg>
        <pc:cxnChg chg="add mod">
          <ac:chgData name="Allen Hsu" userId="60d91a9c-a42c-4cc8-ad01-70c31ac073b3" providerId="ADAL" clId="{171FDCCA-C198-4BCC-A328-7CEAB34EC956}" dt="2024-07-08T07:10:30.239" v="31747" actId="1076"/>
          <ac:cxnSpMkLst>
            <pc:docMk/>
            <pc:sldMk cId="1092944200" sldId="2147483414"/>
            <ac:cxnSpMk id="94" creationId="{FEADDCC1-FB0B-10AE-5DB9-E332DBCD3B78}"/>
          </ac:cxnSpMkLst>
        </pc:cxnChg>
        <pc:cxnChg chg="add mod">
          <ac:chgData name="Allen Hsu" userId="60d91a9c-a42c-4cc8-ad01-70c31ac073b3" providerId="ADAL" clId="{171FDCCA-C198-4BCC-A328-7CEAB34EC956}" dt="2024-07-08T07:22:33.563" v="32055" actId="1036"/>
          <ac:cxnSpMkLst>
            <pc:docMk/>
            <pc:sldMk cId="1092944200" sldId="2147483414"/>
            <ac:cxnSpMk id="99" creationId="{2560CC34-22B5-E653-6281-F950E2DFBDFD}"/>
          </ac:cxnSpMkLst>
        </pc:cxnChg>
        <pc:cxnChg chg="add mod">
          <ac:chgData name="Allen Hsu" userId="60d91a9c-a42c-4cc8-ad01-70c31ac073b3" providerId="ADAL" clId="{171FDCCA-C198-4BCC-A328-7CEAB34EC956}" dt="2024-07-08T07:10:30.239" v="31747" actId="1076"/>
          <ac:cxnSpMkLst>
            <pc:docMk/>
            <pc:sldMk cId="1092944200" sldId="2147483414"/>
            <ac:cxnSpMk id="109" creationId="{8DE8F8A1-78B2-AA80-C312-0069C589BF7D}"/>
          </ac:cxnSpMkLst>
        </pc:cxnChg>
        <pc:cxnChg chg="add mod">
          <ac:chgData name="Allen Hsu" userId="60d91a9c-a42c-4cc8-ad01-70c31ac073b3" providerId="ADAL" clId="{171FDCCA-C198-4BCC-A328-7CEAB34EC956}" dt="2024-07-08T07:10:30.239" v="31747" actId="1076"/>
          <ac:cxnSpMkLst>
            <pc:docMk/>
            <pc:sldMk cId="1092944200" sldId="2147483414"/>
            <ac:cxnSpMk id="115" creationId="{9EDFE728-E6EA-A6B2-72F9-195E7E63DAB3}"/>
          </ac:cxnSpMkLst>
        </pc:cxnChg>
        <pc:cxnChg chg="add mod">
          <ac:chgData name="Allen Hsu" userId="60d91a9c-a42c-4cc8-ad01-70c31ac073b3" providerId="ADAL" clId="{171FDCCA-C198-4BCC-A328-7CEAB34EC956}" dt="2024-07-08T07:10:30.239" v="31747" actId="1076"/>
          <ac:cxnSpMkLst>
            <pc:docMk/>
            <pc:sldMk cId="1092944200" sldId="2147483414"/>
            <ac:cxnSpMk id="120" creationId="{0E91642D-E682-B594-F71C-1D84E4892540}"/>
          </ac:cxnSpMkLst>
        </pc:cxnChg>
        <pc:cxnChg chg="add mod">
          <ac:chgData name="Allen Hsu" userId="60d91a9c-a42c-4cc8-ad01-70c31ac073b3" providerId="ADAL" clId="{171FDCCA-C198-4BCC-A328-7CEAB34EC956}" dt="2024-07-08T07:10:30.239" v="31747" actId="1076"/>
          <ac:cxnSpMkLst>
            <pc:docMk/>
            <pc:sldMk cId="1092944200" sldId="2147483414"/>
            <ac:cxnSpMk id="123" creationId="{55393D89-0F27-9040-6CF4-75B61E64F72F}"/>
          </ac:cxnSpMkLst>
        </pc:cxnChg>
      </pc:sldChg>
      <pc:sldChg chg="add">
        <pc:chgData name="Allen Hsu" userId="60d91a9c-a42c-4cc8-ad01-70c31ac073b3" providerId="ADAL" clId="{171FDCCA-C198-4BCC-A328-7CEAB34EC956}" dt="2024-07-08T09:14:19.777" v="33212"/>
        <pc:sldMkLst>
          <pc:docMk/>
          <pc:sldMk cId="3517575027" sldId="2147483414"/>
        </pc:sldMkLst>
      </pc:sldChg>
      <pc:sldChg chg="addSp delSp modSp new mod ord">
        <pc:chgData name="Allen Hsu" userId="60d91a9c-a42c-4cc8-ad01-70c31ac073b3" providerId="ADAL" clId="{171FDCCA-C198-4BCC-A328-7CEAB34EC956}" dt="2024-07-11T09:26:45.729" v="38602" actId="20577"/>
        <pc:sldMkLst>
          <pc:docMk/>
          <pc:sldMk cId="656019449" sldId="2147483415"/>
        </pc:sldMkLst>
        <pc:spChg chg="mod">
          <ac:chgData name="Allen Hsu" userId="60d91a9c-a42c-4cc8-ad01-70c31ac073b3" providerId="ADAL" clId="{171FDCCA-C198-4BCC-A328-7CEAB34EC956}" dt="2024-07-11T09:26:45.729" v="38602" actId="20577"/>
          <ac:spMkLst>
            <pc:docMk/>
            <pc:sldMk cId="656019449" sldId="2147483415"/>
            <ac:spMk id="2" creationId="{6A5B17A5-1A0A-51B1-094C-CD27FC2ACA1F}"/>
          </ac:spMkLst>
        </pc:spChg>
        <pc:spChg chg="del">
          <ac:chgData name="Allen Hsu" userId="60d91a9c-a42c-4cc8-ad01-70c31ac073b3" providerId="ADAL" clId="{171FDCCA-C198-4BCC-A328-7CEAB34EC956}" dt="2024-07-08T07:17:31.101" v="31857" actId="478"/>
          <ac:spMkLst>
            <pc:docMk/>
            <pc:sldMk cId="656019449" sldId="2147483415"/>
            <ac:spMk id="4" creationId="{9D227EE2-52A4-E57C-39A4-8477CCD65881}"/>
          </ac:spMkLst>
        </pc:spChg>
        <pc:spChg chg="add mod">
          <ac:chgData name="Allen Hsu" userId="60d91a9c-a42c-4cc8-ad01-70c31ac073b3" providerId="ADAL" clId="{171FDCCA-C198-4BCC-A328-7CEAB34EC956}" dt="2024-07-08T08:59:44.233" v="32903"/>
          <ac:spMkLst>
            <pc:docMk/>
            <pc:sldMk cId="656019449" sldId="2147483415"/>
            <ac:spMk id="5" creationId="{70F27AC4-3B33-DFEC-1584-1040350585F8}"/>
          </ac:spMkLst>
        </pc:spChg>
        <pc:spChg chg="add mod">
          <ac:chgData name="Allen Hsu" userId="60d91a9c-a42c-4cc8-ad01-70c31ac073b3" providerId="ADAL" clId="{171FDCCA-C198-4BCC-A328-7CEAB34EC956}" dt="2024-07-08T08:59:44.233" v="32903"/>
          <ac:spMkLst>
            <pc:docMk/>
            <pc:sldMk cId="656019449" sldId="2147483415"/>
            <ac:spMk id="6" creationId="{FE04693A-D5EF-1E59-BE03-50E8FECD28AC}"/>
          </ac:spMkLst>
        </pc:spChg>
        <pc:spChg chg="add del mod">
          <ac:chgData name="Allen Hsu" userId="60d91a9c-a42c-4cc8-ad01-70c31ac073b3" providerId="ADAL" clId="{171FDCCA-C198-4BCC-A328-7CEAB34EC956}" dt="2024-07-08T08:52:00.922" v="32818" actId="478"/>
          <ac:spMkLst>
            <pc:docMk/>
            <pc:sldMk cId="656019449" sldId="2147483415"/>
            <ac:spMk id="7" creationId="{E5B9C93F-0E63-7534-10D9-3EE1F7724589}"/>
          </ac:spMkLst>
        </pc:spChg>
        <pc:spChg chg="add mod">
          <ac:chgData name="Allen Hsu" userId="60d91a9c-a42c-4cc8-ad01-70c31ac073b3" providerId="ADAL" clId="{171FDCCA-C198-4BCC-A328-7CEAB34EC956}" dt="2024-07-08T08:59:50.270" v="32905" actId="1076"/>
          <ac:spMkLst>
            <pc:docMk/>
            <pc:sldMk cId="656019449" sldId="2147483415"/>
            <ac:spMk id="8" creationId="{EB7DAF6D-C6DA-46AA-CCDB-5D768D2C8341}"/>
          </ac:spMkLst>
        </pc:spChg>
        <pc:spChg chg="add mod">
          <ac:chgData name="Allen Hsu" userId="60d91a9c-a42c-4cc8-ad01-70c31ac073b3" providerId="ADAL" clId="{171FDCCA-C198-4BCC-A328-7CEAB34EC956}" dt="2024-07-08T08:59:44.233" v="32903"/>
          <ac:spMkLst>
            <pc:docMk/>
            <pc:sldMk cId="656019449" sldId="2147483415"/>
            <ac:spMk id="9" creationId="{5B485F49-78FD-8BE8-D072-19E8713CE0F9}"/>
          </ac:spMkLst>
        </pc:spChg>
        <pc:spChg chg="add mod">
          <ac:chgData name="Allen Hsu" userId="60d91a9c-a42c-4cc8-ad01-70c31ac073b3" providerId="ADAL" clId="{171FDCCA-C198-4BCC-A328-7CEAB34EC956}" dt="2024-07-08T09:05:01.223" v="33042" actId="20577"/>
          <ac:spMkLst>
            <pc:docMk/>
            <pc:sldMk cId="656019449" sldId="2147483415"/>
            <ac:spMk id="10" creationId="{7A72D8FB-853E-D1EE-00E6-0260B9A0B313}"/>
          </ac:spMkLst>
        </pc:spChg>
        <pc:spChg chg="add mod">
          <ac:chgData name="Allen Hsu" userId="60d91a9c-a42c-4cc8-ad01-70c31ac073b3" providerId="ADAL" clId="{171FDCCA-C198-4BCC-A328-7CEAB34EC956}" dt="2024-07-10T07:53:00.122" v="34267" actId="5793"/>
          <ac:spMkLst>
            <pc:docMk/>
            <pc:sldMk cId="656019449" sldId="2147483415"/>
            <ac:spMk id="11" creationId="{BED366E0-9752-B417-C683-DA0AE1D67CBC}"/>
          </ac:spMkLst>
        </pc:spChg>
        <pc:spChg chg="add mod">
          <ac:chgData name="Allen Hsu" userId="60d91a9c-a42c-4cc8-ad01-70c31ac073b3" providerId="ADAL" clId="{171FDCCA-C198-4BCC-A328-7CEAB34EC956}" dt="2024-07-10T07:52:25.483" v="34192"/>
          <ac:spMkLst>
            <pc:docMk/>
            <pc:sldMk cId="656019449" sldId="2147483415"/>
            <ac:spMk id="31" creationId="{9726C20F-8C58-6EEE-4190-62CA4CE83CBF}"/>
          </ac:spMkLst>
        </pc:spChg>
        <pc:spChg chg="add mod">
          <ac:chgData name="Allen Hsu" userId="60d91a9c-a42c-4cc8-ad01-70c31ac073b3" providerId="ADAL" clId="{171FDCCA-C198-4BCC-A328-7CEAB34EC956}" dt="2024-07-10T07:52:25.483" v="34192"/>
          <ac:spMkLst>
            <pc:docMk/>
            <pc:sldMk cId="656019449" sldId="2147483415"/>
            <ac:spMk id="32" creationId="{4A6A1982-ED7E-D56A-B3E6-0820B5DC13BD}"/>
          </ac:spMkLst>
        </pc:spChg>
        <pc:spChg chg="add mod">
          <ac:chgData name="Allen Hsu" userId="60d91a9c-a42c-4cc8-ad01-70c31ac073b3" providerId="ADAL" clId="{171FDCCA-C198-4BCC-A328-7CEAB34EC956}" dt="2024-07-10T07:52:25.483" v="34192"/>
          <ac:spMkLst>
            <pc:docMk/>
            <pc:sldMk cId="656019449" sldId="2147483415"/>
            <ac:spMk id="33" creationId="{C296FEAE-465A-0C9D-4ED7-B7C0D336439B}"/>
          </ac:spMkLst>
        </pc:spChg>
        <pc:spChg chg="add mod">
          <ac:chgData name="Allen Hsu" userId="60d91a9c-a42c-4cc8-ad01-70c31ac073b3" providerId="ADAL" clId="{171FDCCA-C198-4BCC-A328-7CEAB34EC956}" dt="2024-07-10T07:52:25.483" v="34192"/>
          <ac:spMkLst>
            <pc:docMk/>
            <pc:sldMk cId="656019449" sldId="2147483415"/>
            <ac:spMk id="34" creationId="{DB86D063-3A74-43C4-E976-6ECB82B39D5E}"/>
          </ac:spMkLst>
        </pc:spChg>
        <pc:spChg chg="add mod">
          <ac:chgData name="Allen Hsu" userId="60d91a9c-a42c-4cc8-ad01-70c31ac073b3" providerId="ADAL" clId="{171FDCCA-C198-4BCC-A328-7CEAB34EC956}" dt="2024-07-10T07:52:25.483" v="34192"/>
          <ac:spMkLst>
            <pc:docMk/>
            <pc:sldMk cId="656019449" sldId="2147483415"/>
            <ac:spMk id="35" creationId="{59253881-BAC5-45DC-0E6F-842BA63DC95F}"/>
          </ac:spMkLst>
        </pc:spChg>
        <pc:spChg chg="add mod">
          <ac:chgData name="Allen Hsu" userId="60d91a9c-a42c-4cc8-ad01-70c31ac073b3" providerId="ADAL" clId="{171FDCCA-C198-4BCC-A328-7CEAB34EC956}" dt="2024-07-10T07:52:25.483" v="34192"/>
          <ac:spMkLst>
            <pc:docMk/>
            <pc:sldMk cId="656019449" sldId="2147483415"/>
            <ac:spMk id="37" creationId="{763AADE7-0C89-8373-BAA6-5A9353EA9FBD}"/>
          </ac:spMkLst>
        </pc:spChg>
        <pc:spChg chg="add mod">
          <ac:chgData name="Allen Hsu" userId="60d91a9c-a42c-4cc8-ad01-70c31ac073b3" providerId="ADAL" clId="{171FDCCA-C198-4BCC-A328-7CEAB34EC956}" dt="2024-07-10T07:52:25.483" v="34192"/>
          <ac:spMkLst>
            <pc:docMk/>
            <pc:sldMk cId="656019449" sldId="2147483415"/>
            <ac:spMk id="39" creationId="{E857C46C-F054-6357-C1BF-B8F7BC04A24D}"/>
          </ac:spMkLst>
        </pc:spChg>
        <pc:spChg chg="add mod">
          <ac:chgData name="Allen Hsu" userId="60d91a9c-a42c-4cc8-ad01-70c31ac073b3" providerId="ADAL" clId="{171FDCCA-C198-4BCC-A328-7CEAB34EC956}" dt="2024-07-10T07:50:33.108" v="34191" actId="208"/>
          <ac:spMkLst>
            <pc:docMk/>
            <pc:sldMk cId="656019449" sldId="2147483415"/>
            <ac:spMk id="46" creationId="{4D740278-BD35-4BB4-C84D-1EE4BBA91648}"/>
          </ac:spMkLst>
        </pc:spChg>
        <pc:spChg chg="add mod">
          <ac:chgData name="Allen Hsu" userId="60d91a9c-a42c-4cc8-ad01-70c31ac073b3" providerId="ADAL" clId="{171FDCCA-C198-4BCC-A328-7CEAB34EC956}" dt="2024-07-10T07:50:33.108" v="34191" actId="208"/>
          <ac:spMkLst>
            <pc:docMk/>
            <pc:sldMk cId="656019449" sldId="2147483415"/>
            <ac:spMk id="47" creationId="{E9BEB15E-F969-FF18-C8D3-EC8743E38CD8}"/>
          </ac:spMkLst>
        </pc:spChg>
        <pc:spChg chg="add mod">
          <ac:chgData name="Allen Hsu" userId="60d91a9c-a42c-4cc8-ad01-70c31ac073b3" providerId="ADAL" clId="{171FDCCA-C198-4BCC-A328-7CEAB34EC956}" dt="2024-07-10T07:50:33.108" v="34191" actId="208"/>
          <ac:spMkLst>
            <pc:docMk/>
            <pc:sldMk cId="656019449" sldId="2147483415"/>
            <ac:spMk id="48" creationId="{E1BB87A7-3B15-2BBD-14CC-9EF8672E647A}"/>
          </ac:spMkLst>
        </pc:spChg>
        <pc:spChg chg="add mod">
          <ac:chgData name="Allen Hsu" userId="60d91a9c-a42c-4cc8-ad01-70c31ac073b3" providerId="ADAL" clId="{171FDCCA-C198-4BCC-A328-7CEAB34EC956}" dt="2024-07-10T07:50:33.108" v="34191" actId="208"/>
          <ac:spMkLst>
            <pc:docMk/>
            <pc:sldMk cId="656019449" sldId="2147483415"/>
            <ac:spMk id="55" creationId="{F9D399C9-E955-4134-E194-0ADCFB8B1F05}"/>
          </ac:spMkLst>
        </pc:spChg>
        <pc:spChg chg="add mod">
          <ac:chgData name="Allen Hsu" userId="60d91a9c-a42c-4cc8-ad01-70c31ac073b3" providerId="ADAL" clId="{171FDCCA-C198-4BCC-A328-7CEAB34EC956}" dt="2024-07-08T09:11:23.620" v="33177" actId="108"/>
          <ac:spMkLst>
            <pc:docMk/>
            <pc:sldMk cId="656019449" sldId="2147483415"/>
            <ac:spMk id="67" creationId="{96D92E20-AA86-64D8-AA39-7AEA015C0379}"/>
          </ac:spMkLst>
        </pc:spChg>
        <pc:spChg chg="add del mod">
          <ac:chgData name="Allen Hsu" userId="60d91a9c-a42c-4cc8-ad01-70c31ac073b3" providerId="ADAL" clId="{171FDCCA-C198-4BCC-A328-7CEAB34EC956}" dt="2024-07-08T09:03:12.965" v="32951" actId="478"/>
          <ac:spMkLst>
            <pc:docMk/>
            <pc:sldMk cId="656019449" sldId="2147483415"/>
            <ac:spMk id="68" creationId="{54066634-51EB-FD32-EAA8-93657F3AF5E0}"/>
          </ac:spMkLst>
        </pc:spChg>
        <pc:spChg chg="add mod">
          <ac:chgData name="Allen Hsu" userId="60d91a9c-a42c-4cc8-ad01-70c31ac073b3" providerId="ADAL" clId="{171FDCCA-C198-4BCC-A328-7CEAB34EC956}" dt="2024-07-10T07:55:48.626" v="34286" actId="1076"/>
          <ac:spMkLst>
            <pc:docMk/>
            <pc:sldMk cId="656019449" sldId="2147483415"/>
            <ac:spMk id="70" creationId="{1A38C60D-8D31-7317-0FEA-88EEBE9AD791}"/>
          </ac:spMkLst>
        </pc:spChg>
        <pc:spChg chg="add mod">
          <ac:chgData name="Allen Hsu" userId="60d91a9c-a42c-4cc8-ad01-70c31ac073b3" providerId="ADAL" clId="{171FDCCA-C198-4BCC-A328-7CEAB34EC956}" dt="2024-07-10T07:55:51.241" v="34289" actId="1038"/>
          <ac:spMkLst>
            <pc:docMk/>
            <pc:sldMk cId="656019449" sldId="2147483415"/>
            <ac:spMk id="71" creationId="{7BEDDE3F-B361-948C-4842-B5D3F5CD9C90}"/>
          </ac:spMkLst>
        </pc:spChg>
        <pc:spChg chg="add mod">
          <ac:chgData name="Allen Hsu" userId="60d91a9c-a42c-4cc8-ad01-70c31ac073b3" providerId="ADAL" clId="{171FDCCA-C198-4BCC-A328-7CEAB34EC956}" dt="2024-07-10T07:55:54.803" v="34290" actId="1076"/>
          <ac:spMkLst>
            <pc:docMk/>
            <pc:sldMk cId="656019449" sldId="2147483415"/>
            <ac:spMk id="73" creationId="{E61B5017-CDE7-2862-519A-3CA3688B6523}"/>
          </ac:spMkLst>
        </pc:spChg>
        <pc:spChg chg="add mod">
          <ac:chgData name="Allen Hsu" userId="60d91a9c-a42c-4cc8-ad01-70c31ac073b3" providerId="ADAL" clId="{171FDCCA-C198-4BCC-A328-7CEAB34EC956}" dt="2024-07-08T09:03:32.580" v="32956" actId="20577"/>
          <ac:spMkLst>
            <pc:docMk/>
            <pc:sldMk cId="656019449" sldId="2147483415"/>
            <ac:spMk id="75" creationId="{997DDBD1-C20E-5EB5-1A73-B353DF3271D4}"/>
          </ac:spMkLst>
        </pc:spChg>
        <pc:spChg chg="add mod">
          <ac:chgData name="Allen Hsu" userId="60d91a9c-a42c-4cc8-ad01-70c31ac073b3" providerId="ADAL" clId="{171FDCCA-C198-4BCC-A328-7CEAB34EC956}" dt="2024-07-10T07:55:57.682" v="34293" actId="1035"/>
          <ac:spMkLst>
            <pc:docMk/>
            <pc:sldMk cId="656019449" sldId="2147483415"/>
            <ac:spMk id="78" creationId="{E5370CB9-158D-F8A4-4584-65D19761E68E}"/>
          </ac:spMkLst>
        </pc:spChg>
        <pc:spChg chg="add mod">
          <ac:chgData name="Allen Hsu" userId="60d91a9c-a42c-4cc8-ad01-70c31ac073b3" providerId="ADAL" clId="{171FDCCA-C198-4BCC-A328-7CEAB34EC956}" dt="2024-07-10T07:56:41.004" v="34295" actId="1076"/>
          <ac:spMkLst>
            <pc:docMk/>
            <pc:sldMk cId="656019449" sldId="2147483415"/>
            <ac:spMk id="80" creationId="{8CD3016C-A0CA-456F-C450-D3CAE12F9858}"/>
          </ac:spMkLst>
        </pc:spChg>
        <pc:spChg chg="add mod">
          <ac:chgData name="Allen Hsu" userId="60d91a9c-a42c-4cc8-ad01-70c31ac073b3" providerId="ADAL" clId="{171FDCCA-C198-4BCC-A328-7CEAB34EC956}" dt="2024-07-10T07:52:25.483" v="34192"/>
          <ac:spMkLst>
            <pc:docMk/>
            <pc:sldMk cId="656019449" sldId="2147483415"/>
            <ac:spMk id="82" creationId="{C25596CC-6010-455F-2A07-D8224D489739}"/>
          </ac:spMkLst>
        </pc:spChg>
        <pc:spChg chg="add mod">
          <ac:chgData name="Allen Hsu" userId="60d91a9c-a42c-4cc8-ad01-70c31ac073b3" providerId="ADAL" clId="{171FDCCA-C198-4BCC-A328-7CEAB34EC956}" dt="2024-07-10T07:52:25.483" v="34192"/>
          <ac:spMkLst>
            <pc:docMk/>
            <pc:sldMk cId="656019449" sldId="2147483415"/>
            <ac:spMk id="83" creationId="{49F4DD4F-9008-2B05-09B2-22255C8B0F73}"/>
          </ac:spMkLst>
        </pc:spChg>
        <pc:spChg chg="add mod">
          <ac:chgData name="Allen Hsu" userId="60d91a9c-a42c-4cc8-ad01-70c31ac073b3" providerId="ADAL" clId="{171FDCCA-C198-4BCC-A328-7CEAB34EC956}" dt="2024-07-08T09:04:11.876" v="32974" actId="1076"/>
          <ac:spMkLst>
            <pc:docMk/>
            <pc:sldMk cId="656019449" sldId="2147483415"/>
            <ac:spMk id="84" creationId="{2D8DD17F-B181-72D1-A57B-AE12DBE5D97F}"/>
          </ac:spMkLst>
        </pc:spChg>
        <pc:spChg chg="add mod">
          <ac:chgData name="Allen Hsu" userId="60d91a9c-a42c-4cc8-ad01-70c31ac073b3" providerId="ADAL" clId="{171FDCCA-C198-4BCC-A328-7CEAB34EC956}" dt="2024-07-10T07:52:25.483" v="34192"/>
          <ac:spMkLst>
            <pc:docMk/>
            <pc:sldMk cId="656019449" sldId="2147483415"/>
            <ac:spMk id="86" creationId="{627221ED-2486-C775-6818-B87443615315}"/>
          </ac:spMkLst>
        </pc:spChg>
        <pc:spChg chg="add mod">
          <ac:chgData name="Allen Hsu" userId="60d91a9c-a42c-4cc8-ad01-70c31ac073b3" providerId="ADAL" clId="{171FDCCA-C198-4BCC-A328-7CEAB34EC956}" dt="2024-07-10T07:52:25.483" v="34192"/>
          <ac:spMkLst>
            <pc:docMk/>
            <pc:sldMk cId="656019449" sldId="2147483415"/>
            <ac:spMk id="87" creationId="{9E042A7B-F955-4258-A54B-A36249E0D0A1}"/>
          </ac:spMkLst>
        </pc:spChg>
        <pc:spChg chg="add mod">
          <ac:chgData name="Allen Hsu" userId="60d91a9c-a42c-4cc8-ad01-70c31ac073b3" providerId="ADAL" clId="{171FDCCA-C198-4BCC-A328-7CEAB34EC956}" dt="2024-07-10T07:52:25.483" v="34192"/>
          <ac:spMkLst>
            <pc:docMk/>
            <pc:sldMk cId="656019449" sldId="2147483415"/>
            <ac:spMk id="89" creationId="{B51FDB93-C6E3-FE43-5A08-BE2C0B34D9A4}"/>
          </ac:spMkLst>
        </pc:spChg>
        <pc:spChg chg="add mod">
          <ac:chgData name="Allen Hsu" userId="60d91a9c-a42c-4cc8-ad01-70c31ac073b3" providerId="ADAL" clId="{171FDCCA-C198-4BCC-A328-7CEAB34EC956}" dt="2024-07-10T07:52:25.483" v="34192"/>
          <ac:spMkLst>
            <pc:docMk/>
            <pc:sldMk cId="656019449" sldId="2147483415"/>
            <ac:spMk id="91" creationId="{54D39614-3E8A-06FC-AE50-5006ACDB2384}"/>
          </ac:spMkLst>
        </pc:spChg>
        <pc:spChg chg="add mod">
          <ac:chgData name="Allen Hsu" userId="60d91a9c-a42c-4cc8-ad01-70c31ac073b3" providerId="ADAL" clId="{171FDCCA-C198-4BCC-A328-7CEAB34EC956}" dt="2024-07-10T07:54:40.867" v="34282" actId="20577"/>
          <ac:spMkLst>
            <pc:docMk/>
            <pc:sldMk cId="656019449" sldId="2147483415"/>
            <ac:spMk id="92" creationId="{173E16B8-FF64-BD27-E414-4AC8277A72F5}"/>
          </ac:spMkLst>
        </pc:spChg>
        <pc:spChg chg="add mod">
          <ac:chgData name="Allen Hsu" userId="60d91a9c-a42c-4cc8-ad01-70c31ac073b3" providerId="ADAL" clId="{171FDCCA-C198-4BCC-A328-7CEAB34EC956}" dt="2024-07-10T07:53:47.046" v="34268"/>
          <ac:spMkLst>
            <pc:docMk/>
            <pc:sldMk cId="656019449" sldId="2147483415"/>
            <ac:spMk id="94" creationId="{A55443B1-0476-4AD5-2506-D89049852385}"/>
          </ac:spMkLst>
        </pc:spChg>
        <pc:spChg chg="add mod">
          <ac:chgData name="Allen Hsu" userId="60d91a9c-a42c-4cc8-ad01-70c31ac073b3" providerId="ADAL" clId="{171FDCCA-C198-4BCC-A328-7CEAB34EC956}" dt="2024-07-10T07:53:47.046" v="34268"/>
          <ac:spMkLst>
            <pc:docMk/>
            <pc:sldMk cId="656019449" sldId="2147483415"/>
            <ac:spMk id="96" creationId="{D3325DA2-DD93-5669-E700-7F802C7CA021}"/>
          </ac:spMkLst>
        </pc:spChg>
        <pc:spChg chg="add mod">
          <ac:chgData name="Allen Hsu" userId="60d91a9c-a42c-4cc8-ad01-70c31ac073b3" providerId="ADAL" clId="{171FDCCA-C198-4BCC-A328-7CEAB34EC956}" dt="2024-07-10T07:53:47.046" v="34268"/>
          <ac:spMkLst>
            <pc:docMk/>
            <pc:sldMk cId="656019449" sldId="2147483415"/>
            <ac:spMk id="97" creationId="{89CCD0EE-E03F-C85D-7E45-8004E0799333}"/>
          </ac:spMkLst>
        </pc:spChg>
        <pc:spChg chg="add mod">
          <ac:chgData name="Allen Hsu" userId="60d91a9c-a42c-4cc8-ad01-70c31ac073b3" providerId="ADAL" clId="{171FDCCA-C198-4BCC-A328-7CEAB34EC956}" dt="2024-07-10T07:54:26.816" v="34276" actId="20577"/>
          <ac:spMkLst>
            <pc:docMk/>
            <pc:sldMk cId="656019449" sldId="2147483415"/>
            <ac:spMk id="98" creationId="{600BD94D-F559-4E9F-2D64-97574FF86011}"/>
          </ac:spMkLst>
        </pc:spChg>
        <pc:spChg chg="add mod">
          <ac:chgData name="Allen Hsu" userId="60d91a9c-a42c-4cc8-ad01-70c31ac073b3" providerId="ADAL" clId="{171FDCCA-C198-4BCC-A328-7CEAB34EC956}" dt="2024-07-10T07:53:47.046" v="34268"/>
          <ac:spMkLst>
            <pc:docMk/>
            <pc:sldMk cId="656019449" sldId="2147483415"/>
            <ac:spMk id="100" creationId="{C69FCB9E-2DB5-A5F3-B11A-7FE3611BC78B}"/>
          </ac:spMkLst>
        </pc:spChg>
        <pc:spChg chg="add mod">
          <ac:chgData name="Allen Hsu" userId="60d91a9c-a42c-4cc8-ad01-70c31ac073b3" providerId="ADAL" clId="{171FDCCA-C198-4BCC-A328-7CEAB34EC956}" dt="2024-07-10T07:53:47.046" v="34268"/>
          <ac:spMkLst>
            <pc:docMk/>
            <pc:sldMk cId="656019449" sldId="2147483415"/>
            <ac:spMk id="101" creationId="{F5B423A7-BFB6-9DE8-5404-E41E97AF4258}"/>
          </ac:spMkLst>
        </pc:spChg>
        <pc:spChg chg="add mod">
          <ac:chgData name="Allen Hsu" userId="60d91a9c-a42c-4cc8-ad01-70c31ac073b3" providerId="ADAL" clId="{171FDCCA-C198-4BCC-A328-7CEAB34EC956}" dt="2024-07-10T07:54:31.787" v="34280" actId="20577"/>
          <ac:spMkLst>
            <pc:docMk/>
            <pc:sldMk cId="656019449" sldId="2147483415"/>
            <ac:spMk id="102" creationId="{652617AC-BC11-5C38-A55B-378C0E5F78F3}"/>
          </ac:spMkLst>
        </pc:spChg>
        <pc:spChg chg="add mod">
          <ac:chgData name="Allen Hsu" userId="60d91a9c-a42c-4cc8-ad01-70c31ac073b3" providerId="ADAL" clId="{171FDCCA-C198-4BCC-A328-7CEAB34EC956}" dt="2024-07-10T07:53:47.046" v="34268"/>
          <ac:spMkLst>
            <pc:docMk/>
            <pc:sldMk cId="656019449" sldId="2147483415"/>
            <ac:spMk id="103" creationId="{F8E711D0-CBB3-E2A8-56AB-BA7CEDE247BF}"/>
          </ac:spMkLst>
        </pc:spChg>
        <pc:spChg chg="add del mod">
          <ac:chgData name="Allen Hsu" userId="60d91a9c-a42c-4cc8-ad01-70c31ac073b3" providerId="ADAL" clId="{171FDCCA-C198-4BCC-A328-7CEAB34EC956}" dt="2024-07-10T07:55:07.938" v="34283" actId="478"/>
          <ac:spMkLst>
            <pc:docMk/>
            <pc:sldMk cId="656019449" sldId="2147483415"/>
            <ac:spMk id="104" creationId="{F262C864-0506-F7FB-2D5B-1755BD6C578F}"/>
          </ac:spMkLst>
        </pc:spChg>
        <pc:spChg chg="add del mod">
          <ac:chgData name="Allen Hsu" userId="60d91a9c-a42c-4cc8-ad01-70c31ac073b3" providerId="ADAL" clId="{171FDCCA-C198-4BCC-A328-7CEAB34EC956}" dt="2024-07-10T07:55:07.938" v="34283" actId="478"/>
          <ac:spMkLst>
            <pc:docMk/>
            <pc:sldMk cId="656019449" sldId="2147483415"/>
            <ac:spMk id="105" creationId="{A46C447E-DCA6-A282-14EF-25766D9E85F9}"/>
          </ac:spMkLst>
        </pc:spChg>
        <pc:spChg chg="add del mod">
          <ac:chgData name="Allen Hsu" userId="60d91a9c-a42c-4cc8-ad01-70c31ac073b3" providerId="ADAL" clId="{171FDCCA-C198-4BCC-A328-7CEAB34EC956}" dt="2024-07-10T07:55:07.938" v="34283" actId="478"/>
          <ac:spMkLst>
            <pc:docMk/>
            <pc:sldMk cId="656019449" sldId="2147483415"/>
            <ac:spMk id="106" creationId="{2BB575B6-48D9-7515-74B0-023AF5DBC2C0}"/>
          </ac:spMkLst>
        </pc:spChg>
        <pc:picChg chg="add mod">
          <ac:chgData name="Allen Hsu" userId="60d91a9c-a42c-4cc8-ad01-70c31ac073b3" providerId="ADAL" clId="{171FDCCA-C198-4BCC-A328-7CEAB34EC956}" dt="2024-07-08T09:00:58.512" v="32931"/>
          <ac:picMkLst>
            <pc:docMk/>
            <pc:sldMk cId="656019449" sldId="2147483415"/>
            <ac:picMk id="44" creationId="{8DDC8853-F462-749E-80D2-29BA9EA728C2}"/>
          </ac:picMkLst>
        </pc:picChg>
        <pc:picChg chg="add mod">
          <ac:chgData name="Allen Hsu" userId="60d91a9c-a42c-4cc8-ad01-70c31ac073b3" providerId="ADAL" clId="{171FDCCA-C198-4BCC-A328-7CEAB34EC956}" dt="2024-07-08T09:00:58.512" v="32931"/>
          <ac:picMkLst>
            <pc:docMk/>
            <pc:sldMk cId="656019449" sldId="2147483415"/>
            <ac:picMk id="45" creationId="{31E610F5-D6AC-6AC3-191D-FD0B08BE0368}"/>
          </ac:picMkLst>
        </pc:picChg>
        <pc:picChg chg="add mod">
          <ac:chgData name="Allen Hsu" userId="60d91a9c-a42c-4cc8-ad01-70c31ac073b3" providerId="ADAL" clId="{171FDCCA-C198-4BCC-A328-7CEAB34EC956}" dt="2024-07-08T09:00:58.512" v="32931"/>
          <ac:picMkLst>
            <pc:docMk/>
            <pc:sldMk cId="656019449" sldId="2147483415"/>
            <ac:picMk id="65" creationId="{49F0112B-5960-50B3-5102-6DA140877F9A}"/>
          </ac:picMkLst>
        </pc:picChg>
        <pc:picChg chg="add mod">
          <ac:chgData name="Allen Hsu" userId="60d91a9c-a42c-4cc8-ad01-70c31ac073b3" providerId="ADAL" clId="{171FDCCA-C198-4BCC-A328-7CEAB34EC956}" dt="2024-07-08T09:00:58.512" v="32931"/>
          <ac:picMkLst>
            <pc:docMk/>
            <pc:sldMk cId="656019449" sldId="2147483415"/>
            <ac:picMk id="66" creationId="{BD6B5B25-C2A6-3921-B28F-26581F21ED30}"/>
          </ac:picMkLst>
        </pc:picChg>
        <pc:picChg chg="add mod">
          <ac:chgData name="Allen Hsu" userId="60d91a9c-a42c-4cc8-ad01-70c31ac073b3" providerId="ADAL" clId="{171FDCCA-C198-4BCC-A328-7CEAB34EC956}" dt="2024-07-08T09:00:58.512" v="32931"/>
          <ac:picMkLst>
            <pc:docMk/>
            <pc:sldMk cId="656019449" sldId="2147483415"/>
            <ac:picMk id="72" creationId="{97C77B49-E6C8-B40D-793D-AD51572B7DF4}"/>
          </ac:picMkLst>
        </pc:picChg>
        <pc:picChg chg="add mod">
          <ac:chgData name="Allen Hsu" userId="60d91a9c-a42c-4cc8-ad01-70c31ac073b3" providerId="ADAL" clId="{171FDCCA-C198-4BCC-A328-7CEAB34EC956}" dt="2024-07-08T08:24:27.145" v="32358"/>
          <ac:picMkLst>
            <pc:docMk/>
            <pc:sldMk cId="656019449" sldId="2147483415"/>
            <ac:picMk id="79" creationId="{5BC3C083-D73A-0584-9DA1-CCE62745D539}"/>
          </ac:picMkLst>
        </pc:picChg>
        <pc:picChg chg="add mod">
          <ac:chgData name="Allen Hsu" userId="60d91a9c-a42c-4cc8-ad01-70c31ac073b3" providerId="ADAL" clId="{171FDCCA-C198-4BCC-A328-7CEAB34EC956}" dt="2024-07-10T07:53:47.046" v="34268"/>
          <ac:picMkLst>
            <pc:docMk/>
            <pc:sldMk cId="656019449" sldId="2147483415"/>
            <ac:picMk id="93" creationId="{3708096D-0A66-7AE0-FFE4-352417D83320}"/>
          </ac:picMkLst>
        </pc:picChg>
        <pc:picChg chg="add mod">
          <ac:chgData name="Allen Hsu" userId="60d91a9c-a42c-4cc8-ad01-70c31ac073b3" providerId="ADAL" clId="{171FDCCA-C198-4BCC-A328-7CEAB34EC956}" dt="2024-07-10T07:53:47.046" v="34268"/>
          <ac:picMkLst>
            <pc:docMk/>
            <pc:sldMk cId="656019449" sldId="2147483415"/>
            <ac:picMk id="95" creationId="{D86D9C4F-4683-51CE-835B-10B753C7D2C9}"/>
          </ac:picMkLst>
        </pc:picChg>
        <pc:picChg chg="add mod">
          <ac:chgData name="Allen Hsu" userId="60d91a9c-a42c-4cc8-ad01-70c31ac073b3" providerId="ADAL" clId="{171FDCCA-C198-4BCC-A328-7CEAB34EC956}" dt="2024-07-10T07:53:47.046" v="34268"/>
          <ac:picMkLst>
            <pc:docMk/>
            <pc:sldMk cId="656019449" sldId="2147483415"/>
            <ac:picMk id="99" creationId="{02C239BB-17FE-B00C-76A0-2A0180F98190}"/>
          </ac:picMkLst>
        </pc:picChg>
        <pc:cxnChg chg="add mod">
          <ac:chgData name="Allen Hsu" userId="60d91a9c-a42c-4cc8-ad01-70c31ac073b3" providerId="ADAL" clId="{171FDCCA-C198-4BCC-A328-7CEAB34EC956}" dt="2024-07-10T07:55:51.241" v="34289" actId="1038"/>
          <ac:cxnSpMkLst>
            <pc:docMk/>
            <pc:sldMk cId="656019449" sldId="2147483415"/>
            <ac:cxnSpMk id="23" creationId="{07C042C6-878B-9654-C58C-8B7D31B379E0}"/>
          </ac:cxnSpMkLst>
        </pc:cxnChg>
        <pc:cxnChg chg="add mod">
          <ac:chgData name="Allen Hsu" userId="60d91a9c-a42c-4cc8-ad01-70c31ac073b3" providerId="ADAL" clId="{171FDCCA-C198-4BCC-A328-7CEAB34EC956}" dt="2024-07-10T07:55:54.803" v="34290" actId="1076"/>
          <ac:cxnSpMkLst>
            <pc:docMk/>
            <pc:sldMk cId="656019449" sldId="2147483415"/>
            <ac:cxnSpMk id="26" creationId="{87A83A77-1098-8721-066E-13E4CEED26E9}"/>
          </ac:cxnSpMkLst>
        </pc:cxnChg>
        <pc:cxnChg chg="add mod">
          <ac:chgData name="Allen Hsu" userId="60d91a9c-a42c-4cc8-ad01-70c31ac073b3" providerId="ADAL" clId="{171FDCCA-C198-4BCC-A328-7CEAB34EC956}" dt="2024-07-10T07:52:25.483" v="34192"/>
          <ac:cxnSpMkLst>
            <pc:docMk/>
            <pc:sldMk cId="656019449" sldId="2147483415"/>
            <ac:cxnSpMk id="29" creationId="{41453088-B1BC-2604-468E-529CB2EFE155}"/>
          </ac:cxnSpMkLst>
        </pc:cxnChg>
        <pc:cxnChg chg="add mod">
          <ac:chgData name="Allen Hsu" userId="60d91a9c-a42c-4cc8-ad01-70c31ac073b3" providerId="ADAL" clId="{171FDCCA-C198-4BCC-A328-7CEAB34EC956}" dt="2024-07-10T07:52:25.483" v="34192"/>
          <ac:cxnSpMkLst>
            <pc:docMk/>
            <pc:sldMk cId="656019449" sldId="2147483415"/>
            <ac:cxnSpMk id="30" creationId="{2995D664-2C55-3357-8314-6EDD48CEDD9D}"/>
          </ac:cxnSpMkLst>
        </pc:cxnChg>
        <pc:cxnChg chg="add mod">
          <ac:chgData name="Allen Hsu" userId="60d91a9c-a42c-4cc8-ad01-70c31ac073b3" providerId="ADAL" clId="{171FDCCA-C198-4BCC-A328-7CEAB34EC956}" dt="2024-07-10T07:52:25.483" v="34192"/>
          <ac:cxnSpMkLst>
            <pc:docMk/>
            <pc:sldMk cId="656019449" sldId="2147483415"/>
            <ac:cxnSpMk id="36" creationId="{5403F6ED-5D67-E54C-D2EC-B5D6F992AB0E}"/>
          </ac:cxnSpMkLst>
        </pc:cxnChg>
        <pc:cxnChg chg="add mod">
          <ac:chgData name="Allen Hsu" userId="60d91a9c-a42c-4cc8-ad01-70c31ac073b3" providerId="ADAL" clId="{171FDCCA-C198-4BCC-A328-7CEAB34EC956}" dt="2024-07-10T07:52:25.483" v="34192"/>
          <ac:cxnSpMkLst>
            <pc:docMk/>
            <pc:sldMk cId="656019449" sldId="2147483415"/>
            <ac:cxnSpMk id="38" creationId="{C5240566-97BE-874F-5F7E-D67A4B3D6ED7}"/>
          </ac:cxnSpMkLst>
        </pc:cxnChg>
        <pc:cxnChg chg="add mod">
          <ac:chgData name="Allen Hsu" userId="60d91a9c-a42c-4cc8-ad01-70c31ac073b3" providerId="ADAL" clId="{171FDCCA-C198-4BCC-A328-7CEAB34EC956}" dt="2024-07-10T07:52:25.483" v="34192"/>
          <ac:cxnSpMkLst>
            <pc:docMk/>
            <pc:sldMk cId="656019449" sldId="2147483415"/>
            <ac:cxnSpMk id="40" creationId="{BC267732-EDFD-72AD-4C08-3EE717BECED1}"/>
          </ac:cxnSpMkLst>
        </pc:cxnChg>
        <pc:cxnChg chg="add mod">
          <ac:chgData name="Allen Hsu" userId="60d91a9c-a42c-4cc8-ad01-70c31ac073b3" providerId="ADAL" clId="{171FDCCA-C198-4BCC-A328-7CEAB34EC956}" dt="2024-07-10T07:52:25.483" v="34192"/>
          <ac:cxnSpMkLst>
            <pc:docMk/>
            <pc:sldMk cId="656019449" sldId="2147483415"/>
            <ac:cxnSpMk id="41" creationId="{098949BC-FC4E-6835-E51E-353E8A94EFBC}"/>
          </ac:cxnSpMkLst>
        </pc:cxnChg>
        <pc:cxnChg chg="add mod">
          <ac:chgData name="Allen Hsu" userId="60d91a9c-a42c-4cc8-ad01-70c31ac073b3" providerId="ADAL" clId="{171FDCCA-C198-4BCC-A328-7CEAB34EC956}" dt="2024-07-10T07:52:25.483" v="34192"/>
          <ac:cxnSpMkLst>
            <pc:docMk/>
            <pc:sldMk cId="656019449" sldId="2147483415"/>
            <ac:cxnSpMk id="42" creationId="{1B64AEE2-CF50-1914-E77A-7D14202D824D}"/>
          </ac:cxnSpMkLst>
        </pc:cxnChg>
        <pc:cxnChg chg="add mod">
          <ac:chgData name="Allen Hsu" userId="60d91a9c-a42c-4cc8-ad01-70c31ac073b3" providerId="ADAL" clId="{171FDCCA-C198-4BCC-A328-7CEAB34EC956}" dt="2024-07-08T09:02:38.330" v="32948" actId="208"/>
          <ac:cxnSpMkLst>
            <pc:docMk/>
            <pc:sldMk cId="656019449" sldId="2147483415"/>
            <ac:cxnSpMk id="43" creationId="{4EB37D35-46C4-D14F-74FB-CFE3BC81A2B8}"/>
          </ac:cxnSpMkLst>
        </pc:cxnChg>
        <pc:cxnChg chg="add mod">
          <ac:chgData name="Allen Hsu" userId="60d91a9c-a42c-4cc8-ad01-70c31ac073b3" providerId="ADAL" clId="{171FDCCA-C198-4BCC-A328-7CEAB34EC956}" dt="2024-07-08T09:02:38.330" v="32948" actId="208"/>
          <ac:cxnSpMkLst>
            <pc:docMk/>
            <pc:sldMk cId="656019449" sldId="2147483415"/>
            <ac:cxnSpMk id="49" creationId="{3E54E3CF-8DD5-3181-B319-08F993A884FC}"/>
          </ac:cxnSpMkLst>
        </pc:cxnChg>
        <pc:cxnChg chg="add mod">
          <ac:chgData name="Allen Hsu" userId="60d91a9c-a42c-4cc8-ad01-70c31ac073b3" providerId="ADAL" clId="{171FDCCA-C198-4BCC-A328-7CEAB34EC956}" dt="2024-07-08T09:02:38.330" v="32948" actId="208"/>
          <ac:cxnSpMkLst>
            <pc:docMk/>
            <pc:sldMk cId="656019449" sldId="2147483415"/>
            <ac:cxnSpMk id="50" creationId="{E20AD85F-AD34-D8A1-E69E-D39FAA5A4861}"/>
          </ac:cxnSpMkLst>
        </pc:cxnChg>
        <pc:cxnChg chg="add mod">
          <ac:chgData name="Allen Hsu" userId="60d91a9c-a42c-4cc8-ad01-70c31ac073b3" providerId="ADAL" clId="{171FDCCA-C198-4BCC-A328-7CEAB34EC956}" dt="2024-07-08T09:02:38.330" v="32948" actId="208"/>
          <ac:cxnSpMkLst>
            <pc:docMk/>
            <pc:sldMk cId="656019449" sldId="2147483415"/>
            <ac:cxnSpMk id="51" creationId="{E9B3D0E6-710D-A453-0558-C1348351B851}"/>
          </ac:cxnSpMkLst>
        </pc:cxnChg>
        <pc:cxnChg chg="add mod">
          <ac:chgData name="Allen Hsu" userId="60d91a9c-a42c-4cc8-ad01-70c31ac073b3" providerId="ADAL" clId="{171FDCCA-C198-4BCC-A328-7CEAB34EC956}" dt="2024-07-08T09:02:38.330" v="32948" actId="208"/>
          <ac:cxnSpMkLst>
            <pc:docMk/>
            <pc:sldMk cId="656019449" sldId="2147483415"/>
            <ac:cxnSpMk id="52" creationId="{168A733C-B696-F727-6BE0-2129C6AC5AB2}"/>
          </ac:cxnSpMkLst>
        </pc:cxnChg>
        <pc:cxnChg chg="add mod">
          <ac:chgData name="Allen Hsu" userId="60d91a9c-a42c-4cc8-ad01-70c31ac073b3" providerId="ADAL" clId="{171FDCCA-C198-4BCC-A328-7CEAB34EC956}" dt="2024-07-08T09:02:38.330" v="32948" actId="208"/>
          <ac:cxnSpMkLst>
            <pc:docMk/>
            <pc:sldMk cId="656019449" sldId="2147483415"/>
            <ac:cxnSpMk id="53" creationId="{941D4AED-2483-E45C-6433-E51222EF99D9}"/>
          </ac:cxnSpMkLst>
        </pc:cxnChg>
        <pc:cxnChg chg="add mod">
          <ac:chgData name="Allen Hsu" userId="60d91a9c-a42c-4cc8-ad01-70c31ac073b3" providerId="ADAL" clId="{171FDCCA-C198-4BCC-A328-7CEAB34EC956}" dt="2024-07-08T09:02:38.330" v="32948" actId="208"/>
          <ac:cxnSpMkLst>
            <pc:docMk/>
            <pc:sldMk cId="656019449" sldId="2147483415"/>
            <ac:cxnSpMk id="54" creationId="{AB72F0AD-EFDE-34D5-D808-1B70D3A424B8}"/>
          </ac:cxnSpMkLst>
        </pc:cxnChg>
        <pc:cxnChg chg="add mod">
          <ac:chgData name="Allen Hsu" userId="60d91a9c-a42c-4cc8-ad01-70c31ac073b3" providerId="ADAL" clId="{171FDCCA-C198-4BCC-A328-7CEAB34EC956}" dt="2024-07-08T09:02:38.330" v="32948" actId="208"/>
          <ac:cxnSpMkLst>
            <pc:docMk/>
            <pc:sldMk cId="656019449" sldId="2147483415"/>
            <ac:cxnSpMk id="56" creationId="{C3A31A19-6CF0-4D7F-93DA-C29663FEA68B}"/>
          </ac:cxnSpMkLst>
        </pc:cxnChg>
        <pc:cxnChg chg="add mod">
          <ac:chgData name="Allen Hsu" userId="60d91a9c-a42c-4cc8-ad01-70c31ac073b3" providerId="ADAL" clId="{171FDCCA-C198-4BCC-A328-7CEAB34EC956}" dt="2024-07-08T09:02:38.330" v="32948" actId="208"/>
          <ac:cxnSpMkLst>
            <pc:docMk/>
            <pc:sldMk cId="656019449" sldId="2147483415"/>
            <ac:cxnSpMk id="57" creationId="{28AA79DA-2629-44FB-0F12-9C8F6D6B79A5}"/>
          </ac:cxnSpMkLst>
        </pc:cxnChg>
        <pc:cxnChg chg="add mod">
          <ac:chgData name="Allen Hsu" userId="60d91a9c-a42c-4cc8-ad01-70c31ac073b3" providerId="ADAL" clId="{171FDCCA-C198-4BCC-A328-7CEAB34EC956}" dt="2024-07-08T09:02:38.330" v="32948" actId="208"/>
          <ac:cxnSpMkLst>
            <pc:docMk/>
            <pc:sldMk cId="656019449" sldId="2147483415"/>
            <ac:cxnSpMk id="58" creationId="{2D7302D5-0F7C-F61B-6038-8689B9BE19EA}"/>
          </ac:cxnSpMkLst>
        </pc:cxnChg>
        <pc:cxnChg chg="add mod">
          <ac:chgData name="Allen Hsu" userId="60d91a9c-a42c-4cc8-ad01-70c31ac073b3" providerId="ADAL" clId="{171FDCCA-C198-4BCC-A328-7CEAB34EC956}" dt="2024-07-08T09:02:38.330" v="32948" actId="208"/>
          <ac:cxnSpMkLst>
            <pc:docMk/>
            <pc:sldMk cId="656019449" sldId="2147483415"/>
            <ac:cxnSpMk id="59" creationId="{8582EE70-4C31-3457-20E4-26F18B87EE70}"/>
          </ac:cxnSpMkLst>
        </pc:cxnChg>
        <pc:cxnChg chg="add mod">
          <ac:chgData name="Allen Hsu" userId="60d91a9c-a42c-4cc8-ad01-70c31ac073b3" providerId="ADAL" clId="{171FDCCA-C198-4BCC-A328-7CEAB34EC956}" dt="2024-07-08T09:02:38.330" v="32948" actId="208"/>
          <ac:cxnSpMkLst>
            <pc:docMk/>
            <pc:sldMk cId="656019449" sldId="2147483415"/>
            <ac:cxnSpMk id="60" creationId="{DDB9DF31-3FDF-1488-543B-4D2DCEC41E4A}"/>
          </ac:cxnSpMkLst>
        </pc:cxnChg>
        <pc:cxnChg chg="add mod">
          <ac:chgData name="Allen Hsu" userId="60d91a9c-a42c-4cc8-ad01-70c31ac073b3" providerId="ADAL" clId="{171FDCCA-C198-4BCC-A328-7CEAB34EC956}" dt="2024-07-08T09:02:38.330" v="32948" actId="208"/>
          <ac:cxnSpMkLst>
            <pc:docMk/>
            <pc:sldMk cId="656019449" sldId="2147483415"/>
            <ac:cxnSpMk id="61" creationId="{F54BECDD-013E-D4B6-A6C9-D9ADC1EB461E}"/>
          </ac:cxnSpMkLst>
        </pc:cxnChg>
        <pc:cxnChg chg="add mod">
          <ac:chgData name="Allen Hsu" userId="60d91a9c-a42c-4cc8-ad01-70c31ac073b3" providerId="ADAL" clId="{171FDCCA-C198-4BCC-A328-7CEAB34EC956}" dt="2024-07-08T09:02:38.330" v="32948" actId="208"/>
          <ac:cxnSpMkLst>
            <pc:docMk/>
            <pc:sldMk cId="656019449" sldId="2147483415"/>
            <ac:cxnSpMk id="62" creationId="{C01015EF-28C6-71C6-227F-91385A3E952E}"/>
          </ac:cxnSpMkLst>
        </pc:cxnChg>
        <pc:cxnChg chg="add mod">
          <ac:chgData name="Allen Hsu" userId="60d91a9c-a42c-4cc8-ad01-70c31ac073b3" providerId="ADAL" clId="{171FDCCA-C198-4BCC-A328-7CEAB34EC956}" dt="2024-07-08T09:02:38.330" v="32948" actId="208"/>
          <ac:cxnSpMkLst>
            <pc:docMk/>
            <pc:sldMk cId="656019449" sldId="2147483415"/>
            <ac:cxnSpMk id="63" creationId="{197F5125-845D-2440-D770-EB0EC89188A0}"/>
          </ac:cxnSpMkLst>
        </pc:cxnChg>
        <pc:cxnChg chg="add mod">
          <ac:chgData name="Allen Hsu" userId="60d91a9c-a42c-4cc8-ad01-70c31ac073b3" providerId="ADAL" clId="{171FDCCA-C198-4BCC-A328-7CEAB34EC956}" dt="2024-07-08T09:02:38.330" v="32948" actId="208"/>
          <ac:cxnSpMkLst>
            <pc:docMk/>
            <pc:sldMk cId="656019449" sldId="2147483415"/>
            <ac:cxnSpMk id="64" creationId="{9D3A0513-F961-F50F-ED5E-15BE3FE8C618}"/>
          </ac:cxnSpMkLst>
        </pc:cxnChg>
        <pc:cxnChg chg="add del mod">
          <ac:chgData name="Allen Hsu" userId="60d91a9c-a42c-4cc8-ad01-70c31ac073b3" providerId="ADAL" clId="{171FDCCA-C198-4BCC-A328-7CEAB34EC956}" dt="2024-07-08T09:03:12.965" v="32951" actId="478"/>
          <ac:cxnSpMkLst>
            <pc:docMk/>
            <pc:sldMk cId="656019449" sldId="2147483415"/>
            <ac:cxnSpMk id="69" creationId="{D86018B5-9BE0-44C7-0C4F-B7ADF47DF6C3}"/>
          </ac:cxnSpMkLst>
        </pc:cxnChg>
        <pc:cxnChg chg="add mod">
          <ac:chgData name="Allen Hsu" userId="60d91a9c-a42c-4cc8-ad01-70c31ac073b3" providerId="ADAL" clId="{171FDCCA-C198-4BCC-A328-7CEAB34EC956}" dt="2024-07-08T09:02:38.330" v="32948" actId="208"/>
          <ac:cxnSpMkLst>
            <pc:docMk/>
            <pc:sldMk cId="656019449" sldId="2147483415"/>
            <ac:cxnSpMk id="74" creationId="{F81B02D0-C6A9-D440-04A0-84A96DD99D75}"/>
          </ac:cxnSpMkLst>
        </pc:cxnChg>
        <pc:cxnChg chg="add mod">
          <ac:chgData name="Allen Hsu" userId="60d91a9c-a42c-4cc8-ad01-70c31ac073b3" providerId="ADAL" clId="{171FDCCA-C198-4BCC-A328-7CEAB34EC956}" dt="2024-07-08T09:03:20.857" v="32953" actId="208"/>
          <ac:cxnSpMkLst>
            <pc:docMk/>
            <pc:sldMk cId="656019449" sldId="2147483415"/>
            <ac:cxnSpMk id="76" creationId="{C95EE149-2A62-AF10-A718-BC787C211CF1}"/>
          </ac:cxnSpMkLst>
        </pc:cxnChg>
        <pc:cxnChg chg="add mod">
          <ac:chgData name="Allen Hsu" userId="60d91a9c-a42c-4cc8-ad01-70c31ac073b3" providerId="ADAL" clId="{171FDCCA-C198-4BCC-A328-7CEAB34EC956}" dt="2024-07-08T09:02:38.330" v="32948" actId="208"/>
          <ac:cxnSpMkLst>
            <pc:docMk/>
            <pc:sldMk cId="656019449" sldId="2147483415"/>
            <ac:cxnSpMk id="77" creationId="{CD7940E5-8BBC-4FAC-B36C-AE050AA750E8}"/>
          </ac:cxnSpMkLst>
        </pc:cxnChg>
        <pc:cxnChg chg="add mod">
          <ac:chgData name="Allen Hsu" userId="60d91a9c-a42c-4cc8-ad01-70c31ac073b3" providerId="ADAL" clId="{171FDCCA-C198-4BCC-A328-7CEAB34EC956}" dt="2024-07-10T07:56:41.004" v="34295" actId="1076"/>
          <ac:cxnSpMkLst>
            <pc:docMk/>
            <pc:sldMk cId="656019449" sldId="2147483415"/>
            <ac:cxnSpMk id="81" creationId="{ED067EC6-B97D-7D84-9FC7-92F02F87DE71}"/>
          </ac:cxnSpMkLst>
        </pc:cxnChg>
        <pc:cxnChg chg="add mod">
          <ac:chgData name="Allen Hsu" userId="60d91a9c-a42c-4cc8-ad01-70c31ac073b3" providerId="ADAL" clId="{171FDCCA-C198-4BCC-A328-7CEAB34EC956}" dt="2024-07-10T07:55:48.626" v="34286" actId="1076"/>
          <ac:cxnSpMkLst>
            <pc:docMk/>
            <pc:sldMk cId="656019449" sldId="2147483415"/>
            <ac:cxnSpMk id="85" creationId="{0D277258-CE4B-CB25-DEA1-94F67C8A7ECC}"/>
          </ac:cxnSpMkLst>
        </pc:cxnChg>
        <pc:cxnChg chg="add mod">
          <ac:chgData name="Allen Hsu" userId="60d91a9c-a42c-4cc8-ad01-70c31ac073b3" providerId="ADAL" clId="{171FDCCA-C198-4BCC-A328-7CEAB34EC956}" dt="2024-07-10T07:52:25.483" v="34192"/>
          <ac:cxnSpMkLst>
            <pc:docMk/>
            <pc:sldMk cId="656019449" sldId="2147483415"/>
            <ac:cxnSpMk id="88" creationId="{F8A345E5-D10A-554E-AB6C-FC77EE6BE374}"/>
          </ac:cxnSpMkLst>
        </pc:cxnChg>
        <pc:cxnChg chg="add mod">
          <ac:chgData name="Allen Hsu" userId="60d91a9c-a42c-4cc8-ad01-70c31ac073b3" providerId="ADAL" clId="{171FDCCA-C198-4BCC-A328-7CEAB34EC956}" dt="2024-07-10T07:55:57.682" v="34293" actId="1035"/>
          <ac:cxnSpMkLst>
            <pc:docMk/>
            <pc:sldMk cId="656019449" sldId="2147483415"/>
            <ac:cxnSpMk id="90" creationId="{F2AA7BB2-96E9-4974-7573-4BA725065112}"/>
          </ac:cxnSpMkLst>
        </pc:cxnChg>
      </pc:sldChg>
      <pc:sldChg chg="addSp delSp modSp new mod ord">
        <pc:chgData name="Allen Hsu" userId="60d91a9c-a42c-4cc8-ad01-70c31ac073b3" providerId="ADAL" clId="{171FDCCA-C198-4BCC-A328-7CEAB34EC956}" dt="2024-07-12T09:00:17.818" v="40119" actId="20577"/>
        <pc:sldMkLst>
          <pc:docMk/>
          <pc:sldMk cId="598107442" sldId="2147483416"/>
        </pc:sldMkLst>
        <pc:spChg chg="mod">
          <ac:chgData name="Allen Hsu" userId="60d91a9c-a42c-4cc8-ad01-70c31ac073b3" providerId="ADAL" clId="{171FDCCA-C198-4BCC-A328-7CEAB34EC956}" dt="2024-07-12T09:00:17.818" v="40119" actId="20577"/>
          <ac:spMkLst>
            <pc:docMk/>
            <pc:sldMk cId="598107442" sldId="2147483416"/>
            <ac:spMk id="2" creationId="{C1566611-EE70-1BD4-A34C-62C4AEB91B7E}"/>
          </ac:spMkLst>
        </pc:spChg>
        <pc:spChg chg="del">
          <ac:chgData name="Allen Hsu" userId="60d91a9c-a42c-4cc8-ad01-70c31ac073b3" providerId="ADAL" clId="{171FDCCA-C198-4BCC-A328-7CEAB34EC956}" dt="2024-07-08T08:52:39.577" v="32823" actId="478"/>
          <ac:spMkLst>
            <pc:docMk/>
            <pc:sldMk cId="598107442" sldId="2147483416"/>
            <ac:spMk id="4" creationId="{20D73AAD-F0B5-5EA8-26F7-9D33B91F4129}"/>
          </ac:spMkLst>
        </pc:spChg>
        <pc:spChg chg="add mod">
          <ac:chgData name="Allen Hsu" userId="60d91a9c-a42c-4cc8-ad01-70c31ac073b3" providerId="ADAL" clId="{171FDCCA-C198-4BCC-A328-7CEAB34EC956}" dt="2024-07-08T09:07:24.402" v="33063"/>
          <ac:spMkLst>
            <pc:docMk/>
            <pc:sldMk cId="598107442" sldId="2147483416"/>
            <ac:spMk id="5" creationId="{50F14517-1935-B713-38AC-05B0A0BC5601}"/>
          </ac:spMkLst>
        </pc:spChg>
        <pc:spChg chg="add mod">
          <ac:chgData name="Allen Hsu" userId="60d91a9c-a42c-4cc8-ad01-70c31ac073b3" providerId="ADAL" clId="{171FDCCA-C198-4BCC-A328-7CEAB34EC956}" dt="2024-07-08T09:07:24.402" v="33063"/>
          <ac:spMkLst>
            <pc:docMk/>
            <pc:sldMk cId="598107442" sldId="2147483416"/>
            <ac:spMk id="6" creationId="{C15BBBF9-5C71-B0B2-BE88-14CF568DF9ED}"/>
          </ac:spMkLst>
        </pc:spChg>
        <pc:spChg chg="add del mod">
          <ac:chgData name="Allen Hsu" userId="60d91a9c-a42c-4cc8-ad01-70c31ac073b3" providerId="ADAL" clId="{171FDCCA-C198-4BCC-A328-7CEAB34EC956}" dt="2024-07-08T09:06:48.221" v="33058" actId="478"/>
          <ac:spMkLst>
            <pc:docMk/>
            <pc:sldMk cId="598107442" sldId="2147483416"/>
            <ac:spMk id="7" creationId="{40B119F5-1AAC-81C8-40B9-B5B9C3FC80F5}"/>
          </ac:spMkLst>
        </pc:spChg>
        <pc:spChg chg="add mod">
          <ac:chgData name="Allen Hsu" userId="60d91a9c-a42c-4cc8-ad01-70c31ac073b3" providerId="ADAL" clId="{171FDCCA-C198-4BCC-A328-7CEAB34EC956}" dt="2024-07-08T09:06:51.773" v="33059" actId="1076"/>
          <ac:spMkLst>
            <pc:docMk/>
            <pc:sldMk cId="598107442" sldId="2147483416"/>
            <ac:spMk id="8" creationId="{91AC53A4-DE22-A9FF-4691-BE990C8BBBA5}"/>
          </ac:spMkLst>
        </pc:spChg>
        <pc:spChg chg="add mod">
          <ac:chgData name="Allen Hsu" userId="60d91a9c-a42c-4cc8-ad01-70c31ac073b3" providerId="ADAL" clId="{171FDCCA-C198-4BCC-A328-7CEAB34EC956}" dt="2024-07-08T09:07:24.402" v="33063"/>
          <ac:spMkLst>
            <pc:docMk/>
            <pc:sldMk cId="598107442" sldId="2147483416"/>
            <ac:spMk id="9" creationId="{DB819192-A216-BE62-01AD-0E1560B75C54}"/>
          </ac:spMkLst>
        </pc:spChg>
        <pc:spChg chg="add mod">
          <ac:chgData name="Allen Hsu" userId="60d91a9c-a42c-4cc8-ad01-70c31ac073b3" providerId="ADAL" clId="{171FDCCA-C198-4BCC-A328-7CEAB34EC956}" dt="2024-07-08T09:10:49.373" v="33163" actId="20577"/>
          <ac:spMkLst>
            <pc:docMk/>
            <pc:sldMk cId="598107442" sldId="2147483416"/>
            <ac:spMk id="10" creationId="{948DC7E1-9E40-8114-5540-88A8BFBC740E}"/>
          </ac:spMkLst>
        </pc:spChg>
        <pc:spChg chg="add mod">
          <ac:chgData name="Allen Hsu" userId="60d91a9c-a42c-4cc8-ad01-70c31ac073b3" providerId="ADAL" clId="{171FDCCA-C198-4BCC-A328-7CEAB34EC956}" dt="2024-07-12T08:59:14.525" v="40071" actId="20577"/>
          <ac:spMkLst>
            <pc:docMk/>
            <pc:sldMk cId="598107442" sldId="2147483416"/>
            <ac:spMk id="11" creationId="{3ADC5B24-6DED-9283-0900-602E70E06015}"/>
          </ac:spMkLst>
        </pc:spChg>
        <pc:spChg chg="add mod">
          <ac:chgData name="Allen Hsu" userId="60d91a9c-a42c-4cc8-ad01-70c31ac073b3" providerId="ADAL" clId="{171FDCCA-C198-4BCC-A328-7CEAB34EC956}" dt="2024-07-10T08:06:52.031" v="34591" actId="6549"/>
          <ac:spMkLst>
            <pc:docMk/>
            <pc:sldMk cId="598107442" sldId="2147483416"/>
            <ac:spMk id="13" creationId="{68D646FD-34C2-85F7-84A2-D769A725EC7D}"/>
          </ac:spMkLst>
        </pc:spChg>
        <pc:spChg chg="add mod">
          <ac:chgData name="Allen Hsu" userId="60d91a9c-a42c-4cc8-ad01-70c31ac073b3" providerId="ADAL" clId="{171FDCCA-C198-4BCC-A328-7CEAB34EC956}" dt="2024-07-10T08:06:53.699" v="34592" actId="6549"/>
          <ac:spMkLst>
            <pc:docMk/>
            <pc:sldMk cId="598107442" sldId="2147483416"/>
            <ac:spMk id="19" creationId="{4AD60404-4B4B-5FFB-0B8F-E758B97F4FBB}"/>
          </ac:spMkLst>
        </pc:spChg>
        <pc:spChg chg="add del mod">
          <ac:chgData name="Allen Hsu" userId="60d91a9c-a42c-4cc8-ad01-70c31ac073b3" providerId="ADAL" clId="{171FDCCA-C198-4BCC-A328-7CEAB34EC956}" dt="2024-07-10T07:26:09.380" v="33550" actId="478"/>
          <ac:spMkLst>
            <pc:docMk/>
            <pc:sldMk cId="598107442" sldId="2147483416"/>
            <ac:spMk id="26" creationId="{EDBDABD6-CCC2-AEA5-96DA-9B7D744A6573}"/>
          </ac:spMkLst>
        </pc:spChg>
        <pc:spChg chg="add mod">
          <ac:chgData name="Allen Hsu" userId="60d91a9c-a42c-4cc8-ad01-70c31ac073b3" providerId="ADAL" clId="{171FDCCA-C198-4BCC-A328-7CEAB34EC956}" dt="2024-07-11T00:44:51.162" v="36261" actId="1036"/>
          <ac:spMkLst>
            <pc:docMk/>
            <pc:sldMk cId="598107442" sldId="2147483416"/>
            <ac:spMk id="34" creationId="{A16F26DD-DA3D-166C-DB4F-E64145B26F5F}"/>
          </ac:spMkLst>
        </pc:spChg>
        <pc:spChg chg="add mod">
          <ac:chgData name="Allen Hsu" userId="60d91a9c-a42c-4cc8-ad01-70c31ac073b3" providerId="ADAL" clId="{171FDCCA-C198-4BCC-A328-7CEAB34EC956}" dt="2024-07-11T00:43:52.733" v="36245" actId="1076"/>
          <ac:spMkLst>
            <pc:docMk/>
            <pc:sldMk cId="598107442" sldId="2147483416"/>
            <ac:spMk id="38" creationId="{3CEE1754-F508-CBE4-CB55-A7186C7223E0}"/>
          </ac:spMkLst>
        </pc:spChg>
        <pc:spChg chg="add mod">
          <ac:chgData name="Allen Hsu" userId="60d91a9c-a42c-4cc8-ad01-70c31ac073b3" providerId="ADAL" clId="{171FDCCA-C198-4BCC-A328-7CEAB34EC956}" dt="2024-07-08T09:10:37.177" v="33140" actId="1076"/>
          <ac:spMkLst>
            <pc:docMk/>
            <pc:sldMk cId="598107442" sldId="2147483416"/>
            <ac:spMk id="39" creationId="{C185BB73-7CCA-3F3C-0478-FFEAC88BB709}"/>
          </ac:spMkLst>
        </pc:spChg>
        <pc:spChg chg="add mod">
          <ac:chgData name="Allen Hsu" userId="60d91a9c-a42c-4cc8-ad01-70c31ac073b3" providerId="ADAL" clId="{171FDCCA-C198-4BCC-A328-7CEAB34EC956}" dt="2024-07-08T09:10:37.177" v="33140" actId="1076"/>
          <ac:spMkLst>
            <pc:docMk/>
            <pc:sldMk cId="598107442" sldId="2147483416"/>
            <ac:spMk id="40" creationId="{8E38DA4A-19CC-627A-F487-DD841B62EE97}"/>
          </ac:spMkLst>
        </pc:spChg>
        <pc:spChg chg="add del mod">
          <ac:chgData name="Allen Hsu" userId="60d91a9c-a42c-4cc8-ad01-70c31ac073b3" providerId="ADAL" clId="{171FDCCA-C198-4BCC-A328-7CEAB34EC956}" dt="2024-07-08T09:07:12.406" v="33061" actId="478"/>
          <ac:spMkLst>
            <pc:docMk/>
            <pc:sldMk cId="598107442" sldId="2147483416"/>
            <ac:spMk id="41" creationId="{A5D1A7D2-5F34-B2D8-B204-4337E19C9572}"/>
          </ac:spMkLst>
        </pc:spChg>
        <pc:spChg chg="add del mod">
          <ac:chgData name="Allen Hsu" userId="60d91a9c-a42c-4cc8-ad01-70c31ac073b3" providerId="ADAL" clId="{171FDCCA-C198-4BCC-A328-7CEAB34EC956}" dt="2024-07-08T09:07:12.406" v="33061" actId="478"/>
          <ac:spMkLst>
            <pc:docMk/>
            <pc:sldMk cId="598107442" sldId="2147483416"/>
            <ac:spMk id="42" creationId="{2E0638C4-E51B-A929-08E1-7F1B2AD4304B}"/>
          </ac:spMkLst>
        </pc:spChg>
        <pc:spChg chg="add del mod">
          <ac:chgData name="Allen Hsu" userId="60d91a9c-a42c-4cc8-ad01-70c31ac073b3" providerId="ADAL" clId="{171FDCCA-C198-4BCC-A328-7CEAB34EC956}" dt="2024-07-08T09:07:12.406" v="33061" actId="478"/>
          <ac:spMkLst>
            <pc:docMk/>
            <pc:sldMk cId="598107442" sldId="2147483416"/>
            <ac:spMk id="43" creationId="{D2543E71-016B-6219-E1C7-317A57118D00}"/>
          </ac:spMkLst>
        </pc:spChg>
        <pc:spChg chg="add mod">
          <ac:chgData name="Allen Hsu" userId="60d91a9c-a42c-4cc8-ad01-70c31ac073b3" providerId="ADAL" clId="{171FDCCA-C198-4BCC-A328-7CEAB34EC956}" dt="2024-07-08T09:10:37.177" v="33140" actId="1076"/>
          <ac:spMkLst>
            <pc:docMk/>
            <pc:sldMk cId="598107442" sldId="2147483416"/>
            <ac:spMk id="44" creationId="{2C0AD7C0-1004-CD38-110D-8344EC2F48DF}"/>
          </ac:spMkLst>
        </pc:spChg>
        <pc:spChg chg="add del mod">
          <ac:chgData name="Allen Hsu" userId="60d91a9c-a42c-4cc8-ad01-70c31ac073b3" providerId="ADAL" clId="{171FDCCA-C198-4BCC-A328-7CEAB34EC956}" dt="2024-07-08T09:07:12.406" v="33061" actId="478"/>
          <ac:spMkLst>
            <pc:docMk/>
            <pc:sldMk cId="598107442" sldId="2147483416"/>
            <ac:spMk id="45" creationId="{F0EE5722-9DE3-A18E-3D20-9B61E5EFAB04}"/>
          </ac:spMkLst>
        </pc:spChg>
        <pc:spChg chg="add mod">
          <ac:chgData name="Allen Hsu" userId="60d91a9c-a42c-4cc8-ad01-70c31ac073b3" providerId="ADAL" clId="{171FDCCA-C198-4BCC-A328-7CEAB34EC956}" dt="2024-07-08T09:10:37.177" v="33140" actId="1076"/>
          <ac:spMkLst>
            <pc:docMk/>
            <pc:sldMk cId="598107442" sldId="2147483416"/>
            <ac:spMk id="62" creationId="{07B2A952-6877-2539-7021-0FFCC2D71BC4}"/>
          </ac:spMkLst>
        </pc:spChg>
        <pc:spChg chg="add mod">
          <ac:chgData name="Allen Hsu" userId="60d91a9c-a42c-4cc8-ad01-70c31ac073b3" providerId="ADAL" clId="{171FDCCA-C198-4BCC-A328-7CEAB34EC956}" dt="2024-07-10T07:34:09.612" v="33916" actId="1036"/>
          <ac:spMkLst>
            <pc:docMk/>
            <pc:sldMk cId="598107442" sldId="2147483416"/>
            <ac:spMk id="82" creationId="{BE378585-1D1A-6C2B-20DF-E7F25840F158}"/>
          </ac:spMkLst>
        </pc:spChg>
        <pc:spChg chg="add mod">
          <ac:chgData name="Allen Hsu" userId="60d91a9c-a42c-4cc8-ad01-70c31ac073b3" providerId="ADAL" clId="{171FDCCA-C198-4BCC-A328-7CEAB34EC956}" dt="2024-07-10T07:44:52.993" v="34127" actId="1076"/>
          <ac:spMkLst>
            <pc:docMk/>
            <pc:sldMk cId="598107442" sldId="2147483416"/>
            <ac:spMk id="84" creationId="{F42035B9-F401-EE57-0486-AE6C239F4BF3}"/>
          </ac:spMkLst>
        </pc:spChg>
        <pc:spChg chg="add mod">
          <ac:chgData name="Allen Hsu" userId="60d91a9c-a42c-4cc8-ad01-70c31ac073b3" providerId="ADAL" clId="{171FDCCA-C198-4BCC-A328-7CEAB34EC956}" dt="2024-07-10T07:44:52.993" v="34127" actId="1076"/>
          <ac:spMkLst>
            <pc:docMk/>
            <pc:sldMk cId="598107442" sldId="2147483416"/>
            <ac:spMk id="85" creationId="{BAAFA5F0-F1D0-CCD6-96B3-6EB6963BADA0}"/>
          </ac:spMkLst>
        </pc:spChg>
        <pc:spChg chg="add mod">
          <ac:chgData name="Allen Hsu" userId="60d91a9c-a42c-4cc8-ad01-70c31ac073b3" providerId="ADAL" clId="{171FDCCA-C198-4BCC-A328-7CEAB34EC956}" dt="2024-07-10T07:44:52.993" v="34127" actId="1076"/>
          <ac:spMkLst>
            <pc:docMk/>
            <pc:sldMk cId="598107442" sldId="2147483416"/>
            <ac:spMk id="86" creationId="{A3A4B0E0-39D7-A0D5-FA6A-01DAF8658F2F}"/>
          </ac:spMkLst>
        </pc:spChg>
        <pc:spChg chg="add mod">
          <ac:chgData name="Allen Hsu" userId="60d91a9c-a42c-4cc8-ad01-70c31ac073b3" providerId="ADAL" clId="{171FDCCA-C198-4BCC-A328-7CEAB34EC956}" dt="2024-07-10T07:45:14.461" v="34129" actId="555"/>
          <ac:spMkLst>
            <pc:docMk/>
            <pc:sldMk cId="598107442" sldId="2147483416"/>
            <ac:spMk id="87" creationId="{6DF26BC4-92FB-D4CC-40B1-F78C46C7391A}"/>
          </ac:spMkLst>
        </pc:spChg>
        <pc:spChg chg="add mod">
          <ac:chgData name="Allen Hsu" userId="60d91a9c-a42c-4cc8-ad01-70c31ac073b3" providerId="ADAL" clId="{171FDCCA-C198-4BCC-A328-7CEAB34EC956}" dt="2024-07-10T07:44:52.993" v="34127" actId="1076"/>
          <ac:spMkLst>
            <pc:docMk/>
            <pc:sldMk cId="598107442" sldId="2147483416"/>
            <ac:spMk id="88" creationId="{F4C3252A-253A-3550-8441-39E71FD5A538}"/>
          </ac:spMkLst>
        </pc:spChg>
        <pc:spChg chg="add mod">
          <ac:chgData name="Allen Hsu" userId="60d91a9c-a42c-4cc8-ad01-70c31ac073b3" providerId="ADAL" clId="{171FDCCA-C198-4BCC-A328-7CEAB34EC956}" dt="2024-07-10T07:44:52.993" v="34127" actId="1076"/>
          <ac:spMkLst>
            <pc:docMk/>
            <pc:sldMk cId="598107442" sldId="2147483416"/>
            <ac:spMk id="89" creationId="{B3B0410A-3FF4-C0C2-4ED2-51982B745505}"/>
          </ac:spMkLst>
        </pc:spChg>
        <pc:spChg chg="add del mod">
          <ac:chgData name="Allen Hsu" userId="60d91a9c-a42c-4cc8-ad01-70c31ac073b3" providerId="ADAL" clId="{171FDCCA-C198-4BCC-A328-7CEAB34EC956}" dt="2024-07-10T07:39:27.205" v="34000" actId="478"/>
          <ac:spMkLst>
            <pc:docMk/>
            <pc:sldMk cId="598107442" sldId="2147483416"/>
            <ac:spMk id="90" creationId="{22B7D186-20CA-1616-CC6F-2E7D237ED905}"/>
          </ac:spMkLst>
        </pc:spChg>
        <pc:spChg chg="add mod">
          <ac:chgData name="Allen Hsu" userId="60d91a9c-a42c-4cc8-ad01-70c31ac073b3" providerId="ADAL" clId="{171FDCCA-C198-4BCC-A328-7CEAB34EC956}" dt="2024-07-10T07:44:52.993" v="34127" actId="1076"/>
          <ac:spMkLst>
            <pc:docMk/>
            <pc:sldMk cId="598107442" sldId="2147483416"/>
            <ac:spMk id="91" creationId="{15257877-4959-168F-CAC2-BC33120B8922}"/>
          </ac:spMkLst>
        </pc:spChg>
        <pc:spChg chg="add mod ord">
          <ac:chgData name="Allen Hsu" userId="60d91a9c-a42c-4cc8-ad01-70c31ac073b3" providerId="ADAL" clId="{171FDCCA-C198-4BCC-A328-7CEAB34EC956}" dt="2024-07-11T00:42:13.315" v="36229" actId="1076"/>
          <ac:spMkLst>
            <pc:docMk/>
            <pc:sldMk cId="598107442" sldId="2147483416"/>
            <ac:spMk id="92" creationId="{5FB110C4-A4EC-9A5E-0B6A-5104E2829E63}"/>
          </ac:spMkLst>
        </pc:spChg>
        <pc:spChg chg="add mod">
          <ac:chgData name="Allen Hsu" userId="60d91a9c-a42c-4cc8-ad01-70c31ac073b3" providerId="ADAL" clId="{171FDCCA-C198-4BCC-A328-7CEAB34EC956}" dt="2024-07-10T07:44:52.993" v="34127" actId="1076"/>
          <ac:spMkLst>
            <pc:docMk/>
            <pc:sldMk cId="598107442" sldId="2147483416"/>
            <ac:spMk id="93" creationId="{BB52A00F-AC17-74BE-1D69-570A83C726A7}"/>
          </ac:spMkLst>
        </pc:spChg>
        <pc:spChg chg="add del mod">
          <ac:chgData name="Allen Hsu" userId="60d91a9c-a42c-4cc8-ad01-70c31ac073b3" providerId="ADAL" clId="{171FDCCA-C198-4BCC-A328-7CEAB34EC956}" dt="2024-07-10T07:44:52.993" v="34127" actId="1076"/>
          <ac:spMkLst>
            <pc:docMk/>
            <pc:sldMk cId="598107442" sldId="2147483416"/>
            <ac:spMk id="94" creationId="{453E588E-988B-30D0-FDCF-7F4C712706E7}"/>
          </ac:spMkLst>
        </pc:spChg>
        <pc:spChg chg="add mod">
          <ac:chgData name="Allen Hsu" userId="60d91a9c-a42c-4cc8-ad01-70c31ac073b3" providerId="ADAL" clId="{171FDCCA-C198-4BCC-A328-7CEAB34EC956}" dt="2024-07-10T07:44:52.993" v="34127" actId="1076"/>
          <ac:spMkLst>
            <pc:docMk/>
            <pc:sldMk cId="598107442" sldId="2147483416"/>
            <ac:spMk id="95" creationId="{47EC0B1C-C4EE-CCB2-6609-48289A818643}"/>
          </ac:spMkLst>
        </pc:spChg>
        <pc:spChg chg="add mod">
          <ac:chgData name="Allen Hsu" userId="60d91a9c-a42c-4cc8-ad01-70c31ac073b3" providerId="ADAL" clId="{171FDCCA-C198-4BCC-A328-7CEAB34EC956}" dt="2024-07-10T07:44:52.993" v="34127" actId="1076"/>
          <ac:spMkLst>
            <pc:docMk/>
            <pc:sldMk cId="598107442" sldId="2147483416"/>
            <ac:spMk id="96" creationId="{11AA5044-2005-D662-CB56-7D14959A60A9}"/>
          </ac:spMkLst>
        </pc:spChg>
        <pc:spChg chg="add mod">
          <ac:chgData name="Allen Hsu" userId="60d91a9c-a42c-4cc8-ad01-70c31ac073b3" providerId="ADAL" clId="{171FDCCA-C198-4BCC-A328-7CEAB34EC956}" dt="2024-07-10T07:44:52.993" v="34127" actId="1076"/>
          <ac:spMkLst>
            <pc:docMk/>
            <pc:sldMk cId="598107442" sldId="2147483416"/>
            <ac:spMk id="97" creationId="{D7693A9F-8972-8A74-9DD3-D12F82D61F3D}"/>
          </ac:spMkLst>
        </pc:spChg>
        <pc:spChg chg="add del mod">
          <ac:chgData name="Allen Hsu" userId="60d91a9c-a42c-4cc8-ad01-70c31ac073b3" providerId="ADAL" clId="{171FDCCA-C198-4BCC-A328-7CEAB34EC956}" dt="2024-07-10T07:36:16.525" v="33932" actId="478"/>
          <ac:spMkLst>
            <pc:docMk/>
            <pc:sldMk cId="598107442" sldId="2147483416"/>
            <ac:spMk id="98" creationId="{7EC20173-720B-9367-B5B6-D67337B09431}"/>
          </ac:spMkLst>
        </pc:spChg>
        <pc:spChg chg="add del mod">
          <ac:chgData name="Allen Hsu" userId="60d91a9c-a42c-4cc8-ad01-70c31ac073b3" providerId="ADAL" clId="{171FDCCA-C198-4BCC-A328-7CEAB34EC956}" dt="2024-07-10T07:26:17.973" v="33553" actId="478"/>
          <ac:spMkLst>
            <pc:docMk/>
            <pc:sldMk cId="598107442" sldId="2147483416"/>
            <ac:spMk id="99" creationId="{B0C71340-0F01-2AAA-FA66-5379017510C2}"/>
          </ac:spMkLst>
        </pc:spChg>
        <pc:spChg chg="add del mod">
          <ac:chgData name="Allen Hsu" userId="60d91a9c-a42c-4cc8-ad01-70c31ac073b3" providerId="ADAL" clId="{171FDCCA-C198-4BCC-A328-7CEAB34EC956}" dt="2024-07-10T07:36:16.525" v="33932" actId="478"/>
          <ac:spMkLst>
            <pc:docMk/>
            <pc:sldMk cId="598107442" sldId="2147483416"/>
            <ac:spMk id="101" creationId="{DF44F50B-E0D7-399C-F500-AB86AD23CBD7}"/>
          </ac:spMkLst>
        </pc:spChg>
        <pc:spChg chg="add mod">
          <ac:chgData name="Allen Hsu" userId="60d91a9c-a42c-4cc8-ad01-70c31ac073b3" providerId="ADAL" clId="{171FDCCA-C198-4BCC-A328-7CEAB34EC956}" dt="2024-07-10T07:44:52.993" v="34127" actId="1076"/>
          <ac:spMkLst>
            <pc:docMk/>
            <pc:sldMk cId="598107442" sldId="2147483416"/>
            <ac:spMk id="102" creationId="{ADAA0B70-7624-5E7E-0CE4-B508734BA036}"/>
          </ac:spMkLst>
        </pc:spChg>
        <pc:spChg chg="add mod">
          <ac:chgData name="Allen Hsu" userId="60d91a9c-a42c-4cc8-ad01-70c31ac073b3" providerId="ADAL" clId="{171FDCCA-C198-4BCC-A328-7CEAB34EC956}" dt="2024-07-10T07:44:52.993" v="34127" actId="1076"/>
          <ac:spMkLst>
            <pc:docMk/>
            <pc:sldMk cId="598107442" sldId="2147483416"/>
            <ac:spMk id="103" creationId="{226C17C7-B732-A36A-6CEF-B1CD3AD2AACF}"/>
          </ac:spMkLst>
        </pc:spChg>
        <pc:spChg chg="add mod">
          <ac:chgData name="Allen Hsu" userId="60d91a9c-a42c-4cc8-ad01-70c31ac073b3" providerId="ADAL" clId="{171FDCCA-C198-4BCC-A328-7CEAB34EC956}" dt="2024-07-10T07:44:52.993" v="34127" actId="1076"/>
          <ac:spMkLst>
            <pc:docMk/>
            <pc:sldMk cId="598107442" sldId="2147483416"/>
            <ac:spMk id="104" creationId="{DDCD53A4-724B-BDE9-2E71-AF672B151365}"/>
          </ac:spMkLst>
        </pc:spChg>
        <pc:spChg chg="add del mod">
          <ac:chgData name="Allen Hsu" userId="60d91a9c-a42c-4cc8-ad01-70c31ac073b3" providerId="ADAL" clId="{171FDCCA-C198-4BCC-A328-7CEAB34EC956}" dt="2024-07-10T07:26:08.688" v="33549" actId="478"/>
          <ac:spMkLst>
            <pc:docMk/>
            <pc:sldMk cId="598107442" sldId="2147483416"/>
            <ac:spMk id="105" creationId="{8786C769-0D1C-326F-C516-2976CC1E7D4F}"/>
          </ac:spMkLst>
        </pc:spChg>
        <pc:spChg chg="add del mod">
          <ac:chgData name="Allen Hsu" userId="60d91a9c-a42c-4cc8-ad01-70c31ac073b3" providerId="ADAL" clId="{171FDCCA-C198-4BCC-A328-7CEAB34EC956}" dt="2024-07-08T09:08:47.843" v="33122" actId="478"/>
          <ac:spMkLst>
            <pc:docMk/>
            <pc:sldMk cId="598107442" sldId="2147483416"/>
            <ac:spMk id="106" creationId="{2DA4C002-B78B-28C9-A0E6-7E4B20400B88}"/>
          </ac:spMkLst>
        </pc:spChg>
        <pc:spChg chg="add mod">
          <ac:chgData name="Allen Hsu" userId="60d91a9c-a42c-4cc8-ad01-70c31ac073b3" providerId="ADAL" clId="{171FDCCA-C198-4BCC-A328-7CEAB34EC956}" dt="2024-07-10T07:44:52.993" v="34127" actId="1076"/>
          <ac:spMkLst>
            <pc:docMk/>
            <pc:sldMk cId="598107442" sldId="2147483416"/>
            <ac:spMk id="107" creationId="{A85016AC-D640-0D81-862E-D0DF770EAE1A}"/>
          </ac:spMkLst>
        </pc:spChg>
        <pc:spChg chg="add mod">
          <ac:chgData name="Allen Hsu" userId="60d91a9c-a42c-4cc8-ad01-70c31ac073b3" providerId="ADAL" clId="{171FDCCA-C198-4BCC-A328-7CEAB34EC956}" dt="2024-07-10T07:44:52.993" v="34127" actId="1076"/>
          <ac:spMkLst>
            <pc:docMk/>
            <pc:sldMk cId="598107442" sldId="2147483416"/>
            <ac:spMk id="108" creationId="{F309FDAC-304F-E2FF-87E6-B4E769077D82}"/>
          </ac:spMkLst>
        </pc:spChg>
        <pc:spChg chg="add del mod">
          <ac:chgData name="Allen Hsu" userId="60d91a9c-a42c-4cc8-ad01-70c31ac073b3" providerId="ADAL" clId="{171FDCCA-C198-4BCC-A328-7CEAB34EC956}" dt="2024-07-08T09:08:47.843" v="33122" actId="478"/>
          <ac:spMkLst>
            <pc:docMk/>
            <pc:sldMk cId="598107442" sldId="2147483416"/>
            <ac:spMk id="109" creationId="{B8BC50D9-0893-51A4-62D6-7FD38F71C118}"/>
          </ac:spMkLst>
        </pc:spChg>
        <pc:spChg chg="add del mod">
          <ac:chgData name="Allen Hsu" userId="60d91a9c-a42c-4cc8-ad01-70c31ac073b3" providerId="ADAL" clId="{171FDCCA-C198-4BCC-A328-7CEAB34EC956}" dt="2024-07-10T07:36:16.525" v="33932" actId="478"/>
          <ac:spMkLst>
            <pc:docMk/>
            <pc:sldMk cId="598107442" sldId="2147483416"/>
            <ac:spMk id="111" creationId="{C1914A01-5EED-47B1-6D16-26BB00DCC277}"/>
          </ac:spMkLst>
        </pc:spChg>
        <pc:spChg chg="add del mod">
          <ac:chgData name="Allen Hsu" userId="60d91a9c-a42c-4cc8-ad01-70c31ac073b3" providerId="ADAL" clId="{171FDCCA-C198-4BCC-A328-7CEAB34EC956}" dt="2024-07-10T07:36:16.525" v="33932" actId="478"/>
          <ac:spMkLst>
            <pc:docMk/>
            <pc:sldMk cId="598107442" sldId="2147483416"/>
            <ac:spMk id="112" creationId="{1602E5B7-7D8A-4660-09B6-CFBB6BAF8B42}"/>
          </ac:spMkLst>
        </pc:spChg>
        <pc:spChg chg="add mod">
          <ac:chgData name="Allen Hsu" userId="60d91a9c-a42c-4cc8-ad01-70c31ac073b3" providerId="ADAL" clId="{171FDCCA-C198-4BCC-A328-7CEAB34EC956}" dt="2024-07-10T07:44:52.993" v="34127" actId="1076"/>
          <ac:spMkLst>
            <pc:docMk/>
            <pc:sldMk cId="598107442" sldId="2147483416"/>
            <ac:spMk id="113" creationId="{BEE53BAD-6126-1E9E-E82C-8B3267CF4F6A}"/>
          </ac:spMkLst>
        </pc:spChg>
        <pc:spChg chg="add mod">
          <ac:chgData name="Allen Hsu" userId="60d91a9c-a42c-4cc8-ad01-70c31ac073b3" providerId="ADAL" clId="{171FDCCA-C198-4BCC-A328-7CEAB34EC956}" dt="2024-07-10T07:45:25.370" v="34131" actId="404"/>
          <ac:spMkLst>
            <pc:docMk/>
            <pc:sldMk cId="598107442" sldId="2147483416"/>
            <ac:spMk id="114" creationId="{AD330726-F36C-E0F0-8AD1-F1DCFA6A04E1}"/>
          </ac:spMkLst>
        </pc:spChg>
        <pc:spChg chg="add del mod">
          <ac:chgData name="Allen Hsu" userId="60d91a9c-a42c-4cc8-ad01-70c31ac073b3" providerId="ADAL" clId="{171FDCCA-C198-4BCC-A328-7CEAB34EC956}" dt="2024-07-11T00:43:48.004" v="36243" actId="478"/>
          <ac:spMkLst>
            <pc:docMk/>
            <pc:sldMk cId="598107442" sldId="2147483416"/>
            <ac:spMk id="115" creationId="{D954DB52-14EC-BDD9-AAE2-2B388EFF92AF}"/>
          </ac:spMkLst>
        </pc:spChg>
        <pc:spChg chg="add mod">
          <ac:chgData name="Allen Hsu" userId="60d91a9c-a42c-4cc8-ad01-70c31ac073b3" providerId="ADAL" clId="{171FDCCA-C198-4BCC-A328-7CEAB34EC956}" dt="2024-07-10T07:45:25.370" v="34131" actId="404"/>
          <ac:spMkLst>
            <pc:docMk/>
            <pc:sldMk cId="598107442" sldId="2147483416"/>
            <ac:spMk id="117" creationId="{27616AC0-9A84-B167-6818-1AC2178A3F00}"/>
          </ac:spMkLst>
        </pc:spChg>
        <pc:spChg chg="add mod">
          <ac:chgData name="Allen Hsu" userId="60d91a9c-a42c-4cc8-ad01-70c31ac073b3" providerId="ADAL" clId="{171FDCCA-C198-4BCC-A328-7CEAB34EC956}" dt="2024-07-10T07:45:25.370" v="34131" actId="404"/>
          <ac:spMkLst>
            <pc:docMk/>
            <pc:sldMk cId="598107442" sldId="2147483416"/>
            <ac:spMk id="118" creationId="{D76A24AD-B1B3-5574-C9CE-305E4ED140F6}"/>
          </ac:spMkLst>
        </pc:spChg>
        <pc:spChg chg="add mod">
          <ac:chgData name="Allen Hsu" userId="60d91a9c-a42c-4cc8-ad01-70c31ac073b3" providerId="ADAL" clId="{171FDCCA-C198-4BCC-A328-7CEAB34EC956}" dt="2024-07-10T07:38:29.107" v="33990" actId="571"/>
          <ac:spMkLst>
            <pc:docMk/>
            <pc:sldMk cId="598107442" sldId="2147483416"/>
            <ac:spMk id="119" creationId="{25F76165-91C7-48AB-843E-2190D5386E90}"/>
          </ac:spMkLst>
        </pc:spChg>
        <pc:spChg chg="add mod">
          <ac:chgData name="Allen Hsu" userId="60d91a9c-a42c-4cc8-ad01-70c31ac073b3" providerId="ADAL" clId="{171FDCCA-C198-4BCC-A328-7CEAB34EC956}" dt="2024-07-08T09:11:28.445" v="33180" actId="108"/>
          <ac:spMkLst>
            <pc:docMk/>
            <pc:sldMk cId="598107442" sldId="2147483416"/>
            <ac:spMk id="120" creationId="{3A761593-0402-8E91-540C-50927D797588}"/>
          </ac:spMkLst>
        </pc:spChg>
        <pc:spChg chg="add mod">
          <ac:chgData name="Allen Hsu" userId="60d91a9c-a42c-4cc8-ad01-70c31ac073b3" providerId="ADAL" clId="{171FDCCA-C198-4BCC-A328-7CEAB34EC956}" dt="2024-07-08T09:11:26.708" v="33178" actId="108"/>
          <ac:spMkLst>
            <pc:docMk/>
            <pc:sldMk cId="598107442" sldId="2147483416"/>
            <ac:spMk id="121" creationId="{A07C83FB-E1F5-8184-454A-F6DB045D271A}"/>
          </ac:spMkLst>
        </pc:spChg>
        <pc:spChg chg="add del mod">
          <ac:chgData name="Allen Hsu" userId="60d91a9c-a42c-4cc8-ad01-70c31ac073b3" providerId="ADAL" clId="{171FDCCA-C198-4BCC-A328-7CEAB34EC956}" dt="2024-07-08T09:08:17.148" v="33115" actId="478"/>
          <ac:spMkLst>
            <pc:docMk/>
            <pc:sldMk cId="598107442" sldId="2147483416"/>
            <ac:spMk id="122" creationId="{7DB9D4EB-DF28-8131-BE16-B1D0DBDDE1D9}"/>
          </ac:spMkLst>
        </pc:spChg>
        <pc:spChg chg="add mod">
          <ac:chgData name="Allen Hsu" userId="60d91a9c-a42c-4cc8-ad01-70c31ac073b3" providerId="ADAL" clId="{171FDCCA-C198-4BCC-A328-7CEAB34EC956}" dt="2024-07-10T07:38:28.730" v="33988" actId="571"/>
          <ac:spMkLst>
            <pc:docMk/>
            <pc:sldMk cId="598107442" sldId="2147483416"/>
            <ac:spMk id="123" creationId="{803F339D-FA3A-6D79-4424-587BB5291255}"/>
          </ac:spMkLst>
        </pc:spChg>
        <pc:spChg chg="add mod ord">
          <ac:chgData name="Allen Hsu" userId="60d91a9c-a42c-4cc8-ad01-70c31ac073b3" providerId="ADAL" clId="{171FDCCA-C198-4BCC-A328-7CEAB34EC956}" dt="2024-07-10T07:45:14.461" v="34129" actId="555"/>
          <ac:spMkLst>
            <pc:docMk/>
            <pc:sldMk cId="598107442" sldId="2147483416"/>
            <ac:spMk id="124" creationId="{DCCE741C-4E70-7D31-0F3A-0DD8E3CE2E4D}"/>
          </ac:spMkLst>
        </pc:spChg>
        <pc:spChg chg="add mod">
          <ac:chgData name="Allen Hsu" userId="60d91a9c-a42c-4cc8-ad01-70c31ac073b3" providerId="ADAL" clId="{171FDCCA-C198-4BCC-A328-7CEAB34EC956}" dt="2024-07-10T07:44:52.993" v="34127" actId="1076"/>
          <ac:spMkLst>
            <pc:docMk/>
            <pc:sldMk cId="598107442" sldId="2147483416"/>
            <ac:spMk id="128" creationId="{507CD27E-D85A-901D-F5D1-AE26BAEE56C3}"/>
          </ac:spMkLst>
        </pc:spChg>
        <pc:spChg chg="add mod">
          <ac:chgData name="Allen Hsu" userId="60d91a9c-a42c-4cc8-ad01-70c31ac073b3" providerId="ADAL" clId="{171FDCCA-C198-4BCC-A328-7CEAB34EC956}" dt="2024-07-10T07:44:52.993" v="34127" actId="1076"/>
          <ac:spMkLst>
            <pc:docMk/>
            <pc:sldMk cId="598107442" sldId="2147483416"/>
            <ac:spMk id="130" creationId="{34179673-3E0C-E8A2-4864-9AC0A92A2D28}"/>
          </ac:spMkLst>
        </pc:spChg>
        <pc:spChg chg="add mod">
          <ac:chgData name="Allen Hsu" userId="60d91a9c-a42c-4cc8-ad01-70c31ac073b3" providerId="ADAL" clId="{171FDCCA-C198-4BCC-A328-7CEAB34EC956}" dt="2024-07-10T07:44:52.993" v="34127" actId="1076"/>
          <ac:spMkLst>
            <pc:docMk/>
            <pc:sldMk cId="598107442" sldId="2147483416"/>
            <ac:spMk id="131" creationId="{C62BB12A-57B4-A815-57AF-D56198766862}"/>
          </ac:spMkLst>
        </pc:spChg>
        <pc:spChg chg="add mod">
          <ac:chgData name="Allen Hsu" userId="60d91a9c-a42c-4cc8-ad01-70c31ac073b3" providerId="ADAL" clId="{171FDCCA-C198-4BCC-A328-7CEAB34EC956}" dt="2024-07-10T07:44:52.993" v="34127" actId="1076"/>
          <ac:spMkLst>
            <pc:docMk/>
            <pc:sldMk cId="598107442" sldId="2147483416"/>
            <ac:spMk id="132" creationId="{89AC769D-00B4-8C54-3EB4-F3BA06A175A5}"/>
          </ac:spMkLst>
        </pc:spChg>
        <pc:spChg chg="add mod">
          <ac:chgData name="Allen Hsu" userId="60d91a9c-a42c-4cc8-ad01-70c31ac073b3" providerId="ADAL" clId="{171FDCCA-C198-4BCC-A328-7CEAB34EC956}" dt="2024-07-10T07:44:52.993" v="34127" actId="1076"/>
          <ac:spMkLst>
            <pc:docMk/>
            <pc:sldMk cId="598107442" sldId="2147483416"/>
            <ac:spMk id="133" creationId="{E67D8161-E859-E9E9-1EC4-BB589729B9DA}"/>
          </ac:spMkLst>
        </pc:spChg>
        <pc:spChg chg="add mod">
          <ac:chgData name="Allen Hsu" userId="60d91a9c-a42c-4cc8-ad01-70c31ac073b3" providerId="ADAL" clId="{171FDCCA-C198-4BCC-A328-7CEAB34EC956}" dt="2024-07-10T07:44:52.993" v="34127" actId="1076"/>
          <ac:spMkLst>
            <pc:docMk/>
            <pc:sldMk cId="598107442" sldId="2147483416"/>
            <ac:spMk id="134" creationId="{7DD5E38D-264E-D3FE-BF0D-FB470D8EEF99}"/>
          </ac:spMkLst>
        </pc:spChg>
        <pc:spChg chg="add mod">
          <ac:chgData name="Allen Hsu" userId="60d91a9c-a42c-4cc8-ad01-70c31ac073b3" providerId="ADAL" clId="{171FDCCA-C198-4BCC-A328-7CEAB34EC956}" dt="2024-07-10T07:44:52.993" v="34127" actId="1076"/>
          <ac:spMkLst>
            <pc:docMk/>
            <pc:sldMk cId="598107442" sldId="2147483416"/>
            <ac:spMk id="135" creationId="{75A70ACB-37B4-4C86-DFB5-3F57CF5B7F9C}"/>
          </ac:spMkLst>
        </pc:spChg>
        <pc:spChg chg="add mod">
          <ac:chgData name="Allen Hsu" userId="60d91a9c-a42c-4cc8-ad01-70c31ac073b3" providerId="ADAL" clId="{171FDCCA-C198-4BCC-A328-7CEAB34EC956}" dt="2024-07-10T07:48:32.408" v="34166" actId="1076"/>
          <ac:spMkLst>
            <pc:docMk/>
            <pc:sldMk cId="598107442" sldId="2147483416"/>
            <ac:spMk id="137" creationId="{BC7B67B9-4215-B39B-3F14-A925A7F0607E}"/>
          </ac:spMkLst>
        </pc:spChg>
        <pc:spChg chg="add mod">
          <ac:chgData name="Allen Hsu" userId="60d91a9c-a42c-4cc8-ad01-70c31ac073b3" providerId="ADAL" clId="{171FDCCA-C198-4BCC-A328-7CEAB34EC956}" dt="2024-07-10T07:48:32.408" v="34166" actId="1076"/>
          <ac:spMkLst>
            <pc:docMk/>
            <pc:sldMk cId="598107442" sldId="2147483416"/>
            <ac:spMk id="138" creationId="{A877041F-65AC-34BA-0753-7751F8054389}"/>
          </ac:spMkLst>
        </pc:spChg>
        <pc:spChg chg="add mod">
          <ac:chgData name="Allen Hsu" userId="60d91a9c-a42c-4cc8-ad01-70c31ac073b3" providerId="ADAL" clId="{171FDCCA-C198-4BCC-A328-7CEAB34EC956}" dt="2024-07-10T07:48:32.408" v="34166" actId="1076"/>
          <ac:spMkLst>
            <pc:docMk/>
            <pc:sldMk cId="598107442" sldId="2147483416"/>
            <ac:spMk id="139" creationId="{5F5D74CB-A864-2434-E3D8-F68DC3D4BDD6}"/>
          </ac:spMkLst>
        </pc:spChg>
        <pc:spChg chg="add mod">
          <ac:chgData name="Allen Hsu" userId="60d91a9c-a42c-4cc8-ad01-70c31ac073b3" providerId="ADAL" clId="{171FDCCA-C198-4BCC-A328-7CEAB34EC956}" dt="2024-07-10T07:48:32.408" v="34166" actId="1076"/>
          <ac:spMkLst>
            <pc:docMk/>
            <pc:sldMk cId="598107442" sldId="2147483416"/>
            <ac:spMk id="140" creationId="{E7973745-12AE-8C30-A42B-815808C4A665}"/>
          </ac:spMkLst>
        </pc:spChg>
        <pc:spChg chg="add mod">
          <ac:chgData name="Allen Hsu" userId="60d91a9c-a42c-4cc8-ad01-70c31ac073b3" providerId="ADAL" clId="{171FDCCA-C198-4BCC-A328-7CEAB34EC956}" dt="2024-07-10T07:48:42.109" v="34172" actId="20577"/>
          <ac:spMkLst>
            <pc:docMk/>
            <pc:sldMk cId="598107442" sldId="2147483416"/>
            <ac:spMk id="141" creationId="{BB15CDC8-B05C-221E-E324-63D3FC7BF99B}"/>
          </ac:spMkLst>
        </pc:spChg>
        <pc:spChg chg="add mod">
          <ac:chgData name="Allen Hsu" userId="60d91a9c-a42c-4cc8-ad01-70c31ac073b3" providerId="ADAL" clId="{171FDCCA-C198-4BCC-A328-7CEAB34EC956}" dt="2024-07-10T07:47:37.459" v="34152"/>
          <ac:spMkLst>
            <pc:docMk/>
            <pc:sldMk cId="598107442" sldId="2147483416"/>
            <ac:spMk id="143" creationId="{9B13CD05-5013-8DBF-932A-90B2D638A845}"/>
          </ac:spMkLst>
        </pc:spChg>
        <pc:spChg chg="add mod">
          <ac:chgData name="Allen Hsu" userId="60d91a9c-a42c-4cc8-ad01-70c31ac073b3" providerId="ADAL" clId="{171FDCCA-C198-4BCC-A328-7CEAB34EC956}" dt="2024-07-10T07:47:37.459" v="34152"/>
          <ac:spMkLst>
            <pc:docMk/>
            <pc:sldMk cId="598107442" sldId="2147483416"/>
            <ac:spMk id="144" creationId="{6635B2FE-2575-42EE-CDB4-FD4F31B49305}"/>
          </ac:spMkLst>
        </pc:spChg>
        <pc:spChg chg="add mod ord">
          <ac:chgData name="Allen Hsu" userId="60d91a9c-a42c-4cc8-ad01-70c31ac073b3" providerId="ADAL" clId="{171FDCCA-C198-4BCC-A328-7CEAB34EC956}" dt="2024-07-10T07:49:01.607" v="34177" actId="166"/>
          <ac:spMkLst>
            <pc:docMk/>
            <pc:sldMk cId="598107442" sldId="2147483416"/>
            <ac:spMk id="145" creationId="{50BAE6B4-7D03-85F3-E00C-232CD69C12F9}"/>
          </ac:spMkLst>
        </pc:spChg>
        <pc:spChg chg="add mod">
          <ac:chgData name="Allen Hsu" userId="60d91a9c-a42c-4cc8-ad01-70c31ac073b3" providerId="ADAL" clId="{171FDCCA-C198-4BCC-A328-7CEAB34EC956}" dt="2024-07-10T07:48:37.163" v="34167"/>
          <ac:spMkLst>
            <pc:docMk/>
            <pc:sldMk cId="598107442" sldId="2147483416"/>
            <ac:spMk id="147" creationId="{B2E3D6B4-054C-A0F2-E078-99A67929FCAB}"/>
          </ac:spMkLst>
        </pc:spChg>
        <pc:spChg chg="add mod">
          <ac:chgData name="Allen Hsu" userId="60d91a9c-a42c-4cc8-ad01-70c31ac073b3" providerId="ADAL" clId="{171FDCCA-C198-4BCC-A328-7CEAB34EC956}" dt="2024-07-10T07:48:37.163" v="34167"/>
          <ac:spMkLst>
            <pc:docMk/>
            <pc:sldMk cId="598107442" sldId="2147483416"/>
            <ac:spMk id="148" creationId="{3C6BA126-3FE5-BBC6-966F-DAFBA58A01C8}"/>
          </ac:spMkLst>
        </pc:spChg>
        <pc:spChg chg="add mod">
          <ac:chgData name="Allen Hsu" userId="60d91a9c-a42c-4cc8-ad01-70c31ac073b3" providerId="ADAL" clId="{171FDCCA-C198-4BCC-A328-7CEAB34EC956}" dt="2024-07-10T07:48:57.088" v="34176" actId="20577"/>
          <ac:spMkLst>
            <pc:docMk/>
            <pc:sldMk cId="598107442" sldId="2147483416"/>
            <ac:spMk id="149" creationId="{0F14CF66-EFB5-76D9-F563-716145900CCC}"/>
          </ac:spMkLst>
        </pc:spChg>
        <pc:spChg chg="add mod">
          <ac:chgData name="Allen Hsu" userId="60d91a9c-a42c-4cc8-ad01-70c31ac073b3" providerId="ADAL" clId="{171FDCCA-C198-4BCC-A328-7CEAB34EC956}" dt="2024-07-10T07:49:13.448" v="34189" actId="14100"/>
          <ac:spMkLst>
            <pc:docMk/>
            <pc:sldMk cId="598107442" sldId="2147483416"/>
            <ac:spMk id="150" creationId="{419E939D-9535-FDCB-1644-367986C49372}"/>
          </ac:spMkLst>
        </pc:spChg>
        <pc:picChg chg="add mod">
          <ac:chgData name="Allen Hsu" userId="60d91a9c-a42c-4cc8-ad01-70c31ac073b3" providerId="ADAL" clId="{171FDCCA-C198-4BCC-A328-7CEAB34EC956}" dt="2024-07-11T00:44:29.606" v="36255" actId="1036"/>
          <ac:picMkLst>
            <pc:docMk/>
            <pc:sldMk cId="598107442" sldId="2147483416"/>
            <ac:picMk id="26" creationId="{12DEB7AC-BC25-403B-0DEE-E7CFFFC6362A}"/>
          </ac:picMkLst>
        </pc:picChg>
        <pc:picChg chg="add mod">
          <ac:chgData name="Allen Hsu" userId="60d91a9c-a42c-4cc8-ad01-70c31ac073b3" providerId="ADAL" clId="{171FDCCA-C198-4BCC-A328-7CEAB34EC956}" dt="2024-07-11T00:44:17.400" v="36250" actId="1076"/>
          <ac:picMkLst>
            <pc:docMk/>
            <pc:sldMk cId="598107442" sldId="2147483416"/>
            <ac:picMk id="27" creationId="{CDDB5881-1E5C-DDFA-8A06-CDAF1D97AA92}"/>
          </ac:picMkLst>
        </pc:picChg>
        <pc:picChg chg="add mod">
          <ac:chgData name="Allen Hsu" userId="60d91a9c-a42c-4cc8-ad01-70c31ac073b3" providerId="ADAL" clId="{171FDCCA-C198-4BCC-A328-7CEAB34EC956}" dt="2024-07-11T00:44:04.244" v="36246"/>
          <ac:picMkLst>
            <pc:docMk/>
            <pc:sldMk cId="598107442" sldId="2147483416"/>
            <ac:picMk id="75" creationId="{B4DAD154-41B8-C008-7B94-1E85CEB86E8E}"/>
          </ac:picMkLst>
        </pc:picChg>
        <pc:picChg chg="add mod">
          <ac:chgData name="Allen Hsu" userId="60d91a9c-a42c-4cc8-ad01-70c31ac073b3" providerId="ADAL" clId="{171FDCCA-C198-4BCC-A328-7CEAB34EC956}" dt="2024-07-11T00:44:04.244" v="36246"/>
          <ac:picMkLst>
            <pc:docMk/>
            <pc:sldMk cId="598107442" sldId="2147483416"/>
            <ac:picMk id="76" creationId="{8073D4D1-D368-C3F7-C3BB-2D203C1B642E}"/>
          </ac:picMkLst>
        </pc:picChg>
        <pc:picChg chg="add mod">
          <ac:chgData name="Allen Hsu" userId="60d91a9c-a42c-4cc8-ad01-70c31ac073b3" providerId="ADAL" clId="{171FDCCA-C198-4BCC-A328-7CEAB34EC956}" dt="2024-07-11T00:44:04.244" v="36246"/>
          <ac:picMkLst>
            <pc:docMk/>
            <pc:sldMk cId="598107442" sldId="2147483416"/>
            <ac:picMk id="77" creationId="{D521DCC2-6565-6DA2-E5D0-BE23D262D07F}"/>
          </ac:picMkLst>
        </pc:picChg>
        <pc:picChg chg="add del mod">
          <ac:chgData name="Allen Hsu" userId="60d91a9c-a42c-4cc8-ad01-70c31ac073b3" providerId="ADAL" clId="{171FDCCA-C198-4BCC-A328-7CEAB34EC956}" dt="2024-07-08T09:07:12.406" v="33061" actId="478"/>
          <ac:picMkLst>
            <pc:docMk/>
            <pc:sldMk cId="598107442" sldId="2147483416"/>
            <ac:picMk id="78" creationId="{07C8A7DA-EFD3-490F-010C-8FCF46733C20}"/>
          </ac:picMkLst>
        </pc:picChg>
        <pc:picChg chg="add del mod">
          <ac:chgData name="Allen Hsu" userId="60d91a9c-a42c-4cc8-ad01-70c31ac073b3" providerId="ADAL" clId="{171FDCCA-C198-4BCC-A328-7CEAB34EC956}" dt="2024-07-08T09:07:12.406" v="33061" actId="478"/>
          <ac:picMkLst>
            <pc:docMk/>
            <pc:sldMk cId="598107442" sldId="2147483416"/>
            <ac:picMk id="79" creationId="{E14BEE4E-D900-89D8-4DAD-A1FA1D22526E}"/>
          </ac:picMkLst>
        </pc:picChg>
        <pc:picChg chg="add mod">
          <ac:chgData name="Allen Hsu" userId="60d91a9c-a42c-4cc8-ad01-70c31ac073b3" providerId="ADAL" clId="{171FDCCA-C198-4BCC-A328-7CEAB34EC956}" dt="2024-07-11T00:44:04.244" v="36246"/>
          <ac:picMkLst>
            <pc:docMk/>
            <pc:sldMk cId="598107442" sldId="2147483416"/>
            <ac:picMk id="81" creationId="{EC9133E7-9C33-7BD4-A38C-0EA8A9AA8D37}"/>
          </ac:picMkLst>
        </pc:picChg>
        <pc:picChg chg="add mod">
          <ac:chgData name="Allen Hsu" userId="60d91a9c-a42c-4cc8-ad01-70c31ac073b3" providerId="ADAL" clId="{171FDCCA-C198-4BCC-A328-7CEAB34EC956}" dt="2024-07-10T07:48:32.408" v="34166" actId="1076"/>
          <ac:picMkLst>
            <pc:docMk/>
            <pc:sldMk cId="598107442" sldId="2147483416"/>
            <ac:picMk id="136" creationId="{F81E75C6-C408-4851-C574-DD3A7C6858F1}"/>
          </ac:picMkLst>
        </pc:picChg>
        <pc:picChg chg="add mod">
          <ac:chgData name="Allen Hsu" userId="60d91a9c-a42c-4cc8-ad01-70c31ac073b3" providerId="ADAL" clId="{171FDCCA-C198-4BCC-A328-7CEAB34EC956}" dt="2024-07-10T07:47:37.459" v="34152"/>
          <ac:picMkLst>
            <pc:docMk/>
            <pc:sldMk cId="598107442" sldId="2147483416"/>
            <ac:picMk id="142" creationId="{4E0603AB-62A0-2283-3967-A5E6AB57760E}"/>
          </ac:picMkLst>
        </pc:picChg>
        <pc:picChg chg="add mod">
          <ac:chgData name="Allen Hsu" userId="60d91a9c-a42c-4cc8-ad01-70c31ac073b3" providerId="ADAL" clId="{171FDCCA-C198-4BCC-A328-7CEAB34EC956}" dt="2024-07-10T07:48:37.163" v="34167"/>
          <ac:picMkLst>
            <pc:docMk/>
            <pc:sldMk cId="598107442" sldId="2147483416"/>
            <ac:picMk id="146" creationId="{0B2D3ADB-0A81-4607-8F6F-BB383E9EB597}"/>
          </ac:picMkLst>
        </pc:picChg>
        <pc:cxnChg chg="add mod">
          <ac:chgData name="Allen Hsu" userId="60d91a9c-a42c-4cc8-ad01-70c31ac073b3" providerId="ADAL" clId="{171FDCCA-C198-4BCC-A328-7CEAB34EC956}" dt="2024-07-10T08:06:53.699" v="34592" actId="6549"/>
          <ac:cxnSpMkLst>
            <pc:docMk/>
            <pc:sldMk cId="598107442" sldId="2147483416"/>
            <ac:cxnSpMk id="20" creationId="{92FEDABD-625C-2856-F0EB-4AF4F539A492}"/>
          </ac:cxnSpMkLst>
        </pc:cxnChg>
        <pc:cxnChg chg="add del mod">
          <ac:chgData name="Allen Hsu" userId="60d91a9c-a42c-4cc8-ad01-70c31ac073b3" providerId="ADAL" clId="{171FDCCA-C198-4BCC-A328-7CEAB34EC956}" dt="2024-07-10T07:26:10.650" v="33551" actId="478"/>
          <ac:cxnSpMkLst>
            <pc:docMk/>
            <pc:sldMk cId="598107442" sldId="2147483416"/>
            <ac:cxnSpMk id="28" creationId="{43F3A58D-A18C-1043-8A35-CFFA2A44A6FD}"/>
          </ac:cxnSpMkLst>
        </pc:cxnChg>
        <pc:cxnChg chg="add del mod">
          <ac:chgData name="Allen Hsu" userId="60d91a9c-a42c-4cc8-ad01-70c31ac073b3" providerId="ADAL" clId="{171FDCCA-C198-4BCC-A328-7CEAB34EC956}" dt="2024-07-08T09:07:12.406" v="33061" actId="478"/>
          <ac:cxnSpMkLst>
            <pc:docMk/>
            <pc:sldMk cId="598107442" sldId="2147483416"/>
            <ac:cxnSpMk id="46" creationId="{2D87B95B-9175-DC64-E77E-0700B8514B16}"/>
          </ac:cxnSpMkLst>
        </pc:cxnChg>
        <pc:cxnChg chg="add del mod">
          <ac:chgData name="Allen Hsu" userId="60d91a9c-a42c-4cc8-ad01-70c31ac073b3" providerId="ADAL" clId="{171FDCCA-C198-4BCC-A328-7CEAB34EC956}" dt="2024-07-08T09:07:12.406" v="33061" actId="478"/>
          <ac:cxnSpMkLst>
            <pc:docMk/>
            <pc:sldMk cId="598107442" sldId="2147483416"/>
            <ac:cxnSpMk id="47" creationId="{446B6390-76C2-9827-38D8-B7FF812033B0}"/>
          </ac:cxnSpMkLst>
        </pc:cxnChg>
        <pc:cxnChg chg="add del mod">
          <ac:chgData name="Allen Hsu" userId="60d91a9c-a42c-4cc8-ad01-70c31ac073b3" providerId="ADAL" clId="{171FDCCA-C198-4BCC-A328-7CEAB34EC956}" dt="2024-07-08T09:07:12.406" v="33061" actId="478"/>
          <ac:cxnSpMkLst>
            <pc:docMk/>
            <pc:sldMk cId="598107442" sldId="2147483416"/>
            <ac:cxnSpMk id="48" creationId="{6F9DAF44-8105-8908-A43F-C004D4A9E7CD}"/>
          </ac:cxnSpMkLst>
        </pc:cxnChg>
        <pc:cxnChg chg="add del mod">
          <ac:chgData name="Allen Hsu" userId="60d91a9c-a42c-4cc8-ad01-70c31ac073b3" providerId="ADAL" clId="{171FDCCA-C198-4BCC-A328-7CEAB34EC956}" dt="2024-07-08T09:07:12.406" v="33061" actId="478"/>
          <ac:cxnSpMkLst>
            <pc:docMk/>
            <pc:sldMk cId="598107442" sldId="2147483416"/>
            <ac:cxnSpMk id="49" creationId="{7A320E46-BA3B-913C-7BDB-3AA9B4AFF884}"/>
          </ac:cxnSpMkLst>
        </pc:cxnChg>
        <pc:cxnChg chg="add del mod">
          <ac:chgData name="Allen Hsu" userId="60d91a9c-a42c-4cc8-ad01-70c31ac073b3" providerId="ADAL" clId="{171FDCCA-C198-4BCC-A328-7CEAB34EC956}" dt="2024-07-08T09:10:30.038" v="33138" actId="478"/>
          <ac:cxnSpMkLst>
            <pc:docMk/>
            <pc:sldMk cId="598107442" sldId="2147483416"/>
            <ac:cxnSpMk id="50" creationId="{5E978A4F-41A6-6268-502D-A24BF9553226}"/>
          </ac:cxnSpMkLst>
        </pc:cxnChg>
        <pc:cxnChg chg="add del mod">
          <ac:chgData name="Allen Hsu" userId="60d91a9c-a42c-4cc8-ad01-70c31ac073b3" providerId="ADAL" clId="{171FDCCA-C198-4BCC-A328-7CEAB34EC956}" dt="2024-07-08T09:10:29.278" v="33137" actId="478"/>
          <ac:cxnSpMkLst>
            <pc:docMk/>
            <pc:sldMk cId="598107442" sldId="2147483416"/>
            <ac:cxnSpMk id="51" creationId="{6168B32F-4035-823A-42E3-F19F76EBAA94}"/>
          </ac:cxnSpMkLst>
        </pc:cxnChg>
        <pc:cxnChg chg="add del mod">
          <ac:chgData name="Allen Hsu" userId="60d91a9c-a42c-4cc8-ad01-70c31ac073b3" providerId="ADAL" clId="{171FDCCA-C198-4BCC-A328-7CEAB34EC956}" dt="2024-07-08T09:07:12.406" v="33061" actId="478"/>
          <ac:cxnSpMkLst>
            <pc:docMk/>
            <pc:sldMk cId="598107442" sldId="2147483416"/>
            <ac:cxnSpMk id="52" creationId="{C560DA05-8219-A22F-7CBE-389D2A1D34CC}"/>
          </ac:cxnSpMkLst>
        </pc:cxnChg>
        <pc:cxnChg chg="add del mod">
          <ac:chgData name="Allen Hsu" userId="60d91a9c-a42c-4cc8-ad01-70c31ac073b3" providerId="ADAL" clId="{171FDCCA-C198-4BCC-A328-7CEAB34EC956}" dt="2024-07-08T09:07:12.406" v="33061" actId="478"/>
          <ac:cxnSpMkLst>
            <pc:docMk/>
            <pc:sldMk cId="598107442" sldId="2147483416"/>
            <ac:cxnSpMk id="53" creationId="{5673E205-D07F-5F08-8FDF-71D5FB1A0B73}"/>
          </ac:cxnSpMkLst>
        </pc:cxnChg>
        <pc:cxnChg chg="add mod">
          <ac:chgData name="Allen Hsu" userId="60d91a9c-a42c-4cc8-ad01-70c31ac073b3" providerId="ADAL" clId="{171FDCCA-C198-4BCC-A328-7CEAB34EC956}" dt="2024-07-08T09:10:37.177" v="33140" actId="1076"/>
          <ac:cxnSpMkLst>
            <pc:docMk/>
            <pc:sldMk cId="598107442" sldId="2147483416"/>
            <ac:cxnSpMk id="54" creationId="{49AF70B6-0143-0D83-3B4B-C8FA1EB27FE6}"/>
          </ac:cxnSpMkLst>
        </pc:cxnChg>
        <pc:cxnChg chg="add mod">
          <ac:chgData name="Allen Hsu" userId="60d91a9c-a42c-4cc8-ad01-70c31ac073b3" providerId="ADAL" clId="{171FDCCA-C198-4BCC-A328-7CEAB34EC956}" dt="2024-07-08T09:10:37.177" v="33140" actId="1076"/>
          <ac:cxnSpMkLst>
            <pc:docMk/>
            <pc:sldMk cId="598107442" sldId="2147483416"/>
            <ac:cxnSpMk id="55" creationId="{E36D9361-E4E8-5EFE-D52E-571EAF0573B8}"/>
          </ac:cxnSpMkLst>
        </pc:cxnChg>
        <pc:cxnChg chg="add mod">
          <ac:chgData name="Allen Hsu" userId="60d91a9c-a42c-4cc8-ad01-70c31ac073b3" providerId="ADAL" clId="{171FDCCA-C198-4BCC-A328-7CEAB34EC956}" dt="2024-07-08T09:10:37.177" v="33140" actId="1076"/>
          <ac:cxnSpMkLst>
            <pc:docMk/>
            <pc:sldMk cId="598107442" sldId="2147483416"/>
            <ac:cxnSpMk id="56" creationId="{D9C70C9C-BF38-B946-64BF-957FC2F599B6}"/>
          </ac:cxnSpMkLst>
        </pc:cxnChg>
        <pc:cxnChg chg="add mod">
          <ac:chgData name="Allen Hsu" userId="60d91a9c-a42c-4cc8-ad01-70c31ac073b3" providerId="ADAL" clId="{171FDCCA-C198-4BCC-A328-7CEAB34EC956}" dt="2024-07-08T09:10:37.177" v="33140" actId="1076"/>
          <ac:cxnSpMkLst>
            <pc:docMk/>
            <pc:sldMk cId="598107442" sldId="2147483416"/>
            <ac:cxnSpMk id="57" creationId="{58EF6540-C17A-23F2-26F9-A47E974ACBE1}"/>
          </ac:cxnSpMkLst>
        </pc:cxnChg>
        <pc:cxnChg chg="add mod">
          <ac:chgData name="Allen Hsu" userId="60d91a9c-a42c-4cc8-ad01-70c31ac073b3" providerId="ADAL" clId="{171FDCCA-C198-4BCC-A328-7CEAB34EC956}" dt="2024-07-08T09:10:37.177" v="33140" actId="1076"/>
          <ac:cxnSpMkLst>
            <pc:docMk/>
            <pc:sldMk cId="598107442" sldId="2147483416"/>
            <ac:cxnSpMk id="58" creationId="{C3D64AFD-C800-259A-21EC-167A7EBB897B}"/>
          </ac:cxnSpMkLst>
        </pc:cxnChg>
        <pc:cxnChg chg="add mod">
          <ac:chgData name="Allen Hsu" userId="60d91a9c-a42c-4cc8-ad01-70c31ac073b3" providerId="ADAL" clId="{171FDCCA-C198-4BCC-A328-7CEAB34EC956}" dt="2024-07-08T09:10:37.177" v="33140" actId="1076"/>
          <ac:cxnSpMkLst>
            <pc:docMk/>
            <pc:sldMk cId="598107442" sldId="2147483416"/>
            <ac:cxnSpMk id="59" creationId="{BF3FE488-BBE6-3D2A-4B1F-6101FF82933B}"/>
          </ac:cxnSpMkLst>
        </pc:cxnChg>
        <pc:cxnChg chg="add mod">
          <ac:chgData name="Allen Hsu" userId="60d91a9c-a42c-4cc8-ad01-70c31ac073b3" providerId="ADAL" clId="{171FDCCA-C198-4BCC-A328-7CEAB34EC956}" dt="2024-07-08T09:10:37.177" v="33140" actId="1076"/>
          <ac:cxnSpMkLst>
            <pc:docMk/>
            <pc:sldMk cId="598107442" sldId="2147483416"/>
            <ac:cxnSpMk id="60" creationId="{8B447FFE-9F45-7CFF-E3E3-E828033E6877}"/>
          </ac:cxnSpMkLst>
        </pc:cxnChg>
        <pc:cxnChg chg="add mod">
          <ac:chgData name="Allen Hsu" userId="60d91a9c-a42c-4cc8-ad01-70c31ac073b3" providerId="ADAL" clId="{171FDCCA-C198-4BCC-A328-7CEAB34EC956}" dt="2024-07-08T09:10:37.177" v="33140" actId="1076"/>
          <ac:cxnSpMkLst>
            <pc:docMk/>
            <pc:sldMk cId="598107442" sldId="2147483416"/>
            <ac:cxnSpMk id="61" creationId="{28E0930B-7F03-654D-39BB-9CA981DCA799}"/>
          </ac:cxnSpMkLst>
        </pc:cxnChg>
        <pc:cxnChg chg="add mod">
          <ac:chgData name="Allen Hsu" userId="60d91a9c-a42c-4cc8-ad01-70c31ac073b3" providerId="ADAL" clId="{171FDCCA-C198-4BCC-A328-7CEAB34EC956}" dt="2024-07-08T09:10:37.177" v="33140" actId="1076"/>
          <ac:cxnSpMkLst>
            <pc:docMk/>
            <pc:sldMk cId="598107442" sldId="2147483416"/>
            <ac:cxnSpMk id="63" creationId="{11EBCD50-34F0-218A-512A-926F6D139BC3}"/>
          </ac:cxnSpMkLst>
        </pc:cxnChg>
        <pc:cxnChg chg="add mod">
          <ac:chgData name="Allen Hsu" userId="60d91a9c-a42c-4cc8-ad01-70c31ac073b3" providerId="ADAL" clId="{171FDCCA-C198-4BCC-A328-7CEAB34EC956}" dt="2024-07-08T09:10:37.177" v="33140" actId="1076"/>
          <ac:cxnSpMkLst>
            <pc:docMk/>
            <pc:sldMk cId="598107442" sldId="2147483416"/>
            <ac:cxnSpMk id="64" creationId="{AF1DA5EA-948C-C507-96E5-88ED290D032F}"/>
          </ac:cxnSpMkLst>
        </pc:cxnChg>
        <pc:cxnChg chg="add mod">
          <ac:chgData name="Allen Hsu" userId="60d91a9c-a42c-4cc8-ad01-70c31ac073b3" providerId="ADAL" clId="{171FDCCA-C198-4BCC-A328-7CEAB34EC956}" dt="2024-07-08T09:10:37.177" v="33140" actId="1076"/>
          <ac:cxnSpMkLst>
            <pc:docMk/>
            <pc:sldMk cId="598107442" sldId="2147483416"/>
            <ac:cxnSpMk id="65" creationId="{B5370A87-66B9-D1D7-60BF-284DDB06B095}"/>
          </ac:cxnSpMkLst>
        </pc:cxnChg>
        <pc:cxnChg chg="add mod">
          <ac:chgData name="Allen Hsu" userId="60d91a9c-a42c-4cc8-ad01-70c31ac073b3" providerId="ADAL" clId="{171FDCCA-C198-4BCC-A328-7CEAB34EC956}" dt="2024-07-08T09:10:37.177" v="33140" actId="1076"/>
          <ac:cxnSpMkLst>
            <pc:docMk/>
            <pc:sldMk cId="598107442" sldId="2147483416"/>
            <ac:cxnSpMk id="66" creationId="{426D40EA-2B0C-4879-29D3-FF65A12CE4B4}"/>
          </ac:cxnSpMkLst>
        </pc:cxnChg>
        <pc:cxnChg chg="add mod">
          <ac:chgData name="Allen Hsu" userId="60d91a9c-a42c-4cc8-ad01-70c31ac073b3" providerId="ADAL" clId="{171FDCCA-C198-4BCC-A328-7CEAB34EC956}" dt="2024-07-08T09:10:37.177" v="33140" actId="1076"/>
          <ac:cxnSpMkLst>
            <pc:docMk/>
            <pc:sldMk cId="598107442" sldId="2147483416"/>
            <ac:cxnSpMk id="67" creationId="{B7289C1E-3AC7-B912-90C4-0F541F3C7AB0}"/>
          </ac:cxnSpMkLst>
        </pc:cxnChg>
        <pc:cxnChg chg="add del mod">
          <ac:chgData name="Allen Hsu" userId="60d91a9c-a42c-4cc8-ad01-70c31ac073b3" providerId="ADAL" clId="{171FDCCA-C198-4BCC-A328-7CEAB34EC956}" dt="2024-07-08T09:07:12.406" v="33061" actId="478"/>
          <ac:cxnSpMkLst>
            <pc:docMk/>
            <pc:sldMk cId="598107442" sldId="2147483416"/>
            <ac:cxnSpMk id="68" creationId="{9D6107FB-044C-D441-3048-A4D2BFD4AB99}"/>
          </ac:cxnSpMkLst>
        </pc:cxnChg>
        <pc:cxnChg chg="add mod">
          <ac:chgData name="Allen Hsu" userId="60d91a9c-a42c-4cc8-ad01-70c31ac073b3" providerId="ADAL" clId="{171FDCCA-C198-4BCC-A328-7CEAB34EC956}" dt="2024-07-08T09:10:37.177" v="33140" actId="1076"/>
          <ac:cxnSpMkLst>
            <pc:docMk/>
            <pc:sldMk cId="598107442" sldId="2147483416"/>
            <ac:cxnSpMk id="69" creationId="{FED64E70-E61D-63B0-43B8-3C6658ECC3B5}"/>
          </ac:cxnSpMkLst>
        </pc:cxnChg>
        <pc:cxnChg chg="add del mod">
          <ac:chgData name="Allen Hsu" userId="60d91a9c-a42c-4cc8-ad01-70c31ac073b3" providerId="ADAL" clId="{171FDCCA-C198-4BCC-A328-7CEAB34EC956}" dt="2024-07-08T09:07:12.406" v="33061" actId="478"/>
          <ac:cxnSpMkLst>
            <pc:docMk/>
            <pc:sldMk cId="598107442" sldId="2147483416"/>
            <ac:cxnSpMk id="70" creationId="{2871620A-6BD4-CA96-778F-22A6C3E64B61}"/>
          </ac:cxnSpMkLst>
        </pc:cxnChg>
        <pc:cxnChg chg="add del mod">
          <ac:chgData name="Allen Hsu" userId="60d91a9c-a42c-4cc8-ad01-70c31ac073b3" providerId="ADAL" clId="{171FDCCA-C198-4BCC-A328-7CEAB34EC956}" dt="2024-07-08T09:07:12.406" v="33061" actId="478"/>
          <ac:cxnSpMkLst>
            <pc:docMk/>
            <pc:sldMk cId="598107442" sldId="2147483416"/>
            <ac:cxnSpMk id="71" creationId="{D224A239-4A31-BE99-C6F7-DE370A480B87}"/>
          </ac:cxnSpMkLst>
        </pc:cxnChg>
        <pc:cxnChg chg="add mod">
          <ac:chgData name="Allen Hsu" userId="60d91a9c-a42c-4cc8-ad01-70c31ac073b3" providerId="ADAL" clId="{171FDCCA-C198-4BCC-A328-7CEAB34EC956}" dt="2024-07-08T09:10:37.177" v="33140" actId="1076"/>
          <ac:cxnSpMkLst>
            <pc:docMk/>
            <pc:sldMk cId="598107442" sldId="2147483416"/>
            <ac:cxnSpMk id="72" creationId="{7BDAEC49-8E68-9494-5B93-C2B4467AEE8C}"/>
          </ac:cxnSpMkLst>
        </pc:cxnChg>
        <pc:cxnChg chg="add mod">
          <ac:chgData name="Allen Hsu" userId="60d91a9c-a42c-4cc8-ad01-70c31ac073b3" providerId="ADAL" clId="{171FDCCA-C198-4BCC-A328-7CEAB34EC956}" dt="2024-07-08T09:10:37.177" v="33140" actId="1076"/>
          <ac:cxnSpMkLst>
            <pc:docMk/>
            <pc:sldMk cId="598107442" sldId="2147483416"/>
            <ac:cxnSpMk id="73" creationId="{3BAAC55A-D517-FE4B-3362-AE8FE109153E}"/>
          </ac:cxnSpMkLst>
        </pc:cxnChg>
        <pc:cxnChg chg="add mod">
          <ac:chgData name="Allen Hsu" userId="60d91a9c-a42c-4cc8-ad01-70c31ac073b3" providerId="ADAL" clId="{171FDCCA-C198-4BCC-A328-7CEAB34EC956}" dt="2024-07-10T07:44:52.993" v="34127" actId="1076"/>
          <ac:cxnSpMkLst>
            <pc:docMk/>
            <pc:sldMk cId="598107442" sldId="2147483416"/>
            <ac:cxnSpMk id="80" creationId="{23C40FCF-C1B2-E707-46AF-C817F07DA375}"/>
          </ac:cxnSpMkLst>
        </pc:cxnChg>
        <pc:cxnChg chg="add mod">
          <ac:chgData name="Allen Hsu" userId="60d91a9c-a42c-4cc8-ad01-70c31ac073b3" providerId="ADAL" clId="{171FDCCA-C198-4BCC-A328-7CEAB34EC956}" dt="2024-07-10T07:44:52.993" v="34127" actId="1076"/>
          <ac:cxnSpMkLst>
            <pc:docMk/>
            <pc:sldMk cId="598107442" sldId="2147483416"/>
            <ac:cxnSpMk id="83" creationId="{53F2B959-4B43-1439-B2F1-CDAE3B949B86}"/>
          </ac:cxnSpMkLst>
        </pc:cxnChg>
        <pc:cxnChg chg="add mod">
          <ac:chgData name="Allen Hsu" userId="60d91a9c-a42c-4cc8-ad01-70c31ac073b3" providerId="ADAL" clId="{171FDCCA-C198-4BCC-A328-7CEAB34EC956}" dt="2024-07-11T00:44:51.162" v="36261" actId="1036"/>
          <ac:cxnSpMkLst>
            <pc:docMk/>
            <pc:sldMk cId="598107442" sldId="2147483416"/>
            <ac:cxnSpMk id="100" creationId="{BF862756-17EA-74A9-B68C-0EF07D4833C0}"/>
          </ac:cxnSpMkLst>
        </pc:cxnChg>
        <pc:cxnChg chg="add del mod">
          <ac:chgData name="Allen Hsu" userId="60d91a9c-a42c-4cc8-ad01-70c31ac073b3" providerId="ADAL" clId="{171FDCCA-C198-4BCC-A328-7CEAB34EC956}" dt="2024-07-08T09:08:50.015" v="33123" actId="478"/>
          <ac:cxnSpMkLst>
            <pc:docMk/>
            <pc:sldMk cId="598107442" sldId="2147483416"/>
            <ac:cxnSpMk id="110" creationId="{380A18F1-7BCF-4E95-CF7F-BDE819E9E25E}"/>
          </ac:cxnSpMkLst>
        </pc:cxnChg>
        <pc:cxnChg chg="add mod">
          <ac:chgData name="Allen Hsu" userId="60d91a9c-a42c-4cc8-ad01-70c31ac073b3" providerId="ADAL" clId="{171FDCCA-C198-4BCC-A328-7CEAB34EC956}" dt="2024-07-11T00:43:52.733" v="36245" actId="1076"/>
          <ac:cxnSpMkLst>
            <pc:docMk/>
            <pc:sldMk cId="598107442" sldId="2147483416"/>
            <ac:cxnSpMk id="116" creationId="{701C280F-629C-7395-C3A0-5C22B35FD152}"/>
          </ac:cxnSpMkLst>
        </pc:cxnChg>
        <pc:cxnChg chg="add del mod">
          <ac:chgData name="Allen Hsu" userId="60d91a9c-a42c-4cc8-ad01-70c31ac073b3" providerId="ADAL" clId="{171FDCCA-C198-4BCC-A328-7CEAB34EC956}" dt="2024-07-10T07:40:32.660" v="34008" actId="478"/>
          <ac:cxnSpMkLst>
            <pc:docMk/>
            <pc:sldMk cId="598107442" sldId="2147483416"/>
            <ac:cxnSpMk id="126" creationId="{CFA19AD5-34D7-72DE-69F7-77AFBA5BF1E0}"/>
          </ac:cxnSpMkLst>
        </pc:cxnChg>
        <pc:cxnChg chg="add del mod">
          <ac:chgData name="Allen Hsu" userId="60d91a9c-a42c-4cc8-ad01-70c31ac073b3" providerId="ADAL" clId="{171FDCCA-C198-4BCC-A328-7CEAB34EC956}" dt="2024-07-10T07:40:32.660" v="34008" actId="478"/>
          <ac:cxnSpMkLst>
            <pc:docMk/>
            <pc:sldMk cId="598107442" sldId="2147483416"/>
            <ac:cxnSpMk id="127" creationId="{A7C02CCE-6691-580D-A4CE-25722DD57C27}"/>
          </ac:cxnSpMkLst>
        </pc:cxnChg>
        <pc:cxnChg chg="add mod">
          <ac:chgData name="Allen Hsu" userId="60d91a9c-a42c-4cc8-ad01-70c31ac073b3" providerId="ADAL" clId="{171FDCCA-C198-4BCC-A328-7CEAB34EC956}" dt="2024-07-10T08:06:52.031" v="34591" actId="6549"/>
          <ac:cxnSpMkLst>
            <pc:docMk/>
            <pc:sldMk cId="598107442" sldId="2147483416"/>
            <ac:cxnSpMk id="129" creationId="{274378EF-CFB0-9644-DB31-9AEE6C25ACCC}"/>
          </ac:cxnSpMkLst>
        </pc:cxnChg>
      </pc:sldChg>
      <pc:sldChg chg="addSp delSp modSp new mod modClrScheme chgLayout">
        <pc:chgData name="Allen Hsu" userId="60d91a9c-a42c-4cc8-ad01-70c31ac073b3" providerId="ADAL" clId="{171FDCCA-C198-4BCC-A328-7CEAB34EC956}" dt="2024-07-12T09:05:23.623" v="40344" actId="20577"/>
        <pc:sldMkLst>
          <pc:docMk/>
          <pc:sldMk cId="35532923" sldId="2147483417"/>
        </pc:sldMkLst>
        <pc:spChg chg="mod ord">
          <ac:chgData name="Allen Hsu" userId="60d91a9c-a42c-4cc8-ad01-70c31ac073b3" providerId="ADAL" clId="{171FDCCA-C198-4BCC-A328-7CEAB34EC956}" dt="2024-07-10T08:30:36.511" v="34977" actId="700"/>
          <ac:spMkLst>
            <pc:docMk/>
            <pc:sldMk cId="35532923" sldId="2147483417"/>
            <ac:spMk id="2" creationId="{2A3534DA-3EC5-87E6-76D9-F0B2FCF949AB}"/>
          </ac:spMkLst>
        </pc:spChg>
        <pc:spChg chg="del mod ord">
          <ac:chgData name="Allen Hsu" userId="60d91a9c-a42c-4cc8-ad01-70c31ac073b3" providerId="ADAL" clId="{171FDCCA-C198-4BCC-A328-7CEAB34EC956}" dt="2024-07-10T08:30:36.511" v="34977" actId="700"/>
          <ac:spMkLst>
            <pc:docMk/>
            <pc:sldMk cId="35532923" sldId="2147483417"/>
            <ac:spMk id="3" creationId="{65C1C8DA-99CE-405D-AFDE-24F7B225EAF8}"/>
          </ac:spMkLst>
        </pc:spChg>
        <pc:spChg chg="del mod ord">
          <ac:chgData name="Allen Hsu" userId="60d91a9c-a42c-4cc8-ad01-70c31ac073b3" providerId="ADAL" clId="{171FDCCA-C198-4BCC-A328-7CEAB34EC956}" dt="2024-07-10T08:30:36.511" v="34977" actId="700"/>
          <ac:spMkLst>
            <pc:docMk/>
            <pc:sldMk cId="35532923" sldId="2147483417"/>
            <ac:spMk id="4" creationId="{B7E84CAE-07D8-9046-1B4F-B238EABAE869}"/>
          </ac:spMkLst>
        </pc:spChg>
        <pc:spChg chg="add mod ord">
          <ac:chgData name="Allen Hsu" userId="60d91a9c-a42c-4cc8-ad01-70c31ac073b3" providerId="ADAL" clId="{171FDCCA-C198-4BCC-A328-7CEAB34EC956}" dt="2024-07-10T08:30:36.511" v="34977" actId="700"/>
          <ac:spMkLst>
            <pc:docMk/>
            <pc:sldMk cId="35532923" sldId="2147483417"/>
            <ac:spMk id="5" creationId="{DF66BA03-20EB-95A5-C77D-163DA1C1732F}"/>
          </ac:spMkLst>
        </pc:spChg>
        <pc:spChg chg="add mod ord">
          <ac:chgData name="Allen Hsu" userId="60d91a9c-a42c-4cc8-ad01-70c31ac073b3" providerId="ADAL" clId="{171FDCCA-C198-4BCC-A328-7CEAB34EC956}" dt="2024-07-12T09:05:23.623" v="40344" actId="20577"/>
          <ac:spMkLst>
            <pc:docMk/>
            <pc:sldMk cId="35532923" sldId="2147483417"/>
            <ac:spMk id="6" creationId="{44F8C5AD-0F3D-1F5A-E388-A4BEA731684A}"/>
          </ac:spMkLst>
        </pc:spChg>
      </pc:sldChg>
      <pc:sldChg chg="addSp delSp modSp new del mod">
        <pc:chgData name="Allen Hsu" userId="60d91a9c-a42c-4cc8-ad01-70c31ac073b3" providerId="ADAL" clId="{171FDCCA-C198-4BCC-A328-7CEAB34EC956}" dt="2024-07-11T07:51:14.175" v="36914" actId="47"/>
        <pc:sldMkLst>
          <pc:docMk/>
          <pc:sldMk cId="2313812900" sldId="2147483418"/>
        </pc:sldMkLst>
        <pc:spChg chg="del">
          <ac:chgData name="Allen Hsu" userId="60d91a9c-a42c-4cc8-ad01-70c31ac073b3" providerId="ADAL" clId="{171FDCCA-C198-4BCC-A328-7CEAB34EC956}" dt="2024-07-10T08:31:01.135" v="35025" actId="478"/>
          <ac:spMkLst>
            <pc:docMk/>
            <pc:sldMk cId="2313812900" sldId="2147483418"/>
            <ac:spMk id="4" creationId="{CCEEB49A-CCF8-10BF-08A1-C76E4A4B6BFB}"/>
          </ac:spMkLst>
        </pc:spChg>
        <pc:spChg chg="add mod">
          <ac:chgData name="Allen Hsu" userId="60d91a9c-a42c-4cc8-ad01-70c31ac073b3" providerId="ADAL" clId="{171FDCCA-C198-4BCC-A328-7CEAB34EC956}" dt="2024-07-10T08:33:06.691" v="35032" actId="404"/>
          <ac:spMkLst>
            <pc:docMk/>
            <pc:sldMk cId="2313812900" sldId="2147483418"/>
            <ac:spMk id="6" creationId="{25B426D9-0F30-059C-B6AC-E8F480714EF2}"/>
          </ac:spMkLst>
        </pc:spChg>
        <pc:spChg chg="add mod">
          <ac:chgData name="Allen Hsu" userId="60d91a9c-a42c-4cc8-ad01-70c31ac073b3" providerId="ADAL" clId="{171FDCCA-C198-4BCC-A328-7CEAB34EC956}" dt="2024-07-10T08:34:44.781" v="35054" actId="20577"/>
          <ac:spMkLst>
            <pc:docMk/>
            <pc:sldMk cId="2313812900" sldId="2147483418"/>
            <ac:spMk id="7" creationId="{F29D636A-7D62-2E1D-1E15-364792721F34}"/>
          </ac:spMkLst>
        </pc:spChg>
        <pc:spChg chg="add mod">
          <ac:chgData name="Allen Hsu" userId="60d91a9c-a42c-4cc8-ad01-70c31ac073b3" providerId="ADAL" clId="{171FDCCA-C198-4BCC-A328-7CEAB34EC956}" dt="2024-07-11T06:51:47.464" v="36721" actId="403"/>
          <ac:spMkLst>
            <pc:docMk/>
            <pc:sldMk cId="2313812900" sldId="2147483418"/>
            <ac:spMk id="8" creationId="{07277E12-883A-71E8-662F-48B9CC8D9183}"/>
          </ac:spMkLst>
        </pc:spChg>
        <pc:spChg chg="add del mod">
          <ac:chgData name="Allen Hsu" userId="60d91a9c-a42c-4cc8-ad01-70c31ac073b3" providerId="ADAL" clId="{171FDCCA-C198-4BCC-A328-7CEAB34EC956}" dt="2024-07-10T09:07:03.763" v="35862"/>
          <ac:spMkLst>
            <pc:docMk/>
            <pc:sldMk cId="2313812900" sldId="2147483418"/>
            <ac:spMk id="10" creationId="{28F2D486-06E2-7534-FC72-BD7DB5D8BF04}"/>
          </ac:spMkLst>
        </pc:spChg>
        <pc:spChg chg="add del mod">
          <ac:chgData name="Allen Hsu" userId="60d91a9c-a42c-4cc8-ad01-70c31ac073b3" providerId="ADAL" clId="{171FDCCA-C198-4BCC-A328-7CEAB34EC956}" dt="2024-07-10T09:13:17.536" v="36081" actId="21"/>
          <ac:spMkLst>
            <pc:docMk/>
            <pc:sldMk cId="2313812900" sldId="2147483418"/>
            <ac:spMk id="11" creationId="{B0931EF2-459C-3CBE-FC5C-FB01770E7A35}"/>
          </ac:spMkLst>
        </pc:spChg>
        <pc:spChg chg="add del mod">
          <ac:chgData name="Allen Hsu" userId="60d91a9c-a42c-4cc8-ad01-70c31ac073b3" providerId="ADAL" clId="{171FDCCA-C198-4BCC-A328-7CEAB34EC956}" dt="2024-07-10T09:13:17.536" v="36081" actId="21"/>
          <ac:spMkLst>
            <pc:docMk/>
            <pc:sldMk cId="2313812900" sldId="2147483418"/>
            <ac:spMk id="12" creationId="{65EE71B4-09E9-FF25-898D-88CE46BBD298}"/>
          </ac:spMkLst>
        </pc:spChg>
        <pc:spChg chg="add mod">
          <ac:chgData name="Allen Hsu" userId="60d91a9c-a42c-4cc8-ad01-70c31ac073b3" providerId="ADAL" clId="{171FDCCA-C198-4BCC-A328-7CEAB34EC956}" dt="2024-07-11T06:48:40.735" v="36627" actId="1076"/>
          <ac:spMkLst>
            <pc:docMk/>
            <pc:sldMk cId="2313812900" sldId="2147483418"/>
            <ac:spMk id="14" creationId="{36FEA90F-1869-1A0A-505A-107BD76E460A}"/>
          </ac:spMkLst>
        </pc:spChg>
        <pc:graphicFrameChg chg="add del mod modGraphic">
          <ac:chgData name="Allen Hsu" userId="60d91a9c-a42c-4cc8-ad01-70c31ac073b3" providerId="ADAL" clId="{171FDCCA-C198-4BCC-A328-7CEAB34EC956}" dt="2024-07-10T09:06:32.851" v="35851" actId="478"/>
          <ac:graphicFrameMkLst>
            <pc:docMk/>
            <pc:sldMk cId="2313812900" sldId="2147483418"/>
            <ac:graphicFrameMk id="9" creationId="{0FD66D07-1BE5-5DC7-BBD5-287AFAB270BB}"/>
          </ac:graphicFrameMkLst>
        </pc:graphicFrameChg>
        <pc:graphicFrameChg chg="add mod modGraphic">
          <ac:chgData name="Allen Hsu" userId="60d91a9c-a42c-4cc8-ad01-70c31ac073b3" providerId="ADAL" clId="{171FDCCA-C198-4BCC-A328-7CEAB34EC956}" dt="2024-07-11T06:48:40.735" v="36627" actId="1076"/>
          <ac:graphicFrameMkLst>
            <pc:docMk/>
            <pc:sldMk cId="2313812900" sldId="2147483418"/>
            <ac:graphicFrameMk id="13" creationId="{69C62119-B9E2-7E4A-76B4-BF5A80EF9081}"/>
          </ac:graphicFrameMkLst>
        </pc:graphicFrameChg>
        <pc:graphicFrameChg chg="add mod modGraphic">
          <ac:chgData name="Allen Hsu" userId="60d91a9c-a42c-4cc8-ad01-70c31ac073b3" providerId="ADAL" clId="{171FDCCA-C198-4BCC-A328-7CEAB34EC956}" dt="2024-07-11T07:50:51.324" v="36909" actId="21"/>
          <ac:graphicFrameMkLst>
            <pc:docMk/>
            <pc:sldMk cId="2313812900" sldId="2147483418"/>
            <ac:graphicFrameMk id="15" creationId="{5C5FD5AA-28CA-F281-0587-5E362E31E78E}"/>
          </ac:graphicFrameMkLst>
        </pc:graphicFrameChg>
      </pc:sldChg>
      <pc:sldChg chg="addSp delSp modSp new del mod">
        <pc:chgData name="Allen Hsu" userId="60d91a9c-a42c-4cc8-ad01-70c31ac073b3" providerId="ADAL" clId="{171FDCCA-C198-4BCC-A328-7CEAB34EC956}" dt="2024-07-11T07:51:42.722" v="36934" actId="47"/>
        <pc:sldMkLst>
          <pc:docMk/>
          <pc:sldMk cId="3920339188" sldId="2147483419"/>
        </pc:sldMkLst>
        <pc:spChg chg="del">
          <ac:chgData name="Allen Hsu" userId="60d91a9c-a42c-4cc8-ad01-70c31ac073b3" providerId="ADAL" clId="{171FDCCA-C198-4BCC-A328-7CEAB34EC956}" dt="2024-07-10T09:13:23.923" v="36085" actId="478"/>
          <ac:spMkLst>
            <pc:docMk/>
            <pc:sldMk cId="3920339188" sldId="2147483419"/>
            <ac:spMk id="4" creationId="{168EEFA6-6A2B-C9CF-E949-79DA9909FACC}"/>
          </ac:spMkLst>
        </pc:spChg>
        <pc:spChg chg="add mod">
          <ac:chgData name="Allen Hsu" userId="60d91a9c-a42c-4cc8-ad01-70c31ac073b3" providerId="ADAL" clId="{171FDCCA-C198-4BCC-A328-7CEAB34EC956}" dt="2024-07-10T09:13:22.539" v="36084" actId="1076"/>
          <ac:spMkLst>
            <pc:docMk/>
            <pc:sldMk cId="3920339188" sldId="2147483419"/>
            <ac:spMk id="11" creationId="{B0931EF2-459C-3CBE-FC5C-FB01770E7A35}"/>
          </ac:spMkLst>
        </pc:spChg>
        <pc:spChg chg="add mod">
          <ac:chgData name="Allen Hsu" userId="60d91a9c-a42c-4cc8-ad01-70c31ac073b3" providerId="ADAL" clId="{171FDCCA-C198-4BCC-A328-7CEAB34EC956}" dt="2024-07-10T09:13:22.539" v="36084" actId="1076"/>
          <ac:spMkLst>
            <pc:docMk/>
            <pc:sldMk cId="3920339188" sldId="2147483419"/>
            <ac:spMk id="12" creationId="{65EE71B4-09E9-FF25-898D-88CE46BBD298}"/>
          </ac:spMkLst>
        </pc:spChg>
      </pc:sldChg>
      <pc:sldChg chg="addSp delSp modSp new mod">
        <pc:chgData name="Allen Hsu" userId="60d91a9c-a42c-4cc8-ad01-70c31ac073b3" providerId="ADAL" clId="{171FDCCA-C198-4BCC-A328-7CEAB34EC956}" dt="2024-07-12T09:05:14.932" v="40342" actId="20577"/>
        <pc:sldMkLst>
          <pc:docMk/>
          <pc:sldMk cId="835802720" sldId="2147483420"/>
        </pc:sldMkLst>
        <pc:spChg chg="mod">
          <ac:chgData name="Allen Hsu" userId="60d91a9c-a42c-4cc8-ad01-70c31ac073b3" providerId="ADAL" clId="{171FDCCA-C198-4BCC-A328-7CEAB34EC956}" dt="2024-07-12T09:05:14.932" v="40342" actId="20577"/>
          <ac:spMkLst>
            <pc:docMk/>
            <pc:sldMk cId="835802720" sldId="2147483420"/>
            <ac:spMk id="2" creationId="{7F6B4525-C812-A10A-5416-D816812951B4}"/>
          </ac:spMkLst>
        </pc:spChg>
        <pc:spChg chg="del">
          <ac:chgData name="Allen Hsu" userId="60d91a9c-a42c-4cc8-ad01-70c31ac073b3" providerId="ADAL" clId="{171FDCCA-C198-4BCC-A328-7CEAB34EC956}" dt="2024-07-11T01:30:44.405" v="36295" actId="478"/>
          <ac:spMkLst>
            <pc:docMk/>
            <pc:sldMk cId="835802720" sldId="2147483420"/>
            <ac:spMk id="4" creationId="{951D7AC8-DE2C-8CDA-27C7-DF59F3AA770B}"/>
          </ac:spMkLst>
        </pc:spChg>
        <pc:spChg chg="add mod">
          <ac:chgData name="Allen Hsu" userId="60d91a9c-a42c-4cc8-ad01-70c31ac073b3" providerId="ADAL" clId="{171FDCCA-C198-4BCC-A328-7CEAB34EC956}" dt="2024-07-11T08:43:54.439" v="37759" actId="1076"/>
          <ac:spMkLst>
            <pc:docMk/>
            <pc:sldMk cId="835802720" sldId="2147483420"/>
            <ac:spMk id="11" creationId="{75696301-6564-9E64-EAFF-F7B10F850D32}"/>
          </ac:spMkLst>
        </pc:spChg>
        <pc:spChg chg="add mod">
          <ac:chgData name="Allen Hsu" userId="60d91a9c-a42c-4cc8-ad01-70c31ac073b3" providerId="ADAL" clId="{171FDCCA-C198-4BCC-A328-7CEAB34EC956}" dt="2024-07-11T09:06:15.457" v="37922" actId="20577"/>
          <ac:spMkLst>
            <pc:docMk/>
            <pc:sldMk cId="835802720" sldId="2147483420"/>
            <ac:spMk id="13" creationId="{AB2878C1-D56D-E7FA-209A-9B09B51C4296}"/>
          </ac:spMkLst>
        </pc:spChg>
        <pc:spChg chg="add del mod">
          <ac:chgData name="Allen Hsu" userId="60d91a9c-a42c-4cc8-ad01-70c31ac073b3" providerId="ADAL" clId="{171FDCCA-C198-4BCC-A328-7CEAB34EC956}" dt="2024-07-11T08:39:30.776" v="37753" actId="478"/>
          <ac:spMkLst>
            <pc:docMk/>
            <pc:sldMk cId="835802720" sldId="2147483420"/>
            <ac:spMk id="17" creationId="{50E83B2D-7F7B-62FF-43F0-843695828E4C}"/>
          </ac:spMkLst>
        </pc:spChg>
        <pc:spChg chg="add mod">
          <ac:chgData name="Allen Hsu" userId="60d91a9c-a42c-4cc8-ad01-70c31ac073b3" providerId="ADAL" clId="{171FDCCA-C198-4BCC-A328-7CEAB34EC956}" dt="2024-07-11T09:06:21.821" v="37924" actId="20577"/>
          <ac:spMkLst>
            <pc:docMk/>
            <pc:sldMk cId="835802720" sldId="2147483420"/>
            <ac:spMk id="21" creationId="{2397084E-0D70-16FC-B696-82C4C8232E31}"/>
          </ac:spMkLst>
        </pc:spChg>
        <pc:spChg chg="add mod">
          <ac:chgData name="Allen Hsu" userId="60d91a9c-a42c-4cc8-ad01-70c31ac073b3" providerId="ADAL" clId="{171FDCCA-C198-4BCC-A328-7CEAB34EC956}" dt="2024-07-11T08:44:13.199" v="37763" actId="14100"/>
          <ac:spMkLst>
            <pc:docMk/>
            <pc:sldMk cId="835802720" sldId="2147483420"/>
            <ac:spMk id="24" creationId="{D6EBE76A-0B8B-8795-9558-72EEB771449F}"/>
          </ac:spMkLst>
        </pc:spChg>
        <pc:spChg chg="add mod">
          <ac:chgData name="Allen Hsu" userId="60d91a9c-a42c-4cc8-ad01-70c31ac073b3" providerId="ADAL" clId="{171FDCCA-C198-4BCC-A328-7CEAB34EC956}" dt="2024-07-11T08:48:21.015" v="37810" actId="1076"/>
          <ac:spMkLst>
            <pc:docMk/>
            <pc:sldMk cId="835802720" sldId="2147483420"/>
            <ac:spMk id="31" creationId="{C1D4274B-F7FC-C57A-7A2C-FE91819EF72E}"/>
          </ac:spMkLst>
        </pc:spChg>
        <pc:spChg chg="add mod">
          <ac:chgData name="Allen Hsu" userId="60d91a9c-a42c-4cc8-ad01-70c31ac073b3" providerId="ADAL" clId="{171FDCCA-C198-4BCC-A328-7CEAB34EC956}" dt="2024-07-11T09:31:10.505" v="38977" actId="20577"/>
          <ac:spMkLst>
            <pc:docMk/>
            <pc:sldMk cId="835802720" sldId="2147483420"/>
            <ac:spMk id="34" creationId="{4A9CB65B-4D00-5F5D-47F0-3BABA5C1A197}"/>
          </ac:spMkLst>
        </pc:spChg>
        <pc:spChg chg="add mod">
          <ac:chgData name="Allen Hsu" userId="60d91a9c-a42c-4cc8-ad01-70c31ac073b3" providerId="ADAL" clId="{171FDCCA-C198-4BCC-A328-7CEAB34EC956}" dt="2024-07-11T08:57:09.745" v="37866" actId="1076"/>
          <ac:spMkLst>
            <pc:docMk/>
            <pc:sldMk cId="835802720" sldId="2147483420"/>
            <ac:spMk id="40" creationId="{F29CD10A-31B0-9523-585A-00B5B6EEFD0E}"/>
          </ac:spMkLst>
        </pc:spChg>
        <pc:spChg chg="add mod">
          <ac:chgData name="Allen Hsu" userId="60d91a9c-a42c-4cc8-ad01-70c31ac073b3" providerId="ADAL" clId="{171FDCCA-C198-4BCC-A328-7CEAB34EC956}" dt="2024-07-11T08:57:24.133" v="37869" actId="1076"/>
          <ac:spMkLst>
            <pc:docMk/>
            <pc:sldMk cId="835802720" sldId="2147483420"/>
            <ac:spMk id="57" creationId="{E910C2BE-A5E3-09FF-CC1E-794EB7A78984}"/>
          </ac:spMkLst>
        </pc:spChg>
        <pc:spChg chg="add mod ord">
          <ac:chgData name="Allen Hsu" userId="60d91a9c-a42c-4cc8-ad01-70c31ac073b3" providerId="ADAL" clId="{171FDCCA-C198-4BCC-A328-7CEAB34EC956}" dt="2024-07-11T08:59:05.194" v="37886" actId="166"/>
          <ac:spMkLst>
            <pc:docMk/>
            <pc:sldMk cId="835802720" sldId="2147483420"/>
            <ac:spMk id="63" creationId="{CCFD154E-2218-8A18-EF95-6D7A0A43CDF8}"/>
          </ac:spMkLst>
        </pc:spChg>
        <pc:spChg chg="add mod">
          <ac:chgData name="Allen Hsu" userId="60d91a9c-a42c-4cc8-ad01-70c31ac073b3" providerId="ADAL" clId="{171FDCCA-C198-4BCC-A328-7CEAB34EC956}" dt="2024-07-12T09:03:24.925" v="40232" actId="1076"/>
          <ac:spMkLst>
            <pc:docMk/>
            <pc:sldMk cId="835802720" sldId="2147483420"/>
            <ac:spMk id="82" creationId="{12EB5E54-EA79-73D5-39B6-EF496513785C}"/>
          </ac:spMkLst>
        </pc:spChg>
        <pc:spChg chg="add mod">
          <ac:chgData name="Allen Hsu" userId="60d91a9c-a42c-4cc8-ad01-70c31ac073b3" providerId="ADAL" clId="{171FDCCA-C198-4BCC-A328-7CEAB34EC956}" dt="2024-07-12T09:03:24.925" v="40232" actId="1076"/>
          <ac:spMkLst>
            <pc:docMk/>
            <pc:sldMk cId="835802720" sldId="2147483420"/>
            <ac:spMk id="83" creationId="{0691F68A-C6F8-6C3F-80D6-EB82A969C889}"/>
          </ac:spMkLst>
        </pc:spChg>
        <pc:picChg chg="add mod">
          <ac:chgData name="Allen Hsu" userId="60d91a9c-a42c-4cc8-ad01-70c31ac073b3" providerId="ADAL" clId="{171FDCCA-C198-4BCC-A328-7CEAB34EC956}" dt="2024-07-11T08:32:59.805" v="37672"/>
          <ac:picMkLst>
            <pc:docMk/>
            <pc:sldMk cId="835802720" sldId="2147483420"/>
            <ac:picMk id="6" creationId="{F66DBA4F-D06C-F63D-4AD3-AFA0956133FB}"/>
          </ac:picMkLst>
        </pc:picChg>
        <pc:picChg chg="add del">
          <ac:chgData name="Allen Hsu" userId="60d91a9c-a42c-4cc8-ad01-70c31ac073b3" providerId="ADAL" clId="{171FDCCA-C198-4BCC-A328-7CEAB34EC956}" dt="2024-07-11T08:33:28.359" v="37674" actId="478"/>
          <ac:picMkLst>
            <pc:docMk/>
            <pc:sldMk cId="835802720" sldId="2147483420"/>
            <ac:picMk id="7" creationId="{1A2D800D-7606-4C28-D58F-83DC83C86E6A}"/>
          </ac:picMkLst>
        </pc:picChg>
        <pc:picChg chg="add mod">
          <ac:chgData name="Allen Hsu" userId="60d91a9c-a42c-4cc8-ad01-70c31ac073b3" providerId="ADAL" clId="{171FDCCA-C198-4BCC-A328-7CEAB34EC956}" dt="2024-07-11T08:33:42.857" v="37679" actId="1076"/>
          <ac:picMkLst>
            <pc:docMk/>
            <pc:sldMk cId="835802720" sldId="2147483420"/>
            <ac:picMk id="8" creationId="{0EFBA388-4840-0796-F12A-AC153B5A1E3D}"/>
          </ac:picMkLst>
        </pc:picChg>
        <pc:picChg chg="add mod">
          <ac:chgData name="Allen Hsu" userId="60d91a9c-a42c-4cc8-ad01-70c31ac073b3" providerId="ADAL" clId="{171FDCCA-C198-4BCC-A328-7CEAB34EC956}" dt="2024-07-11T09:05:58.649" v="37920" actId="1076"/>
          <ac:picMkLst>
            <pc:docMk/>
            <pc:sldMk cId="835802720" sldId="2147483420"/>
            <ac:picMk id="12" creationId="{B18E2281-0BCB-C724-4C49-7723E1F0F7CB}"/>
          </ac:picMkLst>
        </pc:picChg>
        <pc:picChg chg="add">
          <ac:chgData name="Allen Hsu" userId="60d91a9c-a42c-4cc8-ad01-70c31ac073b3" providerId="ADAL" clId="{171FDCCA-C198-4BCC-A328-7CEAB34EC956}" dt="2024-07-11T08:36:21.002" v="37715"/>
          <ac:picMkLst>
            <pc:docMk/>
            <pc:sldMk cId="835802720" sldId="2147483420"/>
            <ac:picMk id="14" creationId="{3BD232A5-51AC-5F6E-0999-9A0525994623}"/>
          </ac:picMkLst>
        </pc:picChg>
        <pc:picChg chg="add mod">
          <ac:chgData name="Allen Hsu" userId="60d91a9c-a42c-4cc8-ad01-70c31ac073b3" providerId="ADAL" clId="{171FDCCA-C198-4BCC-A328-7CEAB34EC956}" dt="2024-07-11T08:47:28.585" v="37800" actId="14100"/>
          <ac:picMkLst>
            <pc:docMk/>
            <pc:sldMk cId="835802720" sldId="2147483420"/>
            <ac:picMk id="15" creationId="{DBF4F771-AE00-6149-AE99-C6DC9FA097D6}"/>
          </ac:picMkLst>
        </pc:picChg>
        <pc:picChg chg="add mod">
          <ac:chgData name="Allen Hsu" userId="60d91a9c-a42c-4cc8-ad01-70c31ac073b3" providerId="ADAL" clId="{171FDCCA-C198-4BCC-A328-7CEAB34EC956}" dt="2024-07-11T09:05:58.649" v="37920" actId="1076"/>
          <ac:picMkLst>
            <pc:docMk/>
            <pc:sldMk cId="835802720" sldId="2147483420"/>
            <ac:picMk id="20" creationId="{3253D418-7444-57D0-F3DF-CB737B4255D2}"/>
          </ac:picMkLst>
        </pc:picChg>
        <pc:picChg chg="add mod">
          <ac:chgData name="Allen Hsu" userId="60d91a9c-a42c-4cc8-ad01-70c31ac073b3" providerId="ADAL" clId="{171FDCCA-C198-4BCC-A328-7CEAB34EC956}" dt="2024-07-11T08:43:49.118" v="37758" actId="1076"/>
          <ac:picMkLst>
            <pc:docMk/>
            <pc:sldMk cId="835802720" sldId="2147483420"/>
            <ac:picMk id="23" creationId="{F380747C-5C2E-3397-D14F-E9E36E6D737A}"/>
          </ac:picMkLst>
        </pc:picChg>
        <pc:picChg chg="add mod modCrop">
          <ac:chgData name="Allen Hsu" userId="60d91a9c-a42c-4cc8-ad01-70c31ac073b3" providerId="ADAL" clId="{171FDCCA-C198-4BCC-A328-7CEAB34EC956}" dt="2024-07-11T08:48:21.015" v="37810" actId="1076"/>
          <ac:picMkLst>
            <pc:docMk/>
            <pc:sldMk cId="835802720" sldId="2147483420"/>
            <ac:picMk id="27" creationId="{870E9741-A3BD-7917-1E65-35B6446FF583}"/>
          </ac:picMkLst>
        </pc:picChg>
        <pc:picChg chg="add mod">
          <ac:chgData name="Allen Hsu" userId="60d91a9c-a42c-4cc8-ad01-70c31ac073b3" providerId="ADAL" clId="{171FDCCA-C198-4BCC-A328-7CEAB34EC956}" dt="2024-07-11T08:45:08.408" v="37777" actId="1076"/>
          <ac:picMkLst>
            <pc:docMk/>
            <pc:sldMk cId="835802720" sldId="2147483420"/>
            <ac:picMk id="32" creationId="{72090407-6684-4907-DCF2-3735E0638EB1}"/>
          </ac:picMkLst>
        </pc:picChg>
        <pc:picChg chg="add mod">
          <ac:chgData name="Allen Hsu" userId="60d91a9c-a42c-4cc8-ad01-70c31ac073b3" providerId="ADAL" clId="{171FDCCA-C198-4BCC-A328-7CEAB34EC956}" dt="2024-07-11T09:05:58.649" v="37920" actId="1076"/>
          <ac:picMkLst>
            <pc:docMk/>
            <pc:sldMk cId="835802720" sldId="2147483420"/>
            <ac:picMk id="33" creationId="{A0C4A3C1-0241-04EC-AE92-4010E508491F}"/>
          </ac:picMkLst>
        </pc:picChg>
        <pc:picChg chg="add mod">
          <ac:chgData name="Allen Hsu" userId="60d91a9c-a42c-4cc8-ad01-70c31ac073b3" providerId="ADAL" clId="{171FDCCA-C198-4BCC-A328-7CEAB34EC956}" dt="2024-07-11T08:57:09.745" v="37866" actId="1076"/>
          <ac:picMkLst>
            <pc:docMk/>
            <pc:sldMk cId="835802720" sldId="2147483420"/>
            <ac:picMk id="36" creationId="{0D57CFC1-1EB9-A2E8-711F-55D9EACE3809}"/>
          </ac:picMkLst>
        </pc:picChg>
        <pc:picChg chg="add mod">
          <ac:chgData name="Allen Hsu" userId="60d91a9c-a42c-4cc8-ad01-70c31ac073b3" providerId="ADAL" clId="{171FDCCA-C198-4BCC-A328-7CEAB34EC956}" dt="2024-07-11T08:50:22.948" v="37817" actId="1076"/>
          <ac:picMkLst>
            <pc:docMk/>
            <pc:sldMk cId="835802720" sldId="2147483420"/>
            <ac:picMk id="37" creationId="{01A78837-0D98-B1F4-156D-10505601AE17}"/>
          </ac:picMkLst>
        </pc:picChg>
        <pc:picChg chg="add mod">
          <ac:chgData name="Allen Hsu" userId="60d91a9c-a42c-4cc8-ad01-70c31ac073b3" providerId="ADAL" clId="{171FDCCA-C198-4BCC-A328-7CEAB34EC956}" dt="2024-07-11T08:57:24.133" v="37869" actId="1076"/>
          <ac:picMkLst>
            <pc:docMk/>
            <pc:sldMk cId="835802720" sldId="2147483420"/>
            <ac:picMk id="48" creationId="{6209404E-0C12-EDA2-1A2A-E867E3D6D6DA}"/>
          </ac:picMkLst>
        </pc:picChg>
        <pc:picChg chg="add mod">
          <ac:chgData name="Allen Hsu" userId="60d91a9c-a42c-4cc8-ad01-70c31ac073b3" providerId="ADAL" clId="{171FDCCA-C198-4BCC-A328-7CEAB34EC956}" dt="2024-07-11T08:52:11.170" v="37835" actId="571"/>
          <ac:picMkLst>
            <pc:docMk/>
            <pc:sldMk cId="835802720" sldId="2147483420"/>
            <ac:picMk id="50" creationId="{AAC33A32-DC31-438D-2C9F-98D87A33162B}"/>
          </ac:picMkLst>
        </pc:picChg>
        <pc:picChg chg="add mod">
          <ac:chgData name="Allen Hsu" userId="60d91a9c-a42c-4cc8-ad01-70c31ac073b3" providerId="ADAL" clId="{171FDCCA-C198-4BCC-A328-7CEAB34EC956}" dt="2024-07-11T09:03:50.786" v="37896" actId="1076"/>
          <ac:picMkLst>
            <pc:docMk/>
            <pc:sldMk cId="835802720" sldId="2147483420"/>
            <ac:picMk id="58" creationId="{19AA58BD-9730-D7D2-28F8-219292B22B25}"/>
          </ac:picMkLst>
        </pc:picChg>
        <pc:picChg chg="add mod">
          <ac:chgData name="Allen Hsu" userId="60d91a9c-a42c-4cc8-ad01-70c31ac073b3" providerId="ADAL" clId="{171FDCCA-C198-4BCC-A328-7CEAB34EC956}" dt="2024-07-11T09:03:53.727" v="37897" actId="1076"/>
          <ac:picMkLst>
            <pc:docMk/>
            <pc:sldMk cId="835802720" sldId="2147483420"/>
            <ac:picMk id="73" creationId="{34781E3B-FC55-64C7-CB74-95F99D29339B}"/>
          </ac:picMkLst>
        </pc:picChg>
        <pc:picChg chg="add mod modCrop">
          <ac:chgData name="Allen Hsu" userId="60d91a9c-a42c-4cc8-ad01-70c31ac073b3" providerId="ADAL" clId="{171FDCCA-C198-4BCC-A328-7CEAB34EC956}" dt="2024-07-12T09:03:24.925" v="40232" actId="1076"/>
          <ac:picMkLst>
            <pc:docMk/>
            <pc:sldMk cId="835802720" sldId="2147483420"/>
            <ac:picMk id="78" creationId="{A460B117-4E4F-D81A-0654-35FC9548050F}"/>
          </ac:picMkLst>
        </pc:picChg>
        <pc:picChg chg="add mod">
          <ac:chgData name="Allen Hsu" userId="60d91a9c-a42c-4cc8-ad01-70c31ac073b3" providerId="ADAL" clId="{171FDCCA-C198-4BCC-A328-7CEAB34EC956}" dt="2024-07-11T09:04:00.325" v="37898" actId="571"/>
          <ac:picMkLst>
            <pc:docMk/>
            <pc:sldMk cId="835802720" sldId="2147483420"/>
            <ac:picMk id="86" creationId="{2EBA572B-02D1-0884-CF40-F8BD1558875E}"/>
          </ac:picMkLst>
        </pc:picChg>
        <pc:picChg chg="add mod">
          <ac:chgData name="Allen Hsu" userId="60d91a9c-a42c-4cc8-ad01-70c31ac073b3" providerId="ADAL" clId="{171FDCCA-C198-4BCC-A328-7CEAB34EC956}" dt="2024-07-11T09:05:34.921" v="37914" actId="108"/>
          <ac:picMkLst>
            <pc:docMk/>
            <pc:sldMk cId="835802720" sldId="2147483420"/>
            <ac:picMk id="91" creationId="{9572B59B-7890-2241-5EEB-70BD3962BF28}"/>
          </ac:picMkLst>
        </pc:picChg>
        <pc:cxnChg chg="add mod">
          <ac:chgData name="Allen Hsu" userId="60d91a9c-a42c-4cc8-ad01-70c31ac073b3" providerId="ADAL" clId="{171FDCCA-C198-4BCC-A328-7CEAB34EC956}" dt="2024-07-11T08:43:54.439" v="37759" actId="1076"/>
          <ac:cxnSpMkLst>
            <pc:docMk/>
            <pc:sldMk cId="835802720" sldId="2147483420"/>
            <ac:cxnSpMk id="10" creationId="{63173E85-92E5-4041-24F0-B96D39B7020E}"/>
          </ac:cxnSpMkLst>
        </pc:cxnChg>
        <pc:cxnChg chg="add mod">
          <ac:chgData name="Allen Hsu" userId="60d91a9c-a42c-4cc8-ad01-70c31ac073b3" providerId="ADAL" clId="{171FDCCA-C198-4BCC-A328-7CEAB34EC956}" dt="2024-07-11T08:39:33.125" v="37754" actId="14100"/>
          <ac:cxnSpMkLst>
            <pc:docMk/>
            <pc:sldMk cId="835802720" sldId="2147483420"/>
            <ac:cxnSpMk id="16" creationId="{AEC62825-B789-801F-4329-2F69543539F5}"/>
          </ac:cxnSpMkLst>
        </pc:cxnChg>
        <pc:cxnChg chg="add mod">
          <ac:chgData name="Allen Hsu" userId="60d91a9c-a42c-4cc8-ad01-70c31ac073b3" providerId="ADAL" clId="{171FDCCA-C198-4BCC-A328-7CEAB34EC956}" dt="2024-07-11T08:44:04.092" v="37761" actId="14100"/>
          <ac:cxnSpMkLst>
            <pc:docMk/>
            <pc:sldMk cId="835802720" sldId="2147483420"/>
            <ac:cxnSpMk id="29" creationId="{383E05C0-017A-9B76-6DF3-1EBC4465EE4D}"/>
          </ac:cxnSpMkLst>
        </pc:cxnChg>
        <pc:cxnChg chg="add del mod">
          <ac:chgData name="Allen Hsu" userId="60d91a9c-a42c-4cc8-ad01-70c31ac073b3" providerId="ADAL" clId="{171FDCCA-C198-4BCC-A328-7CEAB34EC956}" dt="2024-07-11T08:50:28.783" v="37818" actId="478"/>
          <ac:cxnSpMkLst>
            <pc:docMk/>
            <pc:sldMk cId="835802720" sldId="2147483420"/>
            <ac:cxnSpMk id="38" creationId="{AA809905-73D2-2D0D-1529-839A1DED80A8}"/>
          </ac:cxnSpMkLst>
        </pc:cxnChg>
        <pc:cxnChg chg="add mod">
          <ac:chgData name="Allen Hsu" userId="60d91a9c-a42c-4cc8-ad01-70c31ac073b3" providerId="ADAL" clId="{171FDCCA-C198-4BCC-A328-7CEAB34EC956}" dt="2024-07-11T08:57:16.149" v="37868" actId="14100"/>
          <ac:cxnSpMkLst>
            <pc:docMk/>
            <pc:sldMk cId="835802720" sldId="2147483420"/>
            <ac:cxnSpMk id="42" creationId="{1BF0B53D-B4B1-B1B7-F0EC-E60C456FA9D3}"/>
          </ac:cxnSpMkLst>
        </pc:cxnChg>
        <pc:cxnChg chg="add mod ord">
          <ac:chgData name="Allen Hsu" userId="60d91a9c-a42c-4cc8-ad01-70c31ac073b3" providerId="ADAL" clId="{171FDCCA-C198-4BCC-A328-7CEAB34EC956}" dt="2024-07-11T09:05:22.098" v="37910" actId="14100"/>
          <ac:cxnSpMkLst>
            <pc:docMk/>
            <pc:sldMk cId="835802720" sldId="2147483420"/>
            <ac:cxnSpMk id="51" creationId="{2F153485-9FC8-7C13-3C96-6516C7AD500A}"/>
          </ac:cxnSpMkLst>
        </pc:cxnChg>
        <pc:cxnChg chg="add mod">
          <ac:chgData name="Allen Hsu" userId="60d91a9c-a42c-4cc8-ad01-70c31ac073b3" providerId="ADAL" clId="{171FDCCA-C198-4BCC-A328-7CEAB34EC956}" dt="2024-07-11T09:03:50.786" v="37896" actId="1076"/>
          <ac:cxnSpMkLst>
            <pc:docMk/>
            <pc:sldMk cId="835802720" sldId="2147483420"/>
            <ac:cxnSpMk id="59" creationId="{19D4BBD7-3327-C8EE-45D6-F98EE7C53424}"/>
          </ac:cxnSpMkLst>
        </pc:cxnChg>
        <pc:cxnChg chg="add mod">
          <ac:chgData name="Allen Hsu" userId="60d91a9c-a42c-4cc8-ad01-70c31ac073b3" providerId="ADAL" clId="{171FDCCA-C198-4BCC-A328-7CEAB34EC956}" dt="2024-07-11T09:04:27.766" v="37902" actId="14100"/>
          <ac:cxnSpMkLst>
            <pc:docMk/>
            <pc:sldMk cId="835802720" sldId="2147483420"/>
            <ac:cxnSpMk id="74" creationId="{E30407BD-C6E7-69BB-A1E9-35D0901653C7}"/>
          </ac:cxnSpMkLst>
        </pc:cxnChg>
        <pc:cxnChg chg="add mod">
          <ac:chgData name="Allen Hsu" userId="60d91a9c-a42c-4cc8-ad01-70c31ac073b3" providerId="ADAL" clId="{171FDCCA-C198-4BCC-A328-7CEAB34EC956}" dt="2024-07-11T09:05:46.160" v="37918" actId="14100"/>
          <ac:cxnSpMkLst>
            <pc:docMk/>
            <pc:sldMk cId="835802720" sldId="2147483420"/>
            <ac:cxnSpMk id="94" creationId="{AE42624A-6CB9-2682-B74C-E18696B35DC3}"/>
          </ac:cxnSpMkLst>
        </pc:cxnChg>
      </pc:sldChg>
      <pc:sldChg chg="addSp delSp modSp new mod">
        <pc:chgData name="Allen Hsu" userId="60d91a9c-a42c-4cc8-ad01-70c31ac073b3" providerId="ADAL" clId="{171FDCCA-C198-4BCC-A328-7CEAB34EC956}" dt="2024-07-12T09:06:00.422" v="40364" actId="113"/>
        <pc:sldMkLst>
          <pc:docMk/>
          <pc:sldMk cId="1075805098" sldId="2147483421"/>
        </pc:sldMkLst>
        <pc:spChg chg="add del mod">
          <ac:chgData name="Allen Hsu" userId="60d91a9c-a42c-4cc8-ad01-70c31ac073b3" providerId="ADAL" clId="{171FDCCA-C198-4BCC-A328-7CEAB34EC956}" dt="2024-07-12T09:05:35.134" v="40360" actId="20577"/>
          <ac:spMkLst>
            <pc:docMk/>
            <pc:sldMk cId="1075805098" sldId="2147483421"/>
            <ac:spMk id="2" creationId="{8360AEBC-728A-D7B6-C501-2FB9B31B3525}"/>
          </ac:spMkLst>
        </pc:spChg>
        <pc:spChg chg="del">
          <ac:chgData name="Allen Hsu" userId="60d91a9c-a42c-4cc8-ad01-70c31ac073b3" providerId="ADAL" clId="{171FDCCA-C198-4BCC-A328-7CEAB34EC956}" dt="2024-07-11T06:41:31.593" v="36529" actId="478"/>
          <ac:spMkLst>
            <pc:docMk/>
            <pc:sldMk cId="1075805098" sldId="2147483421"/>
            <ac:spMk id="4" creationId="{0F09A512-E42E-20B3-293E-F927B9F6F048}"/>
          </ac:spMkLst>
        </pc:spChg>
        <pc:spChg chg="add mod">
          <ac:chgData name="Allen Hsu" userId="60d91a9c-a42c-4cc8-ad01-70c31ac073b3" providerId="ADAL" clId="{171FDCCA-C198-4BCC-A328-7CEAB34EC956}" dt="2024-07-12T09:06:00.422" v="40364" actId="113"/>
          <ac:spMkLst>
            <pc:docMk/>
            <pc:sldMk cId="1075805098" sldId="2147483421"/>
            <ac:spMk id="4" creationId="{BE51DE09-8CAD-CD3A-BE74-AF093746116C}"/>
          </ac:spMkLst>
        </pc:spChg>
        <pc:spChg chg="add mod">
          <ac:chgData name="Allen Hsu" userId="60d91a9c-a42c-4cc8-ad01-70c31ac073b3" providerId="ADAL" clId="{171FDCCA-C198-4BCC-A328-7CEAB34EC956}" dt="2024-07-12T02:30:24.153" v="39341" actId="403"/>
          <ac:spMkLst>
            <pc:docMk/>
            <pc:sldMk cId="1075805098" sldId="2147483421"/>
            <ac:spMk id="5" creationId="{3E035C72-F2C6-E7C1-FA11-9744EAF9A1FB}"/>
          </ac:spMkLst>
        </pc:spChg>
        <pc:spChg chg="add del mod">
          <ac:chgData name="Allen Hsu" userId="60d91a9c-a42c-4cc8-ad01-70c31ac073b3" providerId="ADAL" clId="{171FDCCA-C198-4BCC-A328-7CEAB34EC956}" dt="2024-07-12T06:55:56.099" v="39559" actId="478"/>
          <ac:spMkLst>
            <pc:docMk/>
            <pc:sldMk cId="1075805098" sldId="2147483421"/>
            <ac:spMk id="9" creationId="{E441340C-E9AB-0CA7-51A8-2A1C5142AE1F}"/>
          </ac:spMkLst>
        </pc:spChg>
        <pc:spChg chg="add del mod">
          <ac:chgData name="Allen Hsu" userId="60d91a9c-a42c-4cc8-ad01-70c31ac073b3" providerId="ADAL" clId="{171FDCCA-C198-4BCC-A328-7CEAB34EC956}" dt="2024-07-11T07:51:17.038" v="36915" actId="478"/>
          <ac:spMkLst>
            <pc:docMk/>
            <pc:sldMk cId="1075805098" sldId="2147483421"/>
            <ac:spMk id="10" creationId="{7F4B7FA7-55E0-8F3B-6FBC-BA233FD72380}"/>
          </ac:spMkLst>
        </pc:spChg>
        <pc:spChg chg="add del mod">
          <ac:chgData name="Allen Hsu" userId="60d91a9c-a42c-4cc8-ad01-70c31ac073b3" providerId="ADAL" clId="{171FDCCA-C198-4BCC-A328-7CEAB34EC956}" dt="2024-07-11T08:21:19.978" v="37528" actId="478"/>
          <ac:spMkLst>
            <pc:docMk/>
            <pc:sldMk cId="1075805098" sldId="2147483421"/>
            <ac:spMk id="11" creationId="{5EF191C2-C77D-D045-BD56-06B8C144CC2F}"/>
          </ac:spMkLst>
        </pc:spChg>
        <pc:spChg chg="add mod">
          <ac:chgData name="Allen Hsu" userId="60d91a9c-a42c-4cc8-ad01-70c31ac073b3" providerId="ADAL" clId="{171FDCCA-C198-4BCC-A328-7CEAB34EC956}" dt="2024-07-11T08:20:01.853" v="37512" actId="164"/>
          <ac:spMkLst>
            <pc:docMk/>
            <pc:sldMk cId="1075805098" sldId="2147483421"/>
            <ac:spMk id="14" creationId="{73D6BE90-221D-B1EA-018A-66BEB8E43EE6}"/>
          </ac:spMkLst>
        </pc:spChg>
        <pc:spChg chg="add mod">
          <ac:chgData name="Allen Hsu" userId="60d91a9c-a42c-4cc8-ad01-70c31ac073b3" providerId="ADAL" clId="{171FDCCA-C198-4BCC-A328-7CEAB34EC956}" dt="2024-07-11T08:20:01.853" v="37512" actId="164"/>
          <ac:spMkLst>
            <pc:docMk/>
            <pc:sldMk cId="1075805098" sldId="2147483421"/>
            <ac:spMk id="17" creationId="{3D86EDB7-6710-1C67-6EBF-CF715CBF4BB4}"/>
          </ac:spMkLst>
        </pc:spChg>
        <pc:spChg chg="add mod">
          <ac:chgData name="Allen Hsu" userId="60d91a9c-a42c-4cc8-ad01-70c31ac073b3" providerId="ADAL" clId="{171FDCCA-C198-4BCC-A328-7CEAB34EC956}" dt="2024-07-11T08:20:01.853" v="37512" actId="164"/>
          <ac:spMkLst>
            <pc:docMk/>
            <pc:sldMk cId="1075805098" sldId="2147483421"/>
            <ac:spMk id="21" creationId="{CA595814-D938-CA23-D6F7-80F0774A5E6B}"/>
          </ac:spMkLst>
        </pc:spChg>
        <pc:spChg chg="add mod">
          <ac:chgData name="Allen Hsu" userId="60d91a9c-a42c-4cc8-ad01-70c31ac073b3" providerId="ADAL" clId="{171FDCCA-C198-4BCC-A328-7CEAB34EC956}" dt="2024-07-12T06:56:59.328" v="39567" actId="1037"/>
          <ac:spMkLst>
            <pc:docMk/>
            <pc:sldMk cId="1075805098" sldId="2147483421"/>
            <ac:spMk id="26" creationId="{474FD32A-C6F3-4909-86A2-0DA430DC7A5B}"/>
          </ac:spMkLst>
        </pc:spChg>
        <pc:spChg chg="add mod">
          <ac:chgData name="Allen Hsu" userId="60d91a9c-a42c-4cc8-ad01-70c31ac073b3" providerId="ADAL" clId="{171FDCCA-C198-4BCC-A328-7CEAB34EC956}" dt="2024-07-11T08:20:01.853" v="37512" actId="164"/>
          <ac:spMkLst>
            <pc:docMk/>
            <pc:sldMk cId="1075805098" sldId="2147483421"/>
            <ac:spMk id="36" creationId="{D0A8FE6C-ADC7-7FEA-C3FD-537864C61267}"/>
          </ac:spMkLst>
        </pc:spChg>
        <pc:spChg chg="add mod">
          <ac:chgData name="Allen Hsu" userId="60d91a9c-a42c-4cc8-ad01-70c31ac073b3" providerId="ADAL" clId="{171FDCCA-C198-4BCC-A328-7CEAB34EC956}" dt="2024-07-12T06:57:01.799" v="39568" actId="14100"/>
          <ac:spMkLst>
            <pc:docMk/>
            <pc:sldMk cId="1075805098" sldId="2147483421"/>
            <ac:spMk id="37" creationId="{3DC94E79-6C1E-2702-8AF3-B953F0B6EB71}"/>
          </ac:spMkLst>
        </pc:spChg>
        <pc:spChg chg="add mod">
          <ac:chgData name="Allen Hsu" userId="60d91a9c-a42c-4cc8-ad01-70c31ac073b3" providerId="ADAL" clId="{171FDCCA-C198-4BCC-A328-7CEAB34EC956}" dt="2024-07-12T06:56:45.184" v="39561" actId="1076"/>
          <ac:spMkLst>
            <pc:docMk/>
            <pc:sldMk cId="1075805098" sldId="2147483421"/>
            <ac:spMk id="53" creationId="{947429A6-CAC2-3C98-94DE-F410CF1D94E3}"/>
          </ac:spMkLst>
        </pc:spChg>
        <pc:spChg chg="add mod">
          <ac:chgData name="Allen Hsu" userId="60d91a9c-a42c-4cc8-ad01-70c31ac073b3" providerId="ADAL" clId="{171FDCCA-C198-4BCC-A328-7CEAB34EC956}" dt="2024-07-12T06:56:45.184" v="39561" actId="1076"/>
          <ac:spMkLst>
            <pc:docMk/>
            <pc:sldMk cId="1075805098" sldId="2147483421"/>
            <ac:spMk id="54" creationId="{130E44A9-89E7-A32B-E780-097560041982}"/>
          </ac:spMkLst>
        </pc:spChg>
        <pc:spChg chg="add mod">
          <ac:chgData name="Allen Hsu" userId="60d91a9c-a42c-4cc8-ad01-70c31ac073b3" providerId="ADAL" clId="{171FDCCA-C198-4BCC-A328-7CEAB34EC956}" dt="2024-07-12T06:57:35.885" v="39590" actId="1076"/>
          <ac:spMkLst>
            <pc:docMk/>
            <pc:sldMk cId="1075805098" sldId="2147483421"/>
            <ac:spMk id="58" creationId="{189BFD4F-3C22-21D2-F844-BE9DD7511701}"/>
          </ac:spMkLst>
        </pc:spChg>
        <pc:grpChg chg="add mod">
          <ac:chgData name="Allen Hsu" userId="60d91a9c-a42c-4cc8-ad01-70c31ac073b3" providerId="ADAL" clId="{171FDCCA-C198-4BCC-A328-7CEAB34EC956}" dt="2024-07-12T06:56:45.184" v="39561" actId="1076"/>
          <ac:grpSpMkLst>
            <pc:docMk/>
            <pc:sldMk cId="1075805098" sldId="2147483421"/>
            <ac:grpSpMk id="45" creationId="{A4685647-43AE-FB51-B06C-037317887B00}"/>
          </ac:grpSpMkLst>
        </pc:grpChg>
        <pc:grpChg chg="add mod">
          <ac:chgData name="Allen Hsu" userId="60d91a9c-a42c-4cc8-ad01-70c31ac073b3" providerId="ADAL" clId="{171FDCCA-C198-4BCC-A328-7CEAB34EC956}" dt="2024-07-12T06:56:45.184" v="39561" actId="1076"/>
          <ac:grpSpMkLst>
            <pc:docMk/>
            <pc:sldMk cId="1075805098" sldId="2147483421"/>
            <ac:grpSpMk id="46" creationId="{18714467-031A-9473-3CAA-218C6B404FB3}"/>
          </ac:grpSpMkLst>
        </pc:grpChg>
        <pc:grpChg chg="add mod">
          <ac:chgData name="Allen Hsu" userId="60d91a9c-a42c-4cc8-ad01-70c31ac073b3" providerId="ADAL" clId="{171FDCCA-C198-4BCC-A328-7CEAB34EC956}" dt="2024-07-12T06:56:45.184" v="39561" actId="1076"/>
          <ac:grpSpMkLst>
            <pc:docMk/>
            <pc:sldMk cId="1075805098" sldId="2147483421"/>
            <ac:grpSpMk id="49" creationId="{D88ED33A-712D-CCFC-D981-7BA2B7FDCA52}"/>
          </ac:grpSpMkLst>
        </pc:grpChg>
        <pc:grpChg chg="add mod">
          <ac:chgData name="Allen Hsu" userId="60d91a9c-a42c-4cc8-ad01-70c31ac073b3" providerId="ADAL" clId="{171FDCCA-C198-4BCC-A328-7CEAB34EC956}" dt="2024-07-12T06:57:46.657" v="39591" actId="1076"/>
          <ac:grpSpMkLst>
            <pc:docMk/>
            <pc:sldMk cId="1075805098" sldId="2147483421"/>
            <ac:grpSpMk id="56" creationId="{661B4183-6B81-197A-E61D-4491F063D60F}"/>
          </ac:grpSpMkLst>
        </pc:grpChg>
        <pc:graphicFrameChg chg="add mod modGraphic">
          <ac:chgData name="Allen Hsu" userId="60d91a9c-a42c-4cc8-ad01-70c31ac073b3" providerId="ADAL" clId="{171FDCCA-C198-4BCC-A328-7CEAB34EC956}" dt="2024-07-12T06:55:33.740" v="39558" actId="207"/>
          <ac:graphicFrameMkLst>
            <pc:docMk/>
            <pc:sldMk cId="1075805098" sldId="2147483421"/>
            <ac:graphicFrameMk id="6" creationId="{1D76E9A0-17CE-2416-790B-70B413172FA7}"/>
          </ac:graphicFrameMkLst>
        </pc:graphicFrameChg>
        <pc:graphicFrameChg chg="add mod">
          <ac:chgData name="Allen Hsu" userId="60d91a9c-a42c-4cc8-ad01-70c31ac073b3" providerId="ADAL" clId="{171FDCCA-C198-4BCC-A328-7CEAB34EC956}" dt="2024-07-11T06:42:03.544" v="36536"/>
          <ac:graphicFrameMkLst>
            <pc:docMk/>
            <pc:sldMk cId="1075805098" sldId="2147483421"/>
            <ac:graphicFrameMk id="7" creationId="{81E4862F-17CC-ED73-BECB-76B16E60ADE9}"/>
          </ac:graphicFrameMkLst>
        </pc:graphicFrameChg>
        <pc:graphicFrameChg chg="add mod">
          <ac:chgData name="Allen Hsu" userId="60d91a9c-a42c-4cc8-ad01-70c31ac073b3" providerId="ADAL" clId="{171FDCCA-C198-4BCC-A328-7CEAB34EC956}" dt="2024-07-11T06:50:11.930" v="36636" actId="1076"/>
          <ac:graphicFrameMkLst>
            <pc:docMk/>
            <pc:sldMk cId="1075805098" sldId="2147483421"/>
            <ac:graphicFrameMk id="8" creationId="{7FC1250D-5B17-0EE2-102C-FB1A135A5761}"/>
          </ac:graphicFrameMkLst>
        </pc:graphicFrameChg>
        <pc:graphicFrameChg chg="add mod">
          <ac:chgData name="Allen Hsu" userId="60d91a9c-a42c-4cc8-ad01-70c31ac073b3" providerId="ADAL" clId="{171FDCCA-C198-4BCC-A328-7CEAB34EC956}" dt="2024-07-11T08:19:36.721" v="37507" actId="1076"/>
          <ac:graphicFrameMkLst>
            <pc:docMk/>
            <pc:sldMk cId="1075805098" sldId="2147483421"/>
            <ac:graphicFrameMk id="55" creationId="{1C39AF15-78B2-B05F-DB61-7E2492D47719}"/>
          </ac:graphicFrameMkLst>
        </pc:graphicFrameChg>
        <pc:picChg chg="add mod">
          <ac:chgData name="Allen Hsu" userId="60d91a9c-a42c-4cc8-ad01-70c31ac073b3" providerId="ADAL" clId="{171FDCCA-C198-4BCC-A328-7CEAB34EC956}" dt="2024-07-11T08:20:01.853" v="37512" actId="164"/>
          <ac:picMkLst>
            <pc:docMk/>
            <pc:sldMk cId="1075805098" sldId="2147483421"/>
            <ac:picMk id="13" creationId="{75C4449D-5CDE-BE1F-64CC-1656D0552940}"/>
          </ac:picMkLst>
        </pc:picChg>
        <pc:picChg chg="add mod">
          <ac:chgData name="Allen Hsu" userId="60d91a9c-a42c-4cc8-ad01-70c31ac073b3" providerId="ADAL" clId="{171FDCCA-C198-4BCC-A328-7CEAB34EC956}" dt="2024-07-12T06:56:45.184" v="39561" actId="1076"/>
          <ac:picMkLst>
            <pc:docMk/>
            <pc:sldMk cId="1075805098" sldId="2147483421"/>
            <ac:picMk id="52" creationId="{11774A36-A8FB-5DBA-3718-3203D6E30DFF}"/>
          </ac:picMkLst>
        </pc:picChg>
        <pc:cxnChg chg="add mod">
          <ac:chgData name="Allen Hsu" userId="60d91a9c-a42c-4cc8-ad01-70c31ac073b3" providerId="ADAL" clId="{171FDCCA-C198-4BCC-A328-7CEAB34EC956}" dt="2024-07-11T08:20:01.853" v="37512" actId="164"/>
          <ac:cxnSpMkLst>
            <pc:docMk/>
            <pc:sldMk cId="1075805098" sldId="2147483421"/>
            <ac:cxnSpMk id="16" creationId="{6AEC7A62-4696-CA3A-F5AE-AA267A8937D2}"/>
          </ac:cxnSpMkLst>
        </pc:cxnChg>
        <pc:cxnChg chg="add mod">
          <ac:chgData name="Allen Hsu" userId="60d91a9c-a42c-4cc8-ad01-70c31ac073b3" providerId="ADAL" clId="{171FDCCA-C198-4BCC-A328-7CEAB34EC956}" dt="2024-07-11T08:20:01.853" v="37512" actId="164"/>
          <ac:cxnSpMkLst>
            <pc:docMk/>
            <pc:sldMk cId="1075805098" sldId="2147483421"/>
            <ac:cxnSpMk id="18" creationId="{87D5044C-3D20-61C1-0954-3A582132621E}"/>
          </ac:cxnSpMkLst>
        </pc:cxnChg>
        <pc:cxnChg chg="add mod">
          <ac:chgData name="Allen Hsu" userId="60d91a9c-a42c-4cc8-ad01-70c31ac073b3" providerId="ADAL" clId="{171FDCCA-C198-4BCC-A328-7CEAB34EC956}" dt="2024-07-11T08:20:01.853" v="37512" actId="164"/>
          <ac:cxnSpMkLst>
            <pc:docMk/>
            <pc:sldMk cId="1075805098" sldId="2147483421"/>
            <ac:cxnSpMk id="22" creationId="{C73AA75C-1636-5F91-2E25-727A461B466E}"/>
          </ac:cxnSpMkLst>
        </pc:cxnChg>
        <pc:cxnChg chg="add mod">
          <ac:chgData name="Allen Hsu" userId="60d91a9c-a42c-4cc8-ad01-70c31ac073b3" providerId="ADAL" clId="{171FDCCA-C198-4BCC-A328-7CEAB34EC956}" dt="2024-07-11T08:20:01.853" v="37512" actId="164"/>
          <ac:cxnSpMkLst>
            <pc:docMk/>
            <pc:sldMk cId="1075805098" sldId="2147483421"/>
            <ac:cxnSpMk id="28" creationId="{8CB41239-C2BC-4846-C4BC-AB4C6C4076D8}"/>
          </ac:cxnSpMkLst>
        </pc:cxnChg>
        <pc:cxnChg chg="add mod">
          <ac:chgData name="Allen Hsu" userId="60d91a9c-a42c-4cc8-ad01-70c31ac073b3" providerId="ADAL" clId="{171FDCCA-C198-4BCC-A328-7CEAB34EC956}" dt="2024-07-11T08:20:01.853" v="37512" actId="164"/>
          <ac:cxnSpMkLst>
            <pc:docMk/>
            <pc:sldMk cId="1075805098" sldId="2147483421"/>
            <ac:cxnSpMk id="29" creationId="{C18AFD03-A6D9-0340-DFE0-3D473FBD4084}"/>
          </ac:cxnSpMkLst>
        </pc:cxnChg>
        <pc:cxnChg chg="add mod">
          <ac:chgData name="Allen Hsu" userId="60d91a9c-a42c-4cc8-ad01-70c31ac073b3" providerId="ADAL" clId="{171FDCCA-C198-4BCC-A328-7CEAB34EC956}" dt="2024-07-11T08:20:01.853" v="37512" actId="164"/>
          <ac:cxnSpMkLst>
            <pc:docMk/>
            <pc:sldMk cId="1075805098" sldId="2147483421"/>
            <ac:cxnSpMk id="39" creationId="{968FDE02-D425-E595-8931-914B2D139F8D}"/>
          </ac:cxnSpMkLst>
        </pc:cxnChg>
        <pc:cxnChg chg="add mod">
          <ac:chgData name="Allen Hsu" userId="60d91a9c-a42c-4cc8-ad01-70c31ac073b3" providerId="ADAL" clId="{171FDCCA-C198-4BCC-A328-7CEAB34EC956}" dt="2024-07-12T06:56:45.184" v="39561" actId="1076"/>
          <ac:cxnSpMkLst>
            <pc:docMk/>
            <pc:sldMk cId="1075805098" sldId="2147483421"/>
            <ac:cxnSpMk id="41" creationId="{DDFBADD9-B77B-843D-D72D-5190A6EB6314}"/>
          </ac:cxnSpMkLst>
        </pc:cxnChg>
        <pc:cxnChg chg="add mod">
          <ac:chgData name="Allen Hsu" userId="60d91a9c-a42c-4cc8-ad01-70c31ac073b3" providerId="ADAL" clId="{171FDCCA-C198-4BCC-A328-7CEAB34EC956}" dt="2024-07-12T06:56:45.184" v="39561" actId="1076"/>
          <ac:cxnSpMkLst>
            <pc:docMk/>
            <pc:sldMk cId="1075805098" sldId="2147483421"/>
            <ac:cxnSpMk id="42" creationId="{1049091D-F896-6FC7-9FF0-C64C3C0D462D}"/>
          </ac:cxnSpMkLst>
        </pc:cxnChg>
        <pc:cxnChg chg="add mod">
          <ac:chgData name="Allen Hsu" userId="60d91a9c-a42c-4cc8-ad01-70c31ac073b3" providerId="ADAL" clId="{171FDCCA-C198-4BCC-A328-7CEAB34EC956}" dt="2024-07-11T08:16:30.444" v="37443" actId="164"/>
          <ac:cxnSpMkLst>
            <pc:docMk/>
            <pc:sldMk cId="1075805098" sldId="2147483421"/>
            <ac:cxnSpMk id="43" creationId="{E37FE83F-FB54-3BF9-A226-564D2DA25D52}"/>
          </ac:cxnSpMkLst>
        </pc:cxnChg>
        <pc:cxnChg chg="add mod">
          <ac:chgData name="Allen Hsu" userId="60d91a9c-a42c-4cc8-ad01-70c31ac073b3" providerId="ADAL" clId="{171FDCCA-C198-4BCC-A328-7CEAB34EC956}" dt="2024-07-11T08:16:30.444" v="37443" actId="164"/>
          <ac:cxnSpMkLst>
            <pc:docMk/>
            <pc:sldMk cId="1075805098" sldId="2147483421"/>
            <ac:cxnSpMk id="44" creationId="{47564120-AFEE-767C-14F2-C3F448C225E4}"/>
          </ac:cxnSpMkLst>
        </pc:cxnChg>
        <pc:cxnChg chg="mod">
          <ac:chgData name="Allen Hsu" userId="60d91a9c-a42c-4cc8-ad01-70c31ac073b3" providerId="ADAL" clId="{171FDCCA-C198-4BCC-A328-7CEAB34EC956}" dt="2024-07-11T08:16:38.661" v="37445" actId="571"/>
          <ac:cxnSpMkLst>
            <pc:docMk/>
            <pc:sldMk cId="1075805098" sldId="2147483421"/>
            <ac:cxnSpMk id="47" creationId="{61C80407-6C25-4D69-61D9-02ADC6B57376}"/>
          </ac:cxnSpMkLst>
        </pc:cxnChg>
        <pc:cxnChg chg="mod">
          <ac:chgData name="Allen Hsu" userId="60d91a9c-a42c-4cc8-ad01-70c31ac073b3" providerId="ADAL" clId="{171FDCCA-C198-4BCC-A328-7CEAB34EC956}" dt="2024-07-11T08:16:38.661" v="37445" actId="571"/>
          <ac:cxnSpMkLst>
            <pc:docMk/>
            <pc:sldMk cId="1075805098" sldId="2147483421"/>
            <ac:cxnSpMk id="48" creationId="{6190802A-11F7-5E47-F928-1700E9177E19}"/>
          </ac:cxnSpMkLst>
        </pc:cxnChg>
        <pc:cxnChg chg="mod">
          <ac:chgData name="Allen Hsu" userId="60d91a9c-a42c-4cc8-ad01-70c31ac073b3" providerId="ADAL" clId="{171FDCCA-C198-4BCC-A328-7CEAB34EC956}" dt="2024-07-11T08:16:54.995" v="37451" actId="571"/>
          <ac:cxnSpMkLst>
            <pc:docMk/>
            <pc:sldMk cId="1075805098" sldId="2147483421"/>
            <ac:cxnSpMk id="50" creationId="{3E898E65-D462-DC32-F462-6AC415120FD9}"/>
          </ac:cxnSpMkLst>
        </pc:cxnChg>
        <pc:cxnChg chg="mod">
          <ac:chgData name="Allen Hsu" userId="60d91a9c-a42c-4cc8-ad01-70c31ac073b3" providerId="ADAL" clId="{171FDCCA-C198-4BCC-A328-7CEAB34EC956}" dt="2024-07-11T08:16:54.995" v="37451" actId="571"/>
          <ac:cxnSpMkLst>
            <pc:docMk/>
            <pc:sldMk cId="1075805098" sldId="2147483421"/>
            <ac:cxnSpMk id="51" creationId="{D61D6B3D-E892-D42D-0C66-6E8C2811AA90}"/>
          </ac:cxnSpMkLst>
        </pc:cxnChg>
      </pc:sldChg>
      <pc:sldChg chg="modSp add mod ord">
        <pc:chgData name="Allen Hsu" userId="60d91a9c-a42c-4cc8-ad01-70c31ac073b3" providerId="ADAL" clId="{171FDCCA-C198-4BCC-A328-7CEAB34EC956}" dt="2024-07-12T07:22:56.393" v="39961" actId="20577"/>
        <pc:sldMkLst>
          <pc:docMk/>
          <pc:sldMk cId="1127132899" sldId="2147483422"/>
        </pc:sldMkLst>
        <pc:spChg chg="mod">
          <ac:chgData name="Allen Hsu" userId="60d91a9c-a42c-4cc8-ad01-70c31ac073b3" providerId="ADAL" clId="{171FDCCA-C198-4BCC-A328-7CEAB34EC956}" dt="2024-07-12T07:22:56.393" v="39961" actId="20577"/>
          <ac:spMkLst>
            <pc:docMk/>
            <pc:sldMk cId="1127132899" sldId="2147483422"/>
            <ac:spMk id="5" creationId="{B5781A29-EE73-0CAD-176A-05549FDB31E2}"/>
          </ac:spMkLst>
        </pc:spChg>
      </pc:sldChg>
      <pc:sldChg chg="addSp delSp modSp new del mod">
        <pc:chgData name="Allen Hsu" userId="60d91a9c-a42c-4cc8-ad01-70c31ac073b3" providerId="ADAL" clId="{171FDCCA-C198-4BCC-A328-7CEAB34EC956}" dt="2024-07-11T09:18:21.374" v="37957" actId="2696"/>
        <pc:sldMkLst>
          <pc:docMk/>
          <pc:sldMk cId="3453549794" sldId="2147483422"/>
        </pc:sldMkLst>
        <pc:spChg chg="del">
          <ac:chgData name="Allen Hsu" userId="60d91a9c-a42c-4cc8-ad01-70c31ac073b3" providerId="ADAL" clId="{171FDCCA-C198-4BCC-A328-7CEAB34EC956}" dt="2024-07-11T09:17:59.138" v="37928" actId="478"/>
          <ac:spMkLst>
            <pc:docMk/>
            <pc:sldMk cId="3453549794" sldId="2147483422"/>
            <ac:spMk id="4" creationId="{72446B6E-FC96-3D2F-294C-BA3760307EEF}"/>
          </ac:spMkLst>
        </pc:spChg>
        <pc:spChg chg="add mod">
          <ac:chgData name="Allen Hsu" userId="60d91a9c-a42c-4cc8-ad01-70c31ac073b3" providerId="ADAL" clId="{171FDCCA-C198-4BCC-A328-7CEAB34EC956}" dt="2024-07-11T09:18:16.658" v="37956" actId="20577"/>
          <ac:spMkLst>
            <pc:docMk/>
            <pc:sldMk cId="3453549794" sldId="2147483422"/>
            <ac:spMk id="5" creationId="{B5781A29-EE73-0CAD-176A-05549FDB31E2}"/>
          </ac:spMkLst>
        </pc:spChg>
      </pc:sldChg>
      <pc:sldChg chg="addSp delSp modSp new del mod">
        <pc:chgData name="Allen Hsu" userId="60d91a9c-a42c-4cc8-ad01-70c31ac073b3" providerId="ADAL" clId="{171FDCCA-C198-4BCC-A328-7CEAB34EC956}" dt="2024-07-12T06:58:49.766" v="39664" actId="2696"/>
        <pc:sldMkLst>
          <pc:docMk/>
          <pc:sldMk cId="2139568897" sldId="2147483423"/>
        </pc:sldMkLst>
        <pc:spChg chg="del">
          <ac:chgData name="Allen Hsu" userId="60d91a9c-a42c-4cc8-ad01-70c31ac073b3" providerId="ADAL" clId="{171FDCCA-C198-4BCC-A328-7CEAB34EC956}" dt="2024-07-12T02:27:40.521" v="39303" actId="478"/>
          <ac:spMkLst>
            <pc:docMk/>
            <pc:sldMk cId="2139568897" sldId="2147483423"/>
            <ac:spMk id="4" creationId="{3580413E-C1E6-28FA-9AD1-44723338FE4A}"/>
          </ac:spMkLst>
        </pc:spChg>
        <pc:spChg chg="add mod">
          <ac:chgData name="Allen Hsu" userId="60d91a9c-a42c-4cc8-ad01-70c31ac073b3" providerId="ADAL" clId="{171FDCCA-C198-4BCC-A328-7CEAB34EC956}" dt="2024-07-12T02:27:59.472" v="39311" actId="403"/>
          <ac:spMkLst>
            <pc:docMk/>
            <pc:sldMk cId="2139568897" sldId="2147483423"/>
            <ac:spMk id="6" creationId="{127825B8-D37F-149D-D45E-133208CD1159}"/>
          </ac:spMkLst>
        </pc:spChg>
        <pc:graphicFrameChg chg="add mod modGraphic">
          <ac:chgData name="Allen Hsu" userId="60d91a9c-a42c-4cc8-ad01-70c31ac073b3" providerId="ADAL" clId="{171FDCCA-C198-4BCC-A328-7CEAB34EC956}" dt="2024-07-12T02:40:14.919" v="39414" actId="20577"/>
          <ac:graphicFrameMkLst>
            <pc:docMk/>
            <pc:sldMk cId="2139568897" sldId="2147483423"/>
            <ac:graphicFrameMk id="5" creationId="{8488D177-D388-9368-82D2-A4685668059A}"/>
          </ac:graphicFrameMkLst>
        </pc:graphicFrameChg>
      </pc:sldChg>
      <pc:sldChg chg="add">
        <pc:chgData name="Allen Hsu" userId="60d91a9c-a42c-4cc8-ad01-70c31ac073b3" providerId="ADAL" clId="{171FDCCA-C198-4BCC-A328-7CEAB34EC956}" dt="2024-07-12T06:59:12.943" v="39665"/>
        <pc:sldMkLst>
          <pc:docMk/>
          <pc:sldMk cId="3863220082" sldId="2147483423"/>
        </pc:sldMkLst>
      </pc:sldChg>
      <pc:sldMasterChg chg="addSp modSp mod">
        <pc:chgData name="Allen Hsu" userId="60d91a9c-a42c-4cc8-ad01-70c31ac073b3" providerId="ADAL" clId="{171FDCCA-C198-4BCC-A328-7CEAB34EC956}" dt="2024-06-27T06:22:25.984" v="564"/>
        <pc:sldMasterMkLst>
          <pc:docMk/>
          <pc:sldMasterMk cId="3429356921" sldId="2147483648"/>
        </pc:sldMasterMkLst>
        <pc:spChg chg="add mod ord modVis">
          <ac:chgData name="Allen Hsu" userId="60d91a9c-a42c-4cc8-ad01-70c31ac073b3" providerId="ADAL" clId="{171FDCCA-C198-4BCC-A328-7CEAB34EC956}" dt="2024-06-27T06:22:25.984" v="564"/>
          <ac:spMkLst>
            <pc:docMk/>
            <pc:sldMasterMk cId="3429356921" sldId="2147483648"/>
            <ac:spMk id="7" creationId="{0AF3CE08-C3FE-0858-A44A-6C14FE4923DC}"/>
          </ac:spMkLst>
        </pc:spChg>
      </pc:sldMasterChg>
      <pc:sldMasterChg chg="modSldLayout">
        <pc:chgData name="Allen Hsu" userId="60d91a9c-a42c-4cc8-ad01-70c31ac073b3" providerId="ADAL" clId="{171FDCCA-C198-4BCC-A328-7CEAB34EC956}" dt="2024-07-05T02:21:14.848" v="21533"/>
        <pc:sldMasterMkLst>
          <pc:docMk/>
          <pc:sldMasterMk cId="591547656" sldId="2147483660"/>
        </pc:sldMasterMkLst>
        <pc:sldLayoutChg chg="addSp modSp modAnim">
          <pc:chgData name="Allen Hsu" userId="60d91a9c-a42c-4cc8-ad01-70c31ac073b3" providerId="ADAL" clId="{171FDCCA-C198-4BCC-A328-7CEAB34EC956}" dt="2024-07-05T02:21:14.848" v="21533"/>
          <pc:sldLayoutMkLst>
            <pc:docMk/>
            <pc:sldMasterMk cId="591547656" sldId="2147483660"/>
            <pc:sldLayoutMk cId="1761215669" sldId="2147483663"/>
          </pc:sldLayoutMkLst>
          <pc:picChg chg="add mod">
            <ac:chgData name="Allen Hsu" userId="60d91a9c-a42c-4cc8-ad01-70c31ac073b3" providerId="ADAL" clId="{171FDCCA-C198-4BCC-A328-7CEAB34EC956}" dt="2024-07-05T02:21:14.848" v="21533"/>
            <ac:picMkLst>
              <pc:docMk/>
              <pc:sldMasterMk cId="591547656" sldId="2147483660"/>
              <pc:sldLayoutMk cId="1761215669" sldId="2147483663"/>
              <ac:picMk id="2" creationId="{B13DC8E9-913F-1E80-BE90-B672323DE483}"/>
            </ac:picMkLst>
          </pc:picChg>
        </pc:sldLayoutChg>
        <pc:sldLayoutChg chg="addSp modSp modAnim">
          <pc:chgData name="Allen Hsu" userId="60d91a9c-a42c-4cc8-ad01-70c31ac073b3" providerId="ADAL" clId="{171FDCCA-C198-4BCC-A328-7CEAB34EC956}" dt="2024-07-05T02:21:12.596" v="21532"/>
          <pc:sldLayoutMkLst>
            <pc:docMk/>
            <pc:sldMasterMk cId="591547656" sldId="2147483660"/>
            <pc:sldLayoutMk cId="646055116" sldId="2147483666"/>
          </pc:sldLayoutMkLst>
          <pc:picChg chg="add mod">
            <ac:chgData name="Allen Hsu" userId="60d91a9c-a42c-4cc8-ad01-70c31ac073b3" providerId="ADAL" clId="{171FDCCA-C198-4BCC-A328-7CEAB34EC956}" dt="2024-07-05T02:21:12.596" v="21532"/>
            <ac:picMkLst>
              <pc:docMk/>
              <pc:sldMasterMk cId="591547656" sldId="2147483660"/>
              <pc:sldLayoutMk cId="646055116" sldId="2147483666"/>
              <ac:picMk id="4" creationId="{DC9A5CB0-F39E-2870-91F9-0592A7292B7D}"/>
            </ac:picMkLst>
          </pc:picChg>
        </pc:sldLayoutChg>
        <pc:sldLayoutChg chg="addSp modSp modAnim">
          <pc:chgData name="Allen Hsu" userId="60d91a9c-a42c-4cc8-ad01-70c31ac073b3" providerId="ADAL" clId="{171FDCCA-C198-4BCC-A328-7CEAB34EC956}" dt="2024-07-05T02:21:10.414" v="21531"/>
          <pc:sldLayoutMkLst>
            <pc:docMk/>
            <pc:sldMasterMk cId="591547656" sldId="2147483660"/>
            <pc:sldLayoutMk cId="724090198" sldId="2147483669"/>
          </pc:sldLayoutMkLst>
          <pc:picChg chg="add mod">
            <ac:chgData name="Allen Hsu" userId="60d91a9c-a42c-4cc8-ad01-70c31ac073b3" providerId="ADAL" clId="{171FDCCA-C198-4BCC-A328-7CEAB34EC956}" dt="2024-07-05T02:21:10.414" v="21531"/>
            <ac:picMkLst>
              <pc:docMk/>
              <pc:sldMasterMk cId="591547656" sldId="2147483660"/>
              <pc:sldLayoutMk cId="724090198" sldId="2147483669"/>
              <ac:picMk id="3" creationId="{15FB7985-3445-527F-4E6A-FE3291884ED5}"/>
            </ac:picMkLst>
          </pc:picChg>
        </pc:sldLayoutChg>
        <pc:sldLayoutChg chg="addSp modSp modAnim">
          <pc:chgData name="Allen Hsu" userId="60d91a9c-a42c-4cc8-ad01-70c31ac073b3" providerId="ADAL" clId="{171FDCCA-C198-4BCC-A328-7CEAB34EC956}" dt="2024-07-05T02:21:07.982" v="21530"/>
          <pc:sldLayoutMkLst>
            <pc:docMk/>
            <pc:sldMasterMk cId="591547656" sldId="2147483660"/>
            <pc:sldLayoutMk cId="1105571695" sldId="2147483672"/>
          </pc:sldLayoutMkLst>
          <pc:picChg chg="add mod">
            <ac:chgData name="Allen Hsu" userId="60d91a9c-a42c-4cc8-ad01-70c31ac073b3" providerId="ADAL" clId="{171FDCCA-C198-4BCC-A328-7CEAB34EC956}" dt="2024-07-05T02:21:07.982" v="21530"/>
            <ac:picMkLst>
              <pc:docMk/>
              <pc:sldMasterMk cId="591547656" sldId="2147483660"/>
              <pc:sldLayoutMk cId="1105571695" sldId="2147483672"/>
              <ac:picMk id="3" creationId="{21062758-A504-0981-2B10-A7EC53C1E48C}"/>
            </ac:picMkLst>
          </pc:picChg>
        </pc:sldLayoutChg>
      </pc:sldMasterChg>
      <pc:sldMasterChg chg="modSldLayout">
        <pc:chgData name="Allen Hsu" userId="60d91a9c-a42c-4cc8-ad01-70c31ac073b3" providerId="ADAL" clId="{171FDCCA-C198-4BCC-A328-7CEAB34EC956}" dt="2024-07-05T02:21:50.570" v="21534"/>
        <pc:sldMasterMkLst>
          <pc:docMk/>
          <pc:sldMasterMk cId="3028892774" sldId="2147483683"/>
        </pc:sldMasterMkLst>
        <pc:sldLayoutChg chg="addSp modSp modAnim">
          <pc:chgData name="Allen Hsu" userId="60d91a9c-a42c-4cc8-ad01-70c31ac073b3" providerId="ADAL" clId="{171FDCCA-C198-4BCC-A328-7CEAB34EC956}" dt="2024-07-05T02:21:50.570" v="21534"/>
          <pc:sldLayoutMkLst>
            <pc:docMk/>
            <pc:sldMasterMk cId="3028892774" sldId="2147483683"/>
            <pc:sldLayoutMk cId="339924045" sldId="2147483689"/>
          </pc:sldLayoutMkLst>
          <pc:picChg chg="add mod">
            <ac:chgData name="Allen Hsu" userId="60d91a9c-a42c-4cc8-ad01-70c31ac073b3" providerId="ADAL" clId="{171FDCCA-C198-4BCC-A328-7CEAB34EC956}" dt="2024-07-05T02:21:50.570" v="21534"/>
            <ac:picMkLst>
              <pc:docMk/>
              <pc:sldMasterMk cId="3028892774" sldId="2147483683"/>
              <pc:sldLayoutMk cId="339924045" sldId="2147483689"/>
              <ac:picMk id="4" creationId="{0E2D6466-93D5-8BB1-5ED3-083D1EF1B8CC}"/>
            </ac:picMkLst>
          </pc:picChg>
        </pc:sldLayoutChg>
      </pc:sldMasterChg>
    </pc:docChg>
  </pc:docChgLst>
  <pc:docChgLst>
    <pc:chgData name="Aaron Yeh" userId="1187d188-66f8-464d-81d0-bc323fae5837" providerId="ADAL" clId="{74D07C88-3ED4-4C0C-8D62-F26A03D9DA91}"/>
    <pc:docChg chg="custSel addSld modSld modSection">
      <pc:chgData name="Aaron Yeh" userId="1187d188-66f8-464d-81d0-bc323fae5837" providerId="ADAL" clId="{74D07C88-3ED4-4C0C-8D62-F26A03D9DA91}" dt="2024-07-03T08:22:53.708" v="1964" actId="20577"/>
      <pc:docMkLst>
        <pc:docMk/>
      </pc:docMkLst>
      <pc:sldChg chg="modSp mod">
        <pc:chgData name="Aaron Yeh" userId="1187d188-66f8-464d-81d0-bc323fae5837" providerId="ADAL" clId="{74D07C88-3ED4-4C0C-8D62-F26A03D9DA91}" dt="2024-07-03T08:11:53.735" v="727" actId="20577"/>
        <pc:sldMkLst>
          <pc:docMk/>
          <pc:sldMk cId="2818464299" sldId="2147374919"/>
        </pc:sldMkLst>
        <pc:spChg chg="mod">
          <ac:chgData name="Aaron Yeh" userId="1187d188-66f8-464d-81d0-bc323fae5837" providerId="ADAL" clId="{74D07C88-3ED4-4C0C-8D62-F26A03D9DA91}" dt="2024-07-03T08:11:53.735" v="727" actId="20577"/>
          <ac:spMkLst>
            <pc:docMk/>
            <pc:sldMk cId="2818464299" sldId="2147374919"/>
            <ac:spMk id="3" creationId="{8D850219-9169-8556-BFA0-A8E18D44FFE2}"/>
          </ac:spMkLst>
        </pc:spChg>
      </pc:sldChg>
      <pc:sldChg chg="new">
        <pc:chgData name="Aaron Yeh" userId="1187d188-66f8-464d-81d0-bc323fae5837" providerId="ADAL" clId="{74D07C88-3ED4-4C0C-8D62-F26A03D9DA91}" dt="2024-07-03T08:06:51.356" v="0" actId="680"/>
        <pc:sldMkLst>
          <pc:docMk/>
          <pc:sldMk cId="1738748673" sldId="2147374924"/>
        </pc:sldMkLst>
      </pc:sldChg>
      <pc:sldChg chg="modSp new mod">
        <pc:chgData name="Aaron Yeh" userId="1187d188-66f8-464d-81d0-bc323fae5837" providerId="ADAL" clId="{74D07C88-3ED4-4C0C-8D62-F26A03D9DA91}" dt="2024-07-03T08:22:53.708" v="1964" actId="20577"/>
        <pc:sldMkLst>
          <pc:docMk/>
          <pc:sldMk cId="680653844" sldId="2147374925"/>
        </pc:sldMkLst>
        <pc:spChg chg="mod">
          <ac:chgData name="Aaron Yeh" userId="1187d188-66f8-464d-81d0-bc323fae5837" providerId="ADAL" clId="{74D07C88-3ED4-4C0C-8D62-F26A03D9DA91}" dt="2024-07-03T08:07:11.664" v="66" actId="20577"/>
          <ac:spMkLst>
            <pc:docMk/>
            <pc:sldMk cId="680653844" sldId="2147374925"/>
            <ac:spMk id="2" creationId="{FB33F9F2-BBE2-2A4A-A50D-40ED7471CE70}"/>
          </ac:spMkLst>
        </pc:spChg>
        <pc:spChg chg="mod">
          <ac:chgData name="Aaron Yeh" userId="1187d188-66f8-464d-81d0-bc323fae5837" providerId="ADAL" clId="{74D07C88-3ED4-4C0C-8D62-F26A03D9DA91}" dt="2024-07-03T08:22:53.708" v="1964" actId="20577"/>
          <ac:spMkLst>
            <pc:docMk/>
            <pc:sldMk cId="680653844" sldId="2147374925"/>
            <ac:spMk id="4" creationId="{1AFAED55-1C45-C50E-6A97-918899C98C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5ADB4-25F6-430A-B974-C1FAAC66DC2B}" type="datetimeFigureOut">
              <a:rPr lang="zh-TW" altLang="en-US" smtClean="0"/>
              <a:t>2024/8/15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D8AF6-A42F-46CB-A484-FA7F540D05EA}" type="slidenum">
              <a:rPr lang="zh-TW" altLang="en-US" smtClean="0"/>
              <a:t>‹#›</a:t>
            </a:fld>
            <a:endParaRPr lang="zh-TW" altLang="en-US"/>
          </a:p>
        </p:txBody>
      </p:sp>
    </p:spTree>
    <p:extLst>
      <p:ext uri="{BB962C8B-B14F-4D97-AF65-F5344CB8AC3E}">
        <p14:creationId xmlns:p14="http://schemas.microsoft.com/office/powerpoint/2010/main" val="4046673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B3AD8AF6-A42F-46CB-A484-FA7F540D05EA}" type="slidenum">
              <a:rPr lang="zh-TW" altLang="en-US" smtClean="0"/>
              <a:t>11</a:t>
            </a:fld>
            <a:endParaRPr lang="zh-TW" altLang="en-US"/>
          </a:p>
        </p:txBody>
      </p:sp>
    </p:spTree>
    <p:extLst>
      <p:ext uri="{BB962C8B-B14F-4D97-AF65-F5344CB8AC3E}">
        <p14:creationId xmlns:p14="http://schemas.microsoft.com/office/powerpoint/2010/main" val="1773692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sp>
        <p:nvSpPr>
          <p:cNvPr id="5" name="Rectangle 7">
            <a:extLst>
              <a:ext uri="{FF2B5EF4-FFF2-40B4-BE49-F238E27FC236}">
                <a16:creationId xmlns:a16="http://schemas.microsoft.com/office/drawing/2014/main" id="{D4E2DC8D-FDD0-0053-60D3-10628F577CDE}"/>
              </a:ext>
            </a:extLst>
          </p:cNvPr>
          <p:cNvSpPr/>
          <p:nvPr userDrawn="1"/>
        </p:nvSpPr>
        <p:spPr>
          <a:xfrm>
            <a:off x="0" y="0"/>
            <a:ext cx="12199705" cy="6858000"/>
          </a:xfrm>
          <a:prstGeom prst="rect">
            <a:avLst/>
          </a:prstGeom>
          <a:gradFill flip="none" rotWithShape="1">
            <a:gsLst>
              <a:gs pos="0">
                <a:schemeClr val="accent1">
                  <a:alpha val="70000"/>
                </a:schemeClr>
              </a:gs>
              <a:gs pos="48000">
                <a:schemeClr val="accent2">
                  <a:alpha val="70000"/>
                </a:schemeClr>
              </a:gs>
              <a:gs pos="100000">
                <a:schemeClr val="accent3">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1" name="標題版面配置區 10">
            <a:extLst>
              <a:ext uri="{FF2B5EF4-FFF2-40B4-BE49-F238E27FC236}">
                <a16:creationId xmlns:a16="http://schemas.microsoft.com/office/drawing/2014/main" id="{E368F0FE-253C-90A5-A274-21063F9317FC}"/>
              </a:ext>
            </a:extLst>
          </p:cNvPr>
          <p:cNvSpPr>
            <a:spLocks noGrp="1"/>
          </p:cNvSpPr>
          <p:nvPr>
            <p:ph type="title" hasCustomPrompt="1"/>
          </p:nvPr>
        </p:nvSpPr>
        <p:spPr>
          <a:xfrm>
            <a:off x="900000" y="3824967"/>
            <a:ext cx="6913964" cy="608138"/>
          </a:xfrm>
          <a:prstGeom prst="rect">
            <a:avLst/>
          </a:prstGeom>
        </p:spPr>
        <p:txBody>
          <a:bodyPr vert="horz" lIns="91440" tIns="45720" rIns="91440" bIns="45720" rtlCol="0" anchor="t">
            <a:noAutofit/>
          </a:bodyPr>
          <a:lstStyle>
            <a:lvl1pPr>
              <a:defRPr sz="2000">
                <a:solidFill>
                  <a:schemeClr val="bg1"/>
                </a:solidFill>
                <a:latin typeface="微軟正黑體" panose="020B0604030504040204" pitchFamily="34" charset="-120"/>
                <a:ea typeface="微軟正黑體" panose="020B0604030504040204" pitchFamily="34" charset="-120"/>
              </a:defRPr>
            </a:lvl1pPr>
          </a:lstStyle>
          <a:p>
            <a:r>
              <a:rPr lang="en-US" altLang="zh-TW"/>
              <a:t>Speaker Name Goes Here</a:t>
            </a:r>
            <a:endParaRPr kumimoji="1" lang="zh-TW" altLang="en-US"/>
          </a:p>
        </p:txBody>
      </p: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900000" y="2951018"/>
            <a:ext cx="6889025" cy="691068"/>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a:t>Presentation title</a:t>
            </a:r>
          </a:p>
        </p:txBody>
      </p:sp>
      <p:sp>
        <p:nvSpPr>
          <p:cNvPr id="2" name="Date Placeholder 1"/>
          <p:cNvSpPr>
            <a:spLocks noGrp="1"/>
          </p:cNvSpPr>
          <p:nvPr>
            <p:ph type="dt" sz="half" idx="10"/>
          </p:nvPr>
        </p:nvSpPr>
        <p:spPr>
          <a:xfrm>
            <a:off x="900000" y="4446527"/>
            <a:ext cx="2743200" cy="365125"/>
          </a:xfrm>
        </p:spPr>
        <p:txBody>
          <a:bodyPr/>
          <a:lstStyle>
            <a:lvl1pPr>
              <a:defRPr>
                <a:solidFill>
                  <a:schemeClr val="bg1"/>
                </a:solidFill>
                <a:latin typeface="Microsoft JhengHei" panose="020B0604030504040204" pitchFamily="34" charset="-120"/>
                <a:ea typeface="Microsoft JhengHei" panose="020B0604030504040204" pitchFamily="34" charset="-120"/>
              </a:defRPr>
            </a:lvl1pPr>
          </a:lstStyle>
          <a:p>
            <a:fld id="{0E67C480-1515-4254-9025-3853D21EC8D6}" type="datetime3">
              <a:rPr lang="en-US" altLang="zh-TW" smtClean="0"/>
              <a:pPr/>
              <a:t>15 August 2024</a:t>
            </a:fld>
            <a:endParaRPr lang="en-US"/>
          </a:p>
        </p:txBody>
      </p:sp>
      <p:pic>
        <p:nvPicPr>
          <p:cNvPr id="6" name="圖片 5" descr="一張含有 文字, 美工圖案 的圖片&#10;&#10;自動產生的描述">
            <a:extLst>
              <a:ext uri="{FF2B5EF4-FFF2-40B4-BE49-F238E27FC236}">
                <a16:creationId xmlns:a16="http://schemas.microsoft.com/office/drawing/2014/main" id="{D3350A7B-F384-FCEA-9CAE-654B1C2090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305290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1000"/>
                                        <p:tgtEl>
                                          <p:spTgt spid="12">
                                            <p:txEl>
                                              <p:pRg st="0" end="0"/>
                                            </p:txEl>
                                          </p:spTgt>
                                        </p:tgtEl>
                                      </p:cBhvr>
                                    </p:animEffect>
                                    <p:anim calcmode="lin" valueType="num">
                                      <p:cBhvr>
                                        <p:cTn id="1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A489929E-7B3B-4CAD-8097-4AEA6F6921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49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99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F31BEC75-8B52-027A-FD55-3F4600A55AA3}"/>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59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4"/>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26672422-0D34-2AAE-4ED8-C5DB7EBD39E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6" name="標題版面配置區 10">
            <a:extLst>
              <a:ext uri="{FF2B5EF4-FFF2-40B4-BE49-F238E27FC236}">
                <a16:creationId xmlns:a16="http://schemas.microsoft.com/office/drawing/2014/main" id="{E20FFCAE-BA9B-FEE3-6D64-0ADE006EB647}"/>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F41BC64D-937F-2DEB-C573-833C893330CF}"/>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pic>
        <p:nvPicPr>
          <p:cNvPr id="3" name="圖片 2" descr="一張含有 文字, 美工圖案 的圖片&#10;&#10;自動產生的描述">
            <a:extLst>
              <a:ext uri="{FF2B5EF4-FFF2-40B4-BE49-F238E27FC236}">
                <a16:creationId xmlns:a16="http://schemas.microsoft.com/office/drawing/2014/main" id="{21062758-A504-0981-2B10-A7EC53C1E48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110557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20000"/>
                  <a:lumOff val="8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Content Placeholder 2">
            <a:extLst>
              <a:ext uri="{FF2B5EF4-FFF2-40B4-BE49-F238E27FC236}">
                <a16:creationId xmlns:a16="http://schemas.microsoft.com/office/drawing/2014/main" id="{09EB752A-68CB-1832-F753-239CF3450875}"/>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60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accent4"/>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60000"/>
                  <a:lumOff val="4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469E1B7-B26A-38EB-0464-723F146028C5}"/>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85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5"/>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A61E049A-A96F-9580-8A79-71714D6E510F}"/>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3" name="標題版面配置區 10">
            <a:extLst>
              <a:ext uri="{FF2B5EF4-FFF2-40B4-BE49-F238E27FC236}">
                <a16:creationId xmlns:a16="http://schemas.microsoft.com/office/drawing/2014/main" id="{489DAF5B-4A0F-E7FE-A48A-5F6D3401FFF3}"/>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BDFAE21A-FF23-10E9-39E7-04E915DAA0CE}"/>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pic>
        <p:nvPicPr>
          <p:cNvPr id="4" name="圖片 3" descr="一張含有 文字, 美工圖案 的圖片&#10;&#10;自動產生的描述">
            <a:extLst>
              <a:ext uri="{FF2B5EF4-FFF2-40B4-BE49-F238E27FC236}">
                <a16:creationId xmlns:a16="http://schemas.microsoft.com/office/drawing/2014/main" id="{734F5CBF-A67F-8710-5DBA-931808AF27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8228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sz="3200">
                <a:solidFill>
                  <a:schemeClr val="bg2"/>
                </a:solidFill>
                <a:latin typeface="Microsoft JhengHei" panose="020B0604030504040204" pitchFamily="34" charset="-120"/>
                <a:ea typeface="Microsoft JhengHei" panose="020B0604030504040204" pitchFamily="34" charset="-120"/>
              </a:rPr>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20000"/>
                  <a:lumOff val="8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9E2F8FC2-CDEE-AB07-373A-2CD934056B42}"/>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10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accent5"/>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60000"/>
                  <a:lumOff val="4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B0592874-CA3E-9B62-5994-E9A08DC3FB69}"/>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65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chemeClr val="accent1">
                <a:alpha val="70000"/>
              </a:schemeClr>
            </a:gs>
            <a:gs pos="48000">
              <a:schemeClr val="accent2">
                <a:alpha val="70000"/>
              </a:schemeClr>
            </a:gs>
            <a:gs pos="100000">
              <a:schemeClr val="accent3">
                <a:alpha val="70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10714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696801" y="1400563"/>
            <a:ext cx="4600913" cy="1676466"/>
          </a:xfrm>
          <a:prstGeom prst="rect">
            <a:avLst/>
          </a:prstGeom>
        </p:spPr>
        <p:txBody>
          <a:bodyPr vert="horz" lIns="91440" tIns="45720" rIns="91440" bIns="45720" rtlCol="0" anchor="t">
            <a:normAutofit/>
          </a:bodyPr>
          <a:lstStyle>
            <a:lvl1pPr marL="0" indent="0">
              <a:buNone/>
              <a:defRPr sz="3200" b="1" i="0">
                <a:solidFill>
                  <a:schemeClr val="bg1"/>
                </a:solidFill>
                <a:latin typeface="微軟正黑體" panose="020B0604030504040204" pitchFamily="34" charset="-120"/>
                <a:ea typeface="微軟正黑體" panose="020B0604030504040204" pitchFamily="34" charset="-120"/>
              </a:defRPr>
            </a:lvl1pPr>
          </a:lstStyle>
          <a:p>
            <a:pPr lvl="0"/>
            <a:r>
              <a:rPr kumimoji="1" lang="en-US" altLang="zh-TW"/>
              <a:t>Thanks for Your Attention</a:t>
            </a:r>
            <a:endParaRPr kumimoji="1" lang="zh-TW" altLang="en-US"/>
          </a:p>
        </p:txBody>
      </p:sp>
      <p:pic>
        <p:nvPicPr>
          <p:cNvPr id="4" name="圖片 3" descr="一張含有 電子產品 的圖片&#10;&#10;自動產生的描述">
            <a:extLst>
              <a:ext uri="{FF2B5EF4-FFF2-40B4-BE49-F238E27FC236}">
                <a16:creationId xmlns:a16="http://schemas.microsoft.com/office/drawing/2014/main" id="{57D232CE-86CF-A1C9-7225-7C1A08746B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60948" y="2108324"/>
            <a:ext cx="9499352" cy="4749676"/>
          </a:xfrm>
          <a:prstGeom prst="rect">
            <a:avLst/>
          </a:prstGeom>
        </p:spPr>
      </p:pic>
      <p:pic>
        <p:nvPicPr>
          <p:cNvPr id="6" name="圖片 5">
            <a:extLst>
              <a:ext uri="{FF2B5EF4-FFF2-40B4-BE49-F238E27FC236}">
                <a16:creationId xmlns:a16="http://schemas.microsoft.com/office/drawing/2014/main" id="{2FF2FB17-80FC-9F76-018F-865EF0FC5D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0730" y="682172"/>
            <a:ext cx="3419054" cy="165094"/>
          </a:xfrm>
          <a:prstGeom prst="rect">
            <a:avLst/>
          </a:prstGeom>
        </p:spPr>
      </p:pic>
      <p:sp>
        <p:nvSpPr>
          <p:cNvPr id="3" name="文字方塊 2">
            <a:extLst>
              <a:ext uri="{FF2B5EF4-FFF2-40B4-BE49-F238E27FC236}">
                <a16:creationId xmlns:a16="http://schemas.microsoft.com/office/drawing/2014/main" id="{31EDFAD7-715B-75D6-E6E1-4AC9187BE41D}"/>
              </a:ext>
            </a:extLst>
          </p:cNvPr>
          <p:cNvSpPr txBox="1"/>
          <p:nvPr userDrawn="1"/>
        </p:nvSpPr>
        <p:spPr>
          <a:xfrm>
            <a:off x="719091" y="6223247"/>
            <a:ext cx="3732240" cy="307777"/>
          </a:xfrm>
          <a:prstGeom prst="rect">
            <a:avLst/>
          </a:prstGeom>
          <a:noFill/>
        </p:spPr>
        <p:txBody>
          <a:bodyPr wrap="none" rtlCol="0">
            <a:spAutoFit/>
          </a:bodyPr>
          <a:lstStyle/>
          <a:p>
            <a:r>
              <a:rPr lang="en-US" altLang="zh-TW" sz="1400" kern="1200">
                <a:solidFill>
                  <a:schemeClr val="bg1"/>
                </a:solidFill>
                <a:latin typeface="微軟正黑體" panose="020B0604030504040204" pitchFamily="34" charset="-120"/>
                <a:ea typeface="微軟正黑體" panose="020B0604030504040204" pitchFamily="34" charset="-120"/>
                <a:cs typeface="+mj-cs"/>
              </a:rPr>
              <a:t>LEOTEK Electronics USA, LLC. | Leotek.com</a:t>
            </a:r>
            <a:endParaRPr lang="zh-TW" altLang="en-US" sz="1400" kern="1200">
              <a:solidFill>
                <a:schemeClr val="bg1"/>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2504985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標題及內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86C9691-6A6F-448E-BAAC-7CFE9E317655}"/>
              </a:ext>
            </a:extLst>
          </p:cNvPr>
          <p:cNvSpPr/>
          <p:nvPr userDrawn="1"/>
        </p:nvSpPr>
        <p:spPr>
          <a:xfrm flipV="1">
            <a:off x="0" y="0"/>
            <a:ext cx="84221" cy="1118937"/>
          </a:xfrm>
          <a:prstGeom prst="rect">
            <a:avLst/>
          </a:prstGeom>
          <a:solidFill>
            <a:srgbClr val="004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91466C51-5811-462C-81B8-DFC2B4D2DB85}"/>
              </a:ext>
            </a:extLst>
          </p:cNvPr>
          <p:cNvGrpSpPr/>
          <p:nvPr userDrawn="1"/>
        </p:nvGrpSpPr>
        <p:grpSpPr>
          <a:xfrm>
            <a:off x="7373352" y="6480004"/>
            <a:ext cx="4737726" cy="274656"/>
            <a:chOff x="154834" y="6456663"/>
            <a:chExt cx="5488892" cy="318203"/>
          </a:xfrm>
        </p:grpSpPr>
        <p:pic>
          <p:nvPicPr>
            <p:cNvPr id="9" name="圖片 8">
              <a:extLst>
                <a:ext uri="{FF2B5EF4-FFF2-40B4-BE49-F238E27FC236}">
                  <a16:creationId xmlns:a16="http://schemas.microsoft.com/office/drawing/2014/main" id="{8A31EF9C-E019-483E-AA30-8B4F9823F0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2225"/>
            <a:stretch/>
          </p:blipFill>
          <p:spPr>
            <a:xfrm>
              <a:off x="154834" y="6456663"/>
              <a:ext cx="2235911" cy="318203"/>
            </a:xfrm>
            <a:prstGeom prst="rect">
              <a:avLst/>
            </a:prstGeom>
          </p:spPr>
        </p:pic>
        <p:sp>
          <p:nvSpPr>
            <p:cNvPr id="10" name="文字方塊 9">
              <a:extLst>
                <a:ext uri="{FF2B5EF4-FFF2-40B4-BE49-F238E27FC236}">
                  <a16:creationId xmlns:a16="http://schemas.microsoft.com/office/drawing/2014/main" id="{08D32C03-4635-4FA8-A737-6052EE9363A9}"/>
                </a:ext>
              </a:extLst>
            </p:cNvPr>
            <p:cNvSpPr txBox="1"/>
            <p:nvPr userDrawn="1"/>
          </p:nvSpPr>
          <p:spPr>
            <a:xfrm>
              <a:off x="2175639" y="6475622"/>
              <a:ext cx="3468087" cy="285259"/>
            </a:xfrm>
            <a:prstGeom prst="rect">
              <a:avLst/>
            </a:prstGeom>
            <a:noFill/>
          </p:spPr>
          <p:txBody>
            <a:bodyPr wrap="square" rtlCol="0">
              <a:spAutoFit/>
            </a:bodyPr>
            <a:lstStyle/>
            <a:p>
              <a:pPr algn="l"/>
              <a:r>
                <a:rPr lang="en-US" altLang="zh-TW" sz="900"/>
                <a:t>All rights reserved</a:t>
              </a:r>
              <a:r>
                <a:rPr lang="en-US" altLang="zh-TW" sz="1000"/>
                <a:t> </a:t>
              </a:r>
              <a:r>
                <a:rPr lang="en-US" altLang="zh-TW" sz="900"/>
                <a:t>© LITE-ON Technology Corporation 2021</a:t>
              </a:r>
              <a:endParaRPr lang="zh-TW" altLang="en-US" sz="1100">
                <a:latin typeface="Calibri" pitchFamily="34" charset="0"/>
                <a:cs typeface="Calibri" pitchFamily="34" charset="0"/>
              </a:endParaRPr>
            </a:p>
          </p:txBody>
        </p:sp>
      </p:grpSp>
    </p:spTree>
    <p:extLst>
      <p:ext uri="{BB962C8B-B14F-4D97-AF65-F5344CB8AC3E}">
        <p14:creationId xmlns:p14="http://schemas.microsoft.com/office/powerpoint/2010/main" val="175283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3655900" y="2037377"/>
            <a:ext cx="6281199" cy="1007809"/>
          </a:xfrm>
          <a:prstGeom prst="rect">
            <a:avLst/>
          </a:prstGeom>
        </p:spPr>
        <p:txBody>
          <a:bodyPr vert="horz" lIns="91440" tIns="45720" rIns="91440" bIns="45720" rtlCol="0" anchor="b">
            <a:normAutofit/>
          </a:bodyPr>
          <a:lstStyle>
            <a:lvl1pPr marL="0" indent="0">
              <a:buNone/>
              <a:defRPr sz="3200" b="1" i="0">
                <a:solidFill>
                  <a:schemeClr val="accent1"/>
                </a:solidFill>
                <a:latin typeface="微軟正黑體" panose="020B0604030504040204" pitchFamily="34" charset="-120"/>
                <a:ea typeface="微軟正黑體" panose="020B0604030504040204" pitchFamily="34" charset="-120"/>
              </a:defRPr>
            </a:lvl1pPr>
          </a:lstStyle>
          <a:p>
            <a:r>
              <a:rPr lang="en-US" altLang="zh-TW"/>
              <a:t>Agenda</a:t>
            </a:r>
            <a:endParaRPr lang="zh-TW" altLang="en-US"/>
          </a:p>
        </p:txBody>
      </p:sp>
      <p:sp>
        <p:nvSpPr>
          <p:cNvPr id="3" name="文字版面配置區 61">
            <a:extLst>
              <a:ext uri="{FF2B5EF4-FFF2-40B4-BE49-F238E27FC236}">
                <a16:creationId xmlns:a16="http://schemas.microsoft.com/office/drawing/2014/main" id="{7AD2A7E7-E50C-B7C4-460B-DFC324A33C62}"/>
              </a:ext>
            </a:extLst>
          </p:cNvPr>
          <p:cNvSpPr>
            <a:spLocks noGrp="1"/>
          </p:cNvSpPr>
          <p:nvPr>
            <p:ph type="body" sz="quarter" idx="19" hasCustomPrompt="1"/>
          </p:nvPr>
        </p:nvSpPr>
        <p:spPr>
          <a:xfrm>
            <a:off x="419546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cxnSp>
        <p:nvCxnSpPr>
          <p:cNvPr id="7" name="直線接點 6">
            <a:extLst>
              <a:ext uri="{FF2B5EF4-FFF2-40B4-BE49-F238E27FC236}">
                <a16:creationId xmlns:a16="http://schemas.microsoft.com/office/drawing/2014/main" id="{97EEBBB0-E979-2ECA-1F78-0ACFF1B7D243}"/>
              </a:ext>
            </a:extLst>
          </p:cNvPr>
          <p:cNvCxnSpPr>
            <a:cxnSpLocks/>
          </p:cNvCxnSpPr>
          <p:nvPr userDrawn="1"/>
        </p:nvCxnSpPr>
        <p:spPr>
          <a:xfrm>
            <a:off x="2946400" y="3425371"/>
            <a:ext cx="76726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字版面配置區 61">
            <a:extLst>
              <a:ext uri="{FF2B5EF4-FFF2-40B4-BE49-F238E27FC236}">
                <a16:creationId xmlns:a16="http://schemas.microsoft.com/office/drawing/2014/main" id="{A42ECBFA-7CAA-4014-A791-201F33EF8BBF}"/>
              </a:ext>
            </a:extLst>
          </p:cNvPr>
          <p:cNvSpPr>
            <a:spLocks noGrp="1"/>
          </p:cNvSpPr>
          <p:nvPr>
            <p:ph type="body" sz="quarter" idx="28" hasCustomPrompt="1"/>
          </p:nvPr>
        </p:nvSpPr>
        <p:spPr>
          <a:xfrm>
            <a:off x="3618887" y="381063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1</a:t>
            </a:r>
            <a:endParaRPr lang="zh-TW" altLang="en-US"/>
          </a:p>
        </p:txBody>
      </p:sp>
      <p:sp>
        <p:nvSpPr>
          <p:cNvPr id="6" name="文字版面配置區 61">
            <a:extLst>
              <a:ext uri="{FF2B5EF4-FFF2-40B4-BE49-F238E27FC236}">
                <a16:creationId xmlns:a16="http://schemas.microsoft.com/office/drawing/2014/main" id="{38F406E2-E66D-00E9-9BFE-C3C60CFF4483}"/>
              </a:ext>
            </a:extLst>
          </p:cNvPr>
          <p:cNvSpPr>
            <a:spLocks noGrp="1"/>
          </p:cNvSpPr>
          <p:nvPr>
            <p:ph type="body" sz="quarter" idx="49" hasCustomPrompt="1"/>
          </p:nvPr>
        </p:nvSpPr>
        <p:spPr>
          <a:xfrm>
            <a:off x="419546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13" name="文字版面配置區 61">
            <a:extLst>
              <a:ext uri="{FF2B5EF4-FFF2-40B4-BE49-F238E27FC236}">
                <a16:creationId xmlns:a16="http://schemas.microsoft.com/office/drawing/2014/main" id="{40CA2672-E5E8-B174-BD33-FEC8C190DD1E}"/>
              </a:ext>
            </a:extLst>
          </p:cNvPr>
          <p:cNvSpPr>
            <a:spLocks noGrp="1"/>
          </p:cNvSpPr>
          <p:nvPr>
            <p:ph type="body" sz="quarter" idx="50" hasCustomPrompt="1"/>
          </p:nvPr>
        </p:nvSpPr>
        <p:spPr>
          <a:xfrm>
            <a:off x="3618887" y="480631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2</a:t>
            </a:r>
            <a:endParaRPr lang="zh-TW" altLang="en-US"/>
          </a:p>
        </p:txBody>
      </p:sp>
      <p:sp>
        <p:nvSpPr>
          <p:cNvPr id="23" name="文字版面配置區 61">
            <a:extLst>
              <a:ext uri="{FF2B5EF4-FFF2-40B4-BE49-F238E27FC236}">
                <a16:creationId xmlns:a16="http://schemas.microsoft.com/office/drawing/2014/main" id="{2AB58E88-4D77-A708-22B1-76B73C1B84B7}"/>
              </a:ext>
            </a:extLst>
          </p:cNvPr>
          <p:cNvSpPr>
            <a:spLocks noGrp="1"/>
          </p:cNvSpPr>
          <p:nvPr>
            <p:ph type="body" sz="quarter" idx="51" hasCustomPrompt="1"/>
          </p:nvPr>
        </p:nvSpPr>
        <p:spPr>
          <a:xfrm>
            <a:off x="419546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4" name="文字版面配置區 61">
            <a:extLst>
              <a:ext uri="{FF2B5EF4-FFF2-40B4-BE49-F238E27FC236}">
                <a16:creationId xmlns:a16="http://schemas.microsoft.com/office/drawing/2014/main" id="{E71B1B26-1FE6-6963-85AA-6187F6A65170}"/>
              </a:ext>
            </a:extLst>
          </p:cNvPr>
          <p:cNvSpPr>
            <a:spLocks noGrp="1"/>
          </p:cNvSpPr>
          <p:nvPr>
            <p:ph type="body" sz="quarter" idx="52" hasCustomPrompt="1"/>
          </p:nvPr>
        </p:nvSpPr>
        <p:spPr>
          <a:xfrm>
            <a:off x="3618887" y="578167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3</a:t>
            </a:r>
            <a:endParaRPr lang="zh-TW" altLang="en-US"/>
          </a:p>
        </p:txBody>
      </p:sp>
      <p:sp>
        <p:nvSpPr>
          <p:cNvPr id="25" name="文字版面配置區 61">
            <a:extLst>
              <a:ext uri="{FF2B5EF4-FFF2-40B4-BE49-F238E27FC236}">
                <a16:creationId xmlns:a16="http://schemas.microsoft.com/office/drawing/2014/main" id="{39072B5B-8B35-F3E5-4DD1-8085BC9FECFA}"/>
              </a:ext>
            </a:extLst>
          </p:cNvPr>
          <p:cNvSpPr>
            <a:spLocks noGrp="1"/>
          </p:cNvSpPr>
          <p:nvPr>
            <p:ph type="body" sz="quarter" idx="53" hasCustomPrompt="1"/>
          </p:nvPr>
        </p:nvSpPr>
        <p:spPr>
          <a:xfrm>
            <a:off x="792418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6" name="文字版面配置區 61">
            <a:extLst>
              <a:ext uri="{FF2B5EF4-FFF2-40B4-BE49-F238E27FC236}">
                <a16:creationId xmlns:a16="http://schemas.microsoft.com/office/drawing/2014/main" id="{09F8FC40-C0A5-1AA2-1EAE-58E46B171791}"/>
              </a:ext>
            </a:extLst>
          </p:cNvPr>
          <p:cNvSpPr>
            <a:spLocks noGrp="1"/>
          </p:cNvSpPr>
          <p:nvPr>
            <p:ph type="body" sz="quarter" idx="54" hasCustomPrompt="1"/>
          </p:nvPr>
        </p:nvSpPr>
        <p:spPr>
          <a:xfrm>
            <a:off x="7347607" y="381063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4</a:t>
            </a:r>
            <a:endParaRPr lang="zh-TW" altLang="en-US"/>
          </a:p>
        </p:txBody>
      </p:sp>
      <p:sp>
        <p:nvSpPr>
          <p:cNvPr id="27" name="文字版面配置區 61">
            <a:extLst>
              <a:ext uri="{FF2B5EF4-FFF2-40B4-BE49-F238E27FC236}">
                <a16:creationId xmlns:a16="http://schemas.microsoft.com/office/drawing/2014/main" id="{D507110A-9A95-F20E-4159-D772652CAF62}"/>
              </a:ext>
            </a:extLst>
          </p:cNvPr>
          <p:cNvSpPr>
            <a:spLocks noGrp="1"/>
          </p:cNvSpPr>
          <p:nvPr>
            <p:ph type="body" sz="quarter" idx="55" hasCustomPrompt="1"/>
          </p:nvPr>
        </p:nvSpPr>
        <p:spPr>
          <a:xfrm>
            <a:off x="792418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8" name="文字版面配置區 61">
            <a:extLst>
              <a:ext uri="{FF2B5EF4-FFF2-40B4-BE49-F238E27FC236}">
                <a16:creationId xmlns:a16="http://schemas.microsoft.com/office/drawing/2014/main" id="{1EC59672-D918-31D1-7ED0-C01FB4BA8B5A}"/>
              </a:ext>
            </a:extLst>
          </p:cNvPr>
          <p:cNvSpPr>
            <a:spLocks noGrp="1"/>
          </p:cNvSpPr>
          <p:nvPr>
            <p:ph type="body" sz="quarter" idx="56" hasCustomPrompt="1"/>
          </p:nvPr>
        </p:nvSpPr>
        <p:spPr>
          <a:xfrm>
            <a:off x="7347607" y="480631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5</a:t>
            </a:r>
            <a:endParaRPr lang="zh-TW" altLang="en-US"/>
          </a:p>
        </p:txBody>
      </p:sp>
      <p:sp>
        <p:nvSpPr>
          <p:cNvPr id="29" name="文字版面配置區 61">
            <a:extLst>
              <a:ext uri="{FF2B5EF4-FFF2-40B4-BE49-F238E27FC236}">
                <a16:creationId xmlns:a16="http://schemas.microsoft.com/office/drawing/2014/main" id="{4A38ECA5-FC28-128E-9E61-140F639FF7BF}"/>
              </a:ext>
            </a:extLst>
          </p:cNvPr>
          <p:cNvSpPr>
            <a:spLocks noGrp="1"/>
          </p:cNvSpPr>
          <p:nvPr>
            <p:ph type="body" sz="quarter" idx="57" hasCustomPrompt="1"/>
          </p:nvPr>
        </p:nvSpPr>
        <p:spPr>
          <a:xfrm>
            <a:off x="792418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30" name="文字版面配置區 61">
            <a:extLst>
              <a:ext uri="{FF2B5EF4-FFF2-40B4-BE49-F238E27FC236}">
                <a16:creationId xmlns:a16="http://schemas.microsoft.com/office/drawing/2014/main" id="{2862DF12-0BA8-3886-2183-53FAE429482D}"/>
              </a:ext>
            </a:extLst>
          </p:cNvPr>
          <p:cNvSpPr>
            <a:spLocks noGrp="1"/>
          </p:cNvSpPr>
          <p:nvPr>
            <p:ph type="body" sz="quarter" idx="58" hasCustomPrompt="1"/>
          </p:nvPr>
        </p:nvSpPr>
        <p:spPr>
          <a:xfrm>
            <a:off x="7347607" y="578167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6</a:t>
            </a:r>
            <a:endParaRPr lang="zh-TW" altLang="en-US"/>
          </a:p>
        </p:txBody>
      </p:sp>
    </p:spTree>
    <p:extLst>
      <p:ext uri="{BB962C8B-B14F-4D97-AF65-F5344CB8AC3E}">
        <p14:creationId xmlns:p14="http://schemas.microsoft.com/office/powerpoint/2010/main" val="393061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36F738-C949-0942-EAAA-14A697C7F78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97609D7-FD6C-B740-7405-17BA6C1DFF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E9B0E53-3437-1BC1-2FAE-B83BCEA37547}"/>
              </a:ext>
            </a:extLst>
          </p:cNvPr>
          <p:cNvSpPr>
            <a:spLocks noGrp="1"/>
          </p:cNvSpPr>
          <p:nvPr>
            <p:ph type="dt" sz="half" idx="10"/>
          </p:nvPr>
        </p:nvSpPr>
        <p:spPr/>
        <p:txBody>
          <a:bodyPr/>
          <a:lstStyle/>
          <a:p>
            <a:fld id="{81DC63A9-E40F-4D8C-8BF6-1C3B61D2DC03}" type="datetimeFigureOut">
              <a:rPr lang="zh-TW" altLang="en-US" smtClean="0"/>
              <a:t>2024/8/15</a:t>
            </a:fld>
            <a:endParaRPr lang="zh-TW" altLang="en-US"/>
          </a:p>
        </p:txBody>
      </p:sp>
      <p:sp>
        <p:nvSpPr>
          <p:cNvPr id="5" name="頁尾版面配置區 4">
            <a:extLst>
              <a:ext uri="{FF2B5EF4-FFF2-40B4-BE49-F238E27FC236}">
                <a16:creationId xmlns:a16="http://schemas.microsoft.com/office/drawing/2014/main" id="{4EFFA4CF-D8CA-D620-EFFA-6FD612AF3F2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F4E67F4-0E69-4FEF-DE00-5318FB1004DD}"/>
              </a:ext>
            </a:extLst>
          </p:cNvPr>
          <p:cNvSpPr>
            <a:spLocks noGrp="1"/>
          </p:cNvSpPr>
          <p:nvPr>
            <p:ph type="sldNum" sz="quarter" idx="12"/>
          </p:nvPr>
        </p:nvSpPr>
        <p:spPr/>
        <p:txBody>
          <a:bodyPr/>
          <a:lstStyle/>
          <a:p>
            <a:fld id="{7939BB8F-28C0-4C10-8BF0-6771DB3B8E85}" type="slidenum">
              <a:rPr lang="zh-TW" altLang="en-US" smtClean="0"/>
              <a:t>‹#›</a:t>
            </a:fld>
            <a:endParaRPr lang="zh-TW" altLang="en-US"/>
          </a:p>
        </p:txBody>
      </p:sp>
    </p:spTree>
    <p:extLst>
      <p:ext uri="{BB962C8B-B14F-4D97-AF65-F5344CB8AC3E}">
        <p14:creationId xmlns:p14="http://schemas.microsoft.com/office/powerpoint/2010/main" val="3514013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051803-393F-9517-9D56-656A3F85238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CB940A0-1DD5-2CEB-354F-2D5C462B8C9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90337CC-A499-48A9-D09F-61F840E8336B}"/>
              </a:ext>
            </a:extLst>
          </p:cNvPr>
          <p:cNvSpPr>
            <a:spLocks noGrp="1"/>
          </p:cNvSpPr>
          <p:nvPr>
            <p:ph type="dt" sz="half" idx="10"/>
          </p:nvPr>
        </p:nvSpPr>
        <p:spPr/>
        <p:txBody>
          <a:bodyPr/>
          <a:lstStyle/>
          <a:p>
            <a:fld id="{81DC63A9-E40F-4D8C-8BF6-1C3B61D2DC03}" type="datetimeFigureOut">
              <a:rPr lang="zh-TW" altLang="en-US" smtClean="0"/>
              <a:t>2024/8/15</a:t>
            </a:fld>
            <a:endParaRPr lang="zh-TW" altLang="en-US"/>
          </a:p>
        </p:txBody>
      </p:sp>
      <p:sp>
        <p:nvSpPr>
          <p:cNvPr id="5" name="頁尾版面配置區 4">
            <a:extLst>
              <a:ext uri="{FF2B5EF4-FFF2-40B4-BE49-F238E27FC236}">
                <a16:creationId xmlns:a16="http://schemas.microsoft.com/office/drawing/2014/main" id="{7D612481-9659-FDB3-D225-EEE9821D2CC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41869F-D0D2-8057-E168-6B1BB0A169B1}"/>
              </a:ext>
            </a:extLst>
          </p:cNvPr>
          <p:cNvSpPr>
            <a:spLocks noGrp="1"/>
          </p:cNvSpPr>
          <p:nvPr>
            <p:ph type="sldNum" sz="quarter" idx="12"/>
          </p:nvPr>
        </p:nvSpPr>
        <p:spPr/>
        <p:txBody>
          <a:bodyPr/>
          <a:lstStyle/>
          <a:p>
            <a:fld id="{7939BB8F-28C0-4C10-8BF0-6771DB3B8E85}" type="slidenum">
              <a:rPr lang="zh-TW" altLang="en-US" smtClean="0"/>
              <a:t>‹#›</a:t>
            </a:fld>
            <a:endParaRPr lang="zh-TW" altLang="en-US"/>
          </a:p>
        </p:txBody>
      </p:sp>
    </p:spTree>
    <p:extLst>
      <p:ext uri="{BB962C8B-B14F-4D97-AF65-F5344CB8AC3E}">
        <p14:creationId xmlns:p14="http://schemas.microsoft.com/office/powerpoint/2010/main" val="3493540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2607DEF4-ADF7-8298-46EB-BD7662B87E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文字版面配置區 2">
            <a:extLst>
              <a:ext uri="{FF2B5EF4-FFF2-40B4-BE49-F238E27FC236}">
                <a16:creationId xmlns:a16="http://schemas.microsoft.com/office/drawing/2014/main" id="{1A1F3112-6426-5499-FEA5-AF685E279351}"/>
              </a:ext>
            </a:extLst>
          </p:cNvPr>
          <p:cNvSpPr>
            <a:spLocks noGrp="1"/>
          </p:cNvSpPr>
          <p:nvPr>
            <p:ph type="body" idx="1" hasCustomPrompt="1"/>
          </p:nvPr>
        </p:nvSpPr>
        <p:spPr>
          <a:xfrm>
            <a:off x="355693" y="1270000"/>
            <a:ext cx="11336635" cy="4849630"/>
          </a:xfrm>
          <a:prstGeom prst="rect">
            <a:avLst/>
          </a:prstGeom>
        </p:spPr>
        <p:txBody>
          <a:bodyPr/>
          <a:lstStyle>
            <a:lvl1pPr marL="0" indent="0">
              <a:buNone/>
              <a:defRPr sz="2400" b="0" i="0">
                <a:solidFill>
                  <a:sysClr val="windowText" lastClr="000000"/>
                </a:solidFill>
                <a:latin typeface="Calibri" panose="020F0502020204030204" pitchFamily="34" charset="0"/>
                <a:ea typeface="Noto Sans CJK TC Regular" panose="020B0500000000000000" pitchFamily="34" charset="-128"/>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TW">
                <a:solidFill>
                  <a:schemeClr val="tx1"/>
                </a:solidFill>
              </a:rPr>
              <a:t>Click to edit text</a:t>
            </a:r>
            <a:endParaRPr lang="zh-TW" altLang="en-US">
              <a:solidFill>
                <a:schemeClr val="tx1"/>
              </a:solidFill>
            </a:endParaRPr>
          </a:p>
        </p:txBody>
      </p:sp>
      <p:sp>
        <p:nvSpPr>
          <p:cNvPr id="11" name="標題 10">
            <a:extLst>
              <a:ext uri="{FF2B5EF4-FFF2-40B4-BE49-F238E27FC236}">
                <a16:creationId xmlns:a16="http://schemas.microsoft.com/office/drawing/2014/main" id="{7A04520A-8A7C-EA69-7A3B-1595ABEA4471}"/>
              </a:ext>
            </a:extLst>
          </p:cNvPr>
          <p:cNvSpPr>
            <a:spLocks noGrp="1"/>
          </p:cNvSpPr>
          <p:nvPr>
            <p:ph type="title" hasCustomPrompt="1"/>
          </p:nvPr>
        </p:nvSpPr>
        <p:spPr>
          <a:xfrm>
            <a:off x="355693" y="249903"/>
            <a:ext cx="10515600" cy="816897"/>
          </a:xfrm>
          <a:prstGeom prst="rect">
            <a:avLst/>
          </a:prstGeom>
        </p:spPr>
        <p:txBody>
          <a:bodyPr/>
          <a:lstStyle>
            <a:lvl1pPr>
              <a:defRPr sz="4800" b="0" i="0">
                <a:latin typeface="Calibri" panose="020F0502020204030204" pitchFamily="34" charset="0"/>
                <a:ea typeface="Noto Sans CJK TC Medium" panose="020B0500000000000000" pitchFamily="34" charset="-128"/>
                <a:cs typeface="Calibri" panose="020F0502020204030204" pitchFamily="34" charset="0"/>
              </a:defRPr>
            </a:lvl1pPr>
          </a:lstStyle>
          <a:p>
            <a:r>
              <a:rPr lang="en-US" altLang="zh-TW"/>
              <a:t>Click to edit Master title</a:t>
            </a:r>
            <a:endParaRPr kumimoji="1" lang="zh-TW" altLang="en-US"/>
          </a:p>
        </p:txBody>
      </p:sp>
    </p:spTree>
    <p:extLst>
      <p:ext uri="{BB962C8B-B14F-4D97-AF65-F5344CB8AC3E}">
        <p14:creationId xmlns:p14="http://schemas.microsoft.com/office/powerpoint/2010/main" val="1832726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sp>
        <p:nvSpPr>
          <p:cNvPr id="5" name="Rectangle 7">
            <a:extLst>
              <a:ext uri="{FF2B5EF4-FFF2-40B4-BE49-F238E27FC236}">
                <a16:creationId xmlns:a16="http://schemas.microsoft.com/office/drawing/2014/main" id="{D4E2DC8D-FDD0-0053-60D3-10628F577CDE}"/>
              </a:ext>
            </a:extLst>
          </p:cNvPr>
          <p:cNvSpPr/>
          <p:nvPr userDrawn="1"/>
        </p:nvSpPr>
        <p:spPr>
          <a:xfrm>
            <a:off x="0" y="0"/>
            <a:ext cx="12199705" cy="6858000"/>
          </a:xfrm>
          <a:prstGeom prst="rect">
            <a:avLst/>
          </a:prstGeom>
          <a:gradFill flip="none" rotWithShape="1">
            <a:gsLst>
              <a:gs pos="0">
                <a:schemeClr val="accent1">
                  <a:alpha val="70000"/>
                </a:schemeClr>
              </a:gs>
              <a:gs pos="48000">
                <a:schemeClr val="accent2">
                  <a:alpha val="70000"/>
                </a:schemeClr>
              </a:gs>
              <a:gs pos="100000">
                <a:schemeClr val="accent3">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1" name="標題版面配置區 10">
            <a:extLst>
              <a:ext uri="{FF2B5EF4-FFF2-40B4-BE49-F238E27FC236}">
                <a16:creationId xmlns:a16="http://schemas.microsoft.com/office/drawing/2014/main" id="{E368F0FE-253C-90A5-A274-21063F9317FC}"/>
              </a:ext>
            </a:extLst>
          </p:cNvPr>
          <p:cNvSpPr>
            <a:spLocks noGrp="1"/>
          </p:cNvSpPr>
          <p:nvPr>
            <p:ph type="title" hasCustomPrompt="1"/>
          </p:nvPr>
        </p:nvSpPr>
        <p:spPr>
          <a:xfrm>
            <a:off x="900000" y="3824967"/>
            <a:ext cx="6913964" cy="608138"/>
          </a:xfrm>
          <a:prstGeom prst="rect">
            <a:avLst/>
          </a:prstGeom>
        </p:spPr>
        <p:txBody>
          <a:bodyPr vert="horz" lIns="91440" tIns="45720" rIns="91440" bIns="45720" rtlCol="0" anchor="t">
            <a:noAutofit/>
          </a:bodyPr>
          <a:lstStyle>
            <a:lvl1pPr>
              <a:defRPr sz="2000">
                <a:solidFill>
                  <a:schemeClr val="bg1"/>
                </a:solidFill>
                <a:latin typeface="微軟正黑體" panose="020B0604030504040204" pitchFamily="34" charset="-120"/>
                <a:ea typeface="微軟正黑體" panose="020B0604030504040204" pitchFamily="34" charset="-120"/>
              </a:defRPr>
            </a:lvl1pPr>
          </a:lstStyle>
          <a:p>
            <a:r>
              <a:rPr lang="en-US" altLang="zh-TW"/>
              <a:t>Speaker Name Goes Here</a:t>
            </a:r>
            <a:endParaRPr kumimoji="1" lang="zh-TW" altLang="en-US"/>
          </a:p>
        </p:txBody>
      </p: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900000" y="2951018"/>
            <a:ext cx="6889025" cy="691068"/>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a:t>Presentation title</a:t>
            </a:r>
          </a:p>
        </p:txBody>
      </p:sp>
      <p:sp>
        <p:nvSpPr>
          <p:cNvPr id="2" name="Date Placeholder 1"/>
          <p:cNvSpPr>
            <a:spLocks noGrp="1"/>
          </p:cNvSpPr>
          <p:nvPr>
            <p:ph type="dt" sz="half" idx="10"/>
          </p:nvPr>
        </p:nvSpPr>
        <p:spPr>
          <a:xfrm>
            <a:off x="900000" y="4446527"/>
            <a:ext cx="2743200" cy="365125"/>
          </a:xfrm>
        </p:spPr>
        <p:txBody>
          <a:bodyPr/>
          <a:lstStyle>
            <a:lvl1pPr>
              <a:defRPr>
                <a:solidFill>
                  <a:schemeClr val="bg1"/>
                </a:solidFill>
                <a:latin typeface="Microsoft JhengHei" panose="020B0604030504040204" pitchFamily="34" charset="-120"/>
                <a:ea typeface="Microsoft JhengHei" panose="020B0604030504040204" pitchFamily="34" charset="-120"/>
              </a:defRPr>
            </a:lvl1pPr>
          </a:lstStyle>
          <a:p>
            <a:fld id="{0E67C480-1515-4254-9025-3853D21EC8D6}" type="datetime3">
              <a:rPr lang="en-US" altLang="zh-TW" smtClean="0"/>
              <a:pPr/>
              <a:t>15 August 2024</a:t>
            </a:fld>
            <a:endParaRPr lang="en-US"/>
          </a:p>
        </p:txBody>
      </p:sp>
      <p:pic>
        <p:nvPicPr>
          <p:cNvPr id="6" name="圖片 5" descr="一張含有 文字, 美工圖案 的圖片&#10;&#10;自動產生的描述">
            <a:extLst>
              <a:ext uri="{FF2B5EF4-FFF2-40B4-BE49-F238E27FC236}">
                <a16:creationId xmlns:a16="http://schemas.microsoft.com/office/drawing/2014/main" id="{D3350A7B-F384-FCEA-9CAE-654B1C2090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424492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1000"/>
                                        <p:tgtEl>
                                          <p:spTgt spid="12">
                                            <p:txEl>
                                              <p:pRg st="0" end="0"/>
                                            </p:txEl>
                                          </p:spTgt>
                                        </p:tgtEl>
                                      </p:cBhvr>
                                    </p:animEffect>
                                    <p:anim calcmode="lin" valueType="num">
                                      <p:cBhvr>
                                        <p:cTn id="1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3655900" y="2037377"/>
            <a:ext cx="6281199" cy="1007809"/>
          </a:xfrm>
          <a:prstGeom prst="rect">
            <a:avLst/>
          </a:prstGeom>
        </p:spPr>
        <p:txBody>
          <a:bodyPr vert="horz" lIns="91440" tIns="45720" rIns="91440" bIns="45720" rtlCol="0" anchor="b">
            <a:normAutofit/>
          </a:bodyPr>
          <a:lstStyle>
            <a:lvl1pPr marL="0" indent="0">
              <a:buNone/>
              <a:defRPr sz="3200" b="1" i="0">
                <a:solidFill>
                  <a:schemeClr val="accent1"/>
                </a:solidFill>
                <a:latin typeface="微軟正黑體" panose="020B0604030504040204" pitchFamily="34" charset="-120"/>
                <a:ea typeface="微軟正黑體" panose="020B0604030504040204" pitchFamily="34" charset="-120"/>
              </a:defRPr>
            </a:lvl1pPr>
          </a:lstStyle>
          <a:p>
            <a:r>
              <a:rPr lang="en-US" altLang="zh-TW"/>
              <a:t>Agenda</a:t>
            </a:r>
            <a:endParaRPr lang="zh-TW" altLang="en-US"/>
          </a:p>
        </p:txBody>
      </p:sp>
      <p:sp>
        <p:nvSpPr>
          <p:cNvPr id="3" name="文字版面配置區 61">
            <a:extLst>
              <a:ext uri="{FF2B5EF4-FFF2-40B4-BE49-F238E27FC236}">
                <a16:creationId xmlns:a16="http://schemas.microsoft.com/office/drawing/2014/main" id="{7AD2A7E7-E50C-B7C4-460B-DFC324A33C62}"/>
              </a:ext>
            </a:extLst>
          </p:cNvPr>
          <p:cNvSpPr>
            <a:spLocks noGrp="1"/>
          </p:cNvSpPr>
          <p:nvPr>
            <p:ph type="body" sz="quarter" idx="19" hasCustomPrompt="1"/>
          </p:nvPr>
        </p:nvSpPr>
        <p:spPr>
          <a:xfrm>
            <a:off x="419546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cxnSp>
        <p:nvCxnSpPr>
          <p:cNvPr id="7" name="直線接點 6">
            <a:extLst>
              <a:ext uri="{FF2B5EF4-FFF2-40B4-BE49-F238E27FC236}">
                <a16:creationId xmlns:a16="http://schemas.microsoft.com/office/drawing/2014/main" id="{97EEBBB0-E979-2ECA-1F78-0ACFF1B7D243}"/>
              </a:ext>
            </a:extLst>
          </p:cNvPr>
          <p:cNvCxnSpPr>
            <a:cxnSpLocks/>
          </p:cNvCxnSpPr>
          <p:nvPr userDrawn="1"/>
        </p:nvCxnSpPr>
        <p:spPr>
          <a:xfrm>
            <a:off x="2946400" y="3425371"/>
            <a:ext cx="76726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字版面配置區 61">
            <a:extLst>
              <a:ext uri="{FF2B5EF4-FFF2-40B4-BE49-F238E27FC236}">
                <a16:creationId xmlns:a16="http://schemas.microsoft.com/office/drawing/2014/main" id="{A42ECBFA-7CAA-4014-A791-201F33EF8BBF}"/>
              </a:ext>
            </a:extLst>
          </p:cNvPr>
          <p:cNvSpPr>
            <a:spLocks noGrp="1"/>
          </p:cNvSpPr>
          <p:nvPr>
            <p:ph type="body" sz="quarter" idx="28" hasCustomPrompt="1"/>
          </p:nvPr>
        </p:nvSpPr>
        <p:spPr>
          <a:xfrm>
            <a:off x="3618887" y="3810631"/>
            <a:ext cx="447685" cy="437519"/>
          </a:xfrm>
          <a:blipFill dpi="0" rotWithShape="0">
            <a:blip r:embed="rId3" cstate="screen">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1</a:t>
            </a:r>
            <a:endParaRPr lang="zh-TW" altLang="en-US"/>
          </a:p>
        </p:txBody>
      </p:sp>
      <p:sp>
        <p:nvSpPr>
          <p:cNvPr id="6" name="文字版面配置區 61">
            <a:extLst>
              <a:ext uri="{FF2B5EF4-FFF2-40B4-BE49-F238E27FC236}">
                <a16:creationId xmlns:a16="http://schemas.microsoft.com/office/drawing/2014/main" id="{38F406E2-E66D-00E9-9BFE-C3C60CFF4483}"/>
              </a:ext>
            </a:extLst>
          </p:cNvPr>
          <p:cNvSpPr>
            <a:spLocks noGrp="1"/>
          </p:cNvSpPr>
          <p:nvPr>
            <p:ph type="body" sz="quarter" idx="49" hasCustomPrompt="1"/>
          </p:nvPr>
        </p:nvSpPr>
        <p:spPr>
          <a:xfrm>
            <a:off x="419546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13" name="文字版面配置區 61">
            <a:extLst>
              <a:ext uri="{FF2B5EF4-FFF2-40B4-BE49-F238E27FC236}">
                <a16:creationId xmlns:a16="http://schemas.microsoft.com/office/drawing/2014/main" id="{40CA2672-E5E8-B174-BD33-FEC8C190DD1E}"/>
              </a:ext>
            </a:extLst>
          </p:cNvPr>
          <p:cNvSpPr>
            <a:spLocks noGrp="1"/>
          </p:cNvSpPr>
          <p:nvPr>
            <p:ph type="body" sz="quarter" idx="50" hasCustomPrompt="1"/>
          </p:nvPr>
        </p:nvSpPr>
        <p:spPr>
          <a:xfrm>
            <a:off x="3618887" y="4806311"/>
            <a:ext cx="447685" cy="437519"/>
          </a:xfrm>
          <a:blipFill dpi="0" rotWithShape="0">
            <a:blip r:embed="rId3" cstate="screen">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2</a:t>
            </a:r>
            <a:endParaRPr lang="zh-TW" altLang="en-US"/>
          </a:p>
        </p:txBody>
      </p:sp>
      <p:sp>
        <p:nvSpPr>
          <p:cNvPr id="23" name="文字版面配置區 61">
            <a:extLst>
              <a:ext uri="{FF2B5EF4-FFF2-40B4-BE49-F238E27FC236}">
                <a16:creationId xmlns:a16="http://schemas.microsoft.com/office/drawing/2014/main" id="{2AB58E88-4D77-A708-22B1-76B73C1B84B7}"/>
              </a:ext>
            </a:extLst>
          </p:cNvPr>
          <p:cNvSpPr>
            <a:spLocks noGrp="1"/>
          </p:cNvSpPr>
          <p:nvPr>
            <p:ph type="body" sz="quarter" idx="51" hasCustomPrompt="1"/>
          </p:nvPr>
        </p:nvSpPr>
        <p:spPr>
          <a:xfrm>
            <a:off x="419546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4" name="文字版面配置區 61">
            <a:extLst>
              <a:ext uri="{FF2B5EF4-FFF2-40B4-BE49-F238E27FC236}">
                <a16:creationId xmlns:a16="http://schemas.microsoft.com/office/drawing/2014/main" id="{E71B1B26-1FE6-6963-85AA-6187F6A65170}"/>
              </a:ext>
            </a:extLst>
          </p:cNvPr>
          <p:cNvSpPr>
            <a:spLocks noGrp="1"/>
          </p:cNvSpPr>
          <p:nvPr>
            <p:ph type="body" sz="quarter" idx="52" hasCustomPrompt="1"/>
          </p:nvPr>
        </p:nvSpPr>
        <p:spPr>
          <a:xfrm>
            <a:off x="3618887" y="5781671"/>
            <a:ext cx="447685" cy="437519"/>
          </a:xfrm>
          <a:blipFill dpi="0" rotWithShape="0">
            <a:blip r:embed="rId3" cstate="screen">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3</a:t>
            </a:r>
            <a:endParaRPr lang="zh-TW" altLang="en-US"/>
          </a:p>
        </p:txBody>
      </p:sp>
      <p:sp>
        <p:nvSpPr>
          <p:cNvPr id="25" name="文字版面配置區 61">
            <a:extLst>
              <a:ext uri="{FF2B5EF4-FFF2-40B4-BE49-F238E27FC236}">
                <a16:creationId xmlns:a16="http://schemas.microsoft.com/office/drawing/2014/main" id="{39072B5B-8B35-F3E5-4DD1-8085BC9FECFA}"/>
              </a:ext>
            </a:extLst>
          </p:cNvPr>
          <p:cNvSpPr>
            <a:spLocks noGrp="1"/>
          </p:cNvSpPr>
          <p:nvPr>
            <p:ph type="body" sz="quarter" idx="53" hasCustomPrompt="1"/>
          </p:nvPr>
        </p:nvSpPr>
        <p:spPr>
          <a:xfrm>
            <a:off x="792418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6" name="文字版面配置區 61">
            <a:extLst>
              <a:ext uri="{FF2B5EF4-FFF2-40B4-BE49-F238E27FC236}">
                <a16:creationId xmlns:a16="http://schemas.microsoft.com/office/drawing/2014/main" id="{09F8FC40-C0A5-1AA2-1EAE-58E46B171791}"/>
              </a:ext>
            </a:extLst>
          </p:cNvPr>
          <p:cNvSpPr>
            <a:spLocks noGrp="1"/>
          </p:cNvSpPr>
          <p:nvPr>
            <p:ph type="body" sz="quarter" idx="54" hasCustomPrompt="1"/>
          </p:nvPr>
        </p:nvSpPr>
        <p:spPr>
          <a:xfrm>
            <a:off x="7347607" y="3810631"/>
            <a:ext cx="447685" cy="437519"/>
          </a:xfrm>
          <a:blipFill dpi="0" rotWithShape="0">
            <a:blip r:embed="rId3" cstate="screen">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4</a:t>
            </a:r>
            <a:endParaRPr lang="zh-TW" altLang="en-US"/>
          </a:p>
        </p:txBody>
      </p:sp>
      <p:sp>
        <p:nvSpPr>
          <p:cNvPr id="27" name="文字版面配置區 61">
            <a:extLst>
              <a:ext uri="{FF2B5EF4-FFF2-40B4-BE49-F238E27FC236}">
                <a16:creationId xmlns:a16="http://schemas.microsoft.com/office/drawing/2014/main" id="{D507110A-9A95-F20E-4159-D772652CAF62}"/>
              </a:ext>
            </a:extLst>
          </p:cNvPr>
          <p:cNvSpPr>
            <a:spLocks noGrp="1"/>
          </p:cNvSpPr>
          <p:nvPr>
            <p:ph type="body" sz="quarter" idx="55" hasCustomPrompt="1"/>
          </p:nvPr>
        </p:nvSpPr>
        <p:spPr>
          <a:xfrm>
            <a:off x="792418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8" name="文字版面配置區 61">
            <a:extLst>
              <a:ext uri="{FF2B5EF4-FFF2-40B4-BE49-F238E27FC236}">
                <a16:creationId xmlns:a16="http://schemas.microsoft.com/office/drawing/2014/main" id="{1EC59672-D918-31D1-7ED0-C01FB4BA8B5A}"/>
              </a:ext>
            </a:extLst>
          </p:cNvPr>
          <p:cNvSpPr>
            <a:spLocks noGrp="1"/>
          </p:cNvSpPr>
          <p:nvPr>
            <p:ph type="body" sz="quarter" idx="56" hasCustomPrompt="1"/>
          </p:nvPr>
        </p:nvSpPr>
        <p:spPr>
          <a:xfrm>
            <a:off x="7347607" y="4806311"/>
            <a:ext cx="447685" cy="437519"/>
          </a:xfrm>
          <a:blipFill dpi="0" rotWithShape="0">
            <a:blip r:embed="rId3" cstate="screen">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5</a:t>
            </a:r>
            <a:endParaRPr lang="zh-TW" altLang="en-US"/>
          </a:p>
        </p:txBody>
      </p:sp>
      <p:sp>
        <p:nvSpPr>
          <p:cNvPr id="29" name="文字版面配置區 61">
            <a:extLst>
              <a:ext uri="{FF2B5EF4-FFF2-40B4-BE49-F238E27FC236}">
                <a16:creationId xmlns:a16="http://schemas.microsoft.com/office/drawing/2014/main" id="{4A38ECA5-FC28-128E-9E61-140F639FF7BF}"/>
              </a:ext>
            </a:extLst>
          </p:cNvPr>
          <p:cNvSpPr>
            <a:spLocks noGrp="1"/>
          </p:cNvSpPr>
          <p:nvPr>
            <p:ph type="body" sz="quarter" idx="57" hasCustomPrompt="1"/>
          </p:nvPr>
        </p:nvSpPr>
        <p:spPr>
          <a:xfrm>
            <a:off x="792418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30" name="文字版面配置區 61">
            <a:extLst>
              <a:ext uri="{FF2B5EF4-FFF2-40B4-BE49-F238E27FC236}">
                <a16:creationId xmlns:a16="http://schemas.microsoft.com/office/drawing/2014/main" id="{2862DF12-0BA8-3886-2183-53FAE429482D}"/>
              </a:ext>
            </a:extLst>
          </p:cNvPr>
          <p:cNvSpPr>
            <a:spLocks noGrp="1"/>
          </p:cNvSpPr>
          <p:nvPr>
            <p:ph type="body" sz="quarter" idx="58" hasCustomPrompt="1"/>
          </p:nvPr>
        </p:nvSpPr>
        <p:spPr>
          <a:xfrm>
            <a:off x="7347607" y="5781671"/>
            <a:ext cx="447685" cy="437519"/>
          </a:xfrm>
          <a:blipFill dpi="0" rotWithShape="0">
            <a:blip r:embed="rId3" cstate="screen">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6</a:t>
            </a:r>
            <a:endParaRPr lang="zh-TW" altLang="en-US"/>
          </a:p>
        </p:txBody>
      </p:sp>
    </p:spTree>
    <p:extLst>
      <p:ext uri="{BB962C8B-B14F-4D97-AF65-F5344CB8AC3E}">
        <p14:creationId xmlns:p14="http://schemas.microsoft.com/office/powerpoint/2010/main" val="241774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solidFill>
        <a:effectLst/>
      </p:bgPr>
    </p:bg>
    <p:spTree>
      <p:nvGrpSpPr>
        <p:cNvPr id="1" name=""/>
        <p:cNvGrpSpPr/>
        <p:nvPr/>
      </p:nvGrpSpPr>
      <p:grpSpPr>
        <a:xfrm>
          <a:off x="0" y="0"/>
          <a:ext cx="0" cy="0"/>
          <a:chOff x="0" y="0"/>
          <a:chExt cx="0" cy="0"/>
        </a:xfrm>
      </p:grpSpPr>
      <p:cxnSp>
        <p:nvCxnSpPr>
          <p:cNvPr id="18" name="Straight Connector 13">
            <a:extLst>
              <a:ext uri="{FF2B5EF4-FFF2-40B4-BE49-F238E27FC236}">
                <a16:creationId xmlns:a16="http://schemas.microsoft.com/office/drawing/2014/main" id="{2CBE26C0-8301-A6D6-4B39-51092A4201F0}"/>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9" name="標題版面配置區 10">
            <a:extLst>
              <a:ext uri="{FF2B5EF4-FFF2-40B4-BE49-F238E27FC236}">
                <a16:creationId xmlns:a16="http://schemas.microsoft.com/office/drawing/2014/main" id="{06F6EF63-A396-ED81-E81D-0077C7BF27D8}"/>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20" name="文字版面配置區 11">
            <a:extLst>
              <a:ext uri="{FF2B5EF4-FFF2-40B4-BE49-F238E27FC236}">
                <a16:creationId xmlns:a16="http://schemas.microsoft.com/office/drawing/2014/main" id="{5D29BB83-CE61-E891-19A5-807C04A1F66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pPr/>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08457" y="801914"/>
            <a:ext cx="5109029" cy="5254172"/>
          </a:xfrm>
          <a:prstGeom prst="rect">
            <a:avLst/>
          </a:prstGeom>
        </p:spPr>
      </p:pic>
    </p:spTree>
    <p:extLst>
      <p:ext uri="{BB962C8B-B14F-4D97-AF65-F5344CB8AC3E}">
        <p14:creationId xmlns:p14="http://schemas.microsoft.com/office/powerpoint/2010/main" val="386083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circle(out)">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65F8F4A9-7F17-5BB7-8B81-6381A86585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57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accent1"/>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0716062-8426-1F6D-4C18-C4593EB380A6}"/>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68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95979B"/>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3" name="Straight Connector 13">
            <a:extLst>
              <a:ext uri="{FF2B5EF4-FFF2-40B4-BE49-F238E27FC236}">
                <a16:creationId xmlns:a16="http://schemas.microsoft.com/office/drawing/2014/main" id="{DE1E989A-C21F-D815-7304-8AE92060C704}"/>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7" name="標題版面配置區 10">
            <a:extLst>
              <a:ext uri="{FF2B5EF4-FFF2-40B4-BE49-F238E27FC236}">
                <a16:creationId xmlns:a16="http://schemas.microsoft.com/office/drawing/2014/main" id="{D1862A91-4F0D-DB71-D17C-EAC7DF4A78EB}"/>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8" name="文字版面配置區 11">
            <a:extLst>
              <a:ext uri="{FF2B5EF4-FFF2-40B4-BE49-F238E27FC236}">
                <a16:creationId xmlns:a16="http://schemas.microsoft.com/office/drawing/2014/main" id="{6259A965-6C30-810B-338E-90FF95DC06A5}"/>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pic>
        <p:nvPicPr>
          <p:cNvPr id="4" name="圖片 3" descr="一張含有 文字, 美工圖案 的圖片&#10;&#10;自動產生的描述">
            <a:extLst>
              <a:ext uri="{FF2B5EF4-FFF2-40B4-BE49-F238E27FC236}">
                <a16:creationId xmlns:a16="http://schemas.microsoft.com/office/drawing/2014/main" id="{0E2D6466-93D5-8BB1-5ED3-083D1EF1B8C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33992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par>
                                <p:cTn id="12" presetID="42"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20000"/>
                  <a:lumOff val="8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Tree>
    <p:extLst>
      <p:ext uri="{BB962C8B-B14F-4D97-AF65-F5344CB8AC3E}">
        <p14:creationId xmlns:p14="http://schemas.microsoft.com/office/powerpoint/2010/main" val="84171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solidFill>
        <a:effectLst/>
      </p:bgPr>
    </p:bg>
    <p:spTree>
      <p:nvGrpSpPr>
        <p:cNvPr id="1" name=""/>
        <p:cNvGrpSpPr/>
        <p:nvPr/>
      </p:nvGrpSpPr>
      <p:grpSpPr>
        <a:xfrm>
          <a:off x="0" y="0"/>
          <a:ext cx="0" cy="0"/>
          <a:chOff x="0" y="0"/>
          <a:chExt cx="0" cy="0"/>
        </a:xfrm>
      </p:grpSpPr>
      <p:cxnSp>
        <p:nvCxnSpPr>
          <p:cNvPr id="18" name="Straight Connector 13">
            <a:extLst>
              <a:ext uri="{FF2B5EF4-FFF2-40B4-BE49-F238E27FC236}">
                <a16:creationId xmlns:a16="http://schemas.microsoft.com/office/drawing/2014/main" id="{2CBE26C0-8301-A6D6-4B39-51092A4201F0}"/>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9" name="標題版面配置區 10">
            <a:extLst>
              <a:ext uri="{FF2B5EF4-FFF2-40B4-BE49-F238E27FC236}">
                <a16:creationId xmlns:a16="http://schemas.microsoft.com/office/drawing/2014/main" id="{06F6EF63-A396-ED81-E81D-0077C7BF27D8}"/>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20" name="文字版面配置區 11">
            <a:extLst>
              <a:ext uri="{FF2B5EF4-FFF2-40B4-BE49-F238E27FC236}">
                <a16:creationId xmlns:a16="http://schemas.microsoft.com/office/drawing/2014/main" id="{5D29BB83-CE61-E891-19A5-807C04A1F66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pPr/>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pic>
        <p:nvPicPr>
          <p:cNvPr id="2" name="圖片 1" descr="一張含有 文字, 美工圖案 的圖片&#10;&#10;自動產生的描述">
            <a:extLst>
              <a:ext uri="{FF2B5EF4-FFF2-40B4-BE49-F238E27FC236}">
                <a16:creationId xmlns:a16="http://schemas.microsoft.com/office/drawing/2014/main" id="{B13DC8E9-913F-1E80-BE90-B672323DE48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176121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circle(out)">
                                      <p:cBhvr>
                                        <p:cTn id="11" dur="500"/>
                                        <p:tgtEl>
                                          <p:spTgt spid="24"/>
                                        </p:tgtEl>
                                      </p:cBhvr>
                                    </p:animEffect>
                                  </p:childTnLst>
                                </p:cTn>
                              </p:par>
                              <p:par>
                                <p:cTn id="12" presetID="42"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ppt_x</p:attrName>
                                        </p:attrNameLst>
                                      </p:cBhvr>
                                      <p:tavLst>
                                        <p:tav tm="0">
                                          <p:val>
                                            <p:strVal val="#ppt_x"/>
                                          </p:val>
                                        </p:tav>
                                        <p:tav tm="100000">
                                          <p:val>
                                            <p:strVal val="#ppt_x"/>
                                          </p:val>
                                        </p:tav>
                                      </p:tavLst>
                                    </p:anim>
                                    <p:anim calcmode="lin" valueType="num">
                                      <p:cBhvr>
                                        <p:cTn id="16"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60000"/>
                  <a:lumOff val="4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75FC7DC7-BF85-94A5-9C3C-CD83B74C93F4}"/>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212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9" name="Straight Connector 13">
            <a:extLst>
              <a:ext uri="{FF2B5EF4-FFF2-40B4-BE49-F238E27FC236}">
                <a16:creationId xmlns:a16="http://schemas.microsoft.com/office/drawing/2014/main" id="{BA0CF3B8-522E-ABCE-54A6-EF9AA07EFEA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0" name="標題版面配置區 10">
            <a:extLst>
              <a:ext uri="{FF2B5EF4-FFF2-40B4-BE49-F238E27FC236}">
                <a16:creationId xmlns:a16="http://schemas.microsoft.com/office/drawing/2014/main" id="{C2217335-DCD5-3D16-6120-2CC8FDD3D7BF}"/>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11" name="文字版面配置區 11">
            <a:extLst>
              <a:ext uri="{FF2B5EF4-FFF2-40B4-BE49-F238E27FC236}">
                <a16:creationId xmlns:a16="http://schemas.microsoft.com/office/drawing/2014/main" id="{614CC118-5307-704E-6D8C-B6162E7D383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47960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A489929E-7B3B-4CAD-8097-4AEA6F6921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51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99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F31BEC75-8B52-027A-FD55-3F4600A55AA3}"/>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71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4"/>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26672422-0D34-2AAE-4ED8-C5DB7EBD39E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6" name="標題版面配置區 10">
            <a:extLst>
              <a:ext uri="{FF2B5EF4-FFF2-40B4-BE49-F238E27FC236}">
                <a16:creationId xmlns:a16="http://schemas.microsoft.com/office/drawing/2014/main" id="{E20FFCAE-BA9B-FEE3-6D64-0ADE006EB647}"/>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F41BC64D-937F-2DEB-C573-833C893330CF}"/>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269666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20000"/>
                  <a:lumOff val="8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Content Placeholder 2">
            <a:extLst>
              <a:ext uri="{FF2B5EF4-FFF2-40B4-BE49-F238E27FC236}">
                <a16:creationId xmlns:a16="http://schemas.microsoft.com/office/drawing/2014/main" id="{09EB752A-68CB-1832-F753-239CF3450875}"/>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accent4"/>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60000"/>
                  <a:lumOff val="4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469E1B7-B26A-38EB-0464-723F146028C5}"/>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7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5"/>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A61E049A-A96F-9580-8A79-71714D6E510F}"/>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3" name="標題版面配置區 10">
            <a:extLst>
              <a:ext uri="{FF2B5EF4-FFF2-40B4-BE49-F238E27FC236}">
                <a16:creationId xmlns:a16="http://schemas.microsoft.com/office/drawing/2014/main" id="{489DAF5B-4A0F-E7FE-A48A-5F6D3401FFF3}"/>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BDFAE21A-FF23-10E9-39E7-04E915DAA0CE}"/>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pic>
        <p:nvPicPr>
          <p:cNvPr id="4" name="圖片 3" descr="一張含有 文字, 美工圖案 的圖片&#10;&#10;自動產生的描述">
            <a:extLst>
              <a:ext uri="{FF2B5EF4-FFF2-40B4-BE49-F238E27FC236}">
                <a16:creationId xmlns:a16="http://schemas.microsoft.com/office/drawing/2014/main" id="{734F5CBF-A67F-8710-5DBA-931808AF2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31729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sz="3200">
                <a:solidFill>
                  <a:schemeClr val="bg2"/>
                </a:solidFill>
                <a:latin typeface="Microsoft JhengHei" panose="020B0604030504040204" pitchFamily="34" charset="-120"/>
                <a:ea typeface="Microsoft JhengHei" panose="020B0604030504040204" pitchFamily="34" charset="-120"/>
              </a:rPr>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20000"/>
                  <a:lumOff val="8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9E2F8FC2-CDEE-AB07-373A-2CD934056B42}"/>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93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accent5"/>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60000"/>
                  <a:lumOff val="4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B0592874-CA3E-9B62-5994-E9A08DC3FB69}"/>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38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65F8F4A9-7F17-5BB7-8B81-6381A86585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20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chemeClr val="accent1">
                <a:alpha val="70000"/>
              </a:schemeClr>
            </a:gs>
            <a:gs pos="48000">
              <a:schemeClr val="accent2">
                <a:alpha val="70000"/>
              </a:schemeClr>
            </a:gs>
            <a:gs pos="100000">
              <a:schemeClr val="accent3">
                <a:alpha val="70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10714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696801" y="1400563"/>
            <a:ext cx="4600913" cy="1676466"/>
          </a:xfrm>
          <a:prstGeom prst="rect">
            <a:avLst/>
          </a:prstGeom>
        </p:spPr>
        <p:txBody>
          <a:bodyPr vert="horz" lIns="91440" tIns="45720" rIns="91440" bIns="45720" rtlCol="0" anchor="t">
            <a:normAutofit/>
          </a:bodyPr>
          <a:lstStyle>
            <a:lvl1pPr marL="0" indent="0">
              <a:buNone/>
              <a:defRPr sz="3200" b="1" i="0">
                <a:solidFill>
                  <a:schemeClr val="bg1"/>
                </a:solidFill>
                <a:latin typeface="微軟正黑體" panose="020B0604030504040204" pitchFamily="34" charset="-120"/>
                <a:ea typeface="微軟正黑體" panose="020B0604030504040204" pitchFamily="34" charset="-120"/>
              </a:defRPr>
            </a:lvl1pPr>
          </a:lstStyle>
          <a:p>
            <a:pPr lvl="0"/>
            <a:r>
              <a:rPr kumimoji="1" lang="en-US" altLang="zh-TW"/>
              <a:t>Thanks for Your Attention</a:t>
            </a:r>
            <a:endParaRPr kumimoji="1" lang="zh-TW" altLang="en-US"/>
          </a:p>
        </p:txBody>
      </p:sp>
      <p:pic>
        <p:nvPicPr>
          <p:cNvPr id="4" name="圖片 3" descr="一張含有 電子產品 的圖片&#10;&#10;自動產生的描述">
            <a:extLst>
              <a:ext uri="{FF2B5EF4-FFF2-40B4-BE49-F238E27FC236}">
                <a16:creationId xmlns:a16="http://schemas.microsoft.com/office/drawing/2014/main" id="{57D232CE-86CF-A1C9-7225-7C1A08746B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60948" y="2108324"/>
            <a:ext cx="9499352" cy="4749676"/>
          </a:xfrm>
          <a:prstGeom prst="rect">
            <a:avLst/>
          </a:prstGeom>
        </p:spPr>
      </p:pic>
      <p:pic>
        <p:nvPicPr>
          <p:cNvPr id="6" name="圖片 5">
            <a:extLst>
              <a:ext uri="{FF2B5EF4-FFF2-40B4-BE49-F238E27FC236}">
                <a16:creationId xmlns:a16="http://schemas.microsoft.com/office/drawing/2014/main" id="{2FF2FB17-80FC-9F76-018F-865EF0FC5D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0730" y="682172"/>
            <a:ext cx="3419054" cy="165094"/>
          </a:xfrm>
          <a:prstGeom prst="rect">
            <a:avLst/>
          </a:prstGeom>
        </p:spPr>
      </p:pic>
      <p:sp>
        <p:nvSpPr>
          <p:cNvPr id="3" name="文字方塊 2">
            <a:extLst>
              <a:ext uri="{FF2B5EF4-FFF2-40B4-BE49-F238E27FC236}">
                <a16:creationId xmlns:a16="http://schemas.microsoft.com/office/drawing/2014/main" id="{31EDFAD7-715B-75D6-E6E1-4AC9187BE41D}"/>
              </a:ext>
            </a:extLst>
          </p:cNvPr>
          <p:cNvSpPr txBox="1"/>
          <p:nvPr userDrawn="1"/>
        </p:nvSpPr>
        <p:spPr>
          <a:xfrm>
            <a:off x="719091" y="6223247"/>
            <a:ext cx="3732240" cy="307777"/>
          </a:xfrm>
          <a:prstGeom prst="rect">
            <a:avLst/>
          </a:prstGeom>
          <a:noFill/>
        </p:spPr>
        <p:txBody>
          <a:bodyPr wrap="none" rtlCol="0">
            <a:spAutoFit/>
          </a:bodyPr>
          <a:lstStyle/>
          <a:p>
            <a:r>
              <a:rPr lang="en-US" altLang="zh-TW" sz="1400" kern="1200">
                <a:solidFill>
                  <a:schemeClr val="bg1"/>
                </a:solidFill>
                <a:latin typeface="微軟正黑體" panose="020B0604030504040204" pitchFamily="34" charset="-120"/>
                <a:ea typeface="微軟正黑體" panose="020B0604030504040204" pitchFamily="34" charset="-120"/>
                <a:cs typeface="+mj-cs"/>
              </a:rPr>
              <a:t>LEOTEK Electronics USA, LLC. | Leotek.com</a:t>
            </a:r>
            <a:endParaRPr lang="zh-TW" altLang="en-US" sz="1400" kern="1200">
              <a:solidFill>
                <a:schemeClr val="bg1"/>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1078585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章節標題">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2607DEF4-ADF7-8298-46EB-BD7662B87E8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文字版面配置區 2">
            <a:extLst>
              <a:ext uri="{FF2B5EF4-FFF2-40B4-BE49-F238E27FC236}">
                <a16:creationId xmlns:a16="http://schemas.microsoft.com/office/drawing/2014/main" id="{1A1F3112-6426-5499-FEA5-AF685E279351}"/>
              </a:ext>
            </a:extLst>
          </p:cNvPr>
          <p:cNvSpPr>
            <a:spLocks noGrp="1"/>
          </p:cNvSpPr>
          <p:nvPr>
            <p:ph type="body" idx="1"/>
          </p:nvPr>
        </p:nvSpPr>
        <p:spPr>
          <a:xfrm>
            <a:off x="355693" y="1270000"/>
            <a:ext cx="11336635" cy="4849630"/>
          </a:xfrm>
          <a:prstGeom prst="rect">
            <a:avLst/>
          </a:prstGeom>
        </p:spPr>
        <p:txBody>
          <a:bodyPr/>
          <a:lstStyle>
            <a:lvl1pPr marL="0" indent="0">
              <a:buNone/>
              <a:defRPr sz="2400" b="0" i="0">
                <a:solidFill>
                  <a:schemeClr val="tx1">
                    <a:tint val="75000"/>
                  </a:schemeClr>
                </a:solidFill>
                <a:latin typeface="Noto Sans CJK TC Regular" panose="020B0500000000000000" pitchFamily="34" charset="-128"/>
                <a:ea typeface="Noto Sans CJK TC Regular"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11" name="標題 10">
            <a:extLst>
              <a:ext uri="{FF2B5EF4-FFF2-40B4-BE49-F238E27FC236}">
                <a16:creationId xmlns:a16="http://schemas.microsoft.com/office/drawing/2014/main" id="{7A04520A-8A7C-EA69-7A3B-1595ABEA4471}"/>
              </a:ext>
            </a:extLst>
          </p:cNvPr>
          <p:cNvSpPr>
            <a:spLocks noGrp="1"/>
          </p:cNvSpPr>
          <p:nvPr>
            <p:ph type="title" hasCustomPrompt="1"/>
          </p:nvPr>
        </p:nvSpPr>
        <p:spPr>
          <a:xfrm>
            <a:off x="355693" y="249903"/>
            <a:ext cx="10515600" cy="816897"/>
          </a:xfrm>
          <a:prstGeom prst="rect">
            <a:avLst/>
          </a:prstGeom>
        </p:spPr>
        <p:txBody>
          <a:bodyPr/>
          <a:lstStyle>
            <a:lvl1pPr>
              <a:defRPr sz="4400" b="0" i="0">
                <a:latin typeface="Noto Sans CJK TC Medium" panose="020B0500000000000000" pitchFamily="34" charset="-128"/>
                <a:ea typeface="Noto Sans CJK TC Medium" panose="020B0500000000000000" pitchFamily="34" charset="-128"/>
              </a:defRPr>
            </a:lvl1pPr>
          </a:lstStyle>
          <a:p>
            <a:r>
              <a:rPr kumimoji="1" lang="zh-TW" altLang="en-US"/>
              <a:t>按一下以編輯標題樣式</a:t>
            </a:r>
          </a:p>
        </p:txBody>
      </p:sp>
    </p:spTree>
    <p:extLst>
      <p:ext uri="{BB962C8B-B14F-4D97-AF65-F5344CB8AC3E}">
        <p14:creationId xmlns:p14="http://schemas.microsoft.com/office/powerpoint/2010/main" val="3976158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accent1"/>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0716062-8426-1F6D-4C18-C4593EB380A6}"/>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6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95979B"/>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3" name="Straight Connector 13">
            <a:extLst>
              <a:ext uri="{FF2B5EF4-FFF2-40B4-BE49-F238E27FC236}">
                <a16:creationId xmlns:a16="http://schemas.microsoft.com/office/drawing/2014/main" id="{DE1E989A-C21F-D815-7304-8AE92060C704}"/>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7" name="標題版面配置區 10">
            <a:extLst>
              <a:ext uri="{FF2B5EF4-FFF2-40B4-BE49-F238E27FC236}">
                <a16:creationId xmlns:a16="http://schemas.microsoft.com/office/drawing/2014/main" id="{D1862A91-4F0D-DB71-D17C-EAC7DF4A78EB}"/>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8" name="文字版面配置區 11">
            <a:extLst>
              <a:ext uri="{FF2B5EF4-FFF2-40B4-BE49-F238E27FC236}">
                <a16:creationId xmlns:a16="http://schemas.microsoft.com/office/drawing/2014/main" id="{6259A965-6C30-810B-338E-90FF95DC06A5}"/>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pic>
        <p:nvPicPr>
          <p:cNvPr id="4" name="圖片 3" descr="一張含有 文字, 美工圖案 的圖片&#10;&#10;自動產生的描述">
            <a:extLst>
              <a:ext uri="{FF2B5EF4-FFF2-40B4-BE49-F238E27FC236}">
                <a16:creationId xmlns:a16="http://schemas.microsoft.com/office/drawing/2014/main" id="{DC9A5CB0-F39E-2870-91F9-0592A7292B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64605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par>
                                <p:cTn id="12" presetID="42"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20000"/>
                  <a:lumOff val="8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Tree>
    <p:extLst>
      <p:ext uri="{BB962C8B-B14F-4D97-AF65-F5344CB8AC3E}">
        <p14:creationId xmlns:p14="http://schemas.microsoft.com/office/powerpoint/2010/main" val="334328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60000"/>
                  <a:lumOff val="4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75FC7DC7-BF85-94A5-9C3C-CD83B74C93F4}"/>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45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9" name="Straight Connector 13">
            <a:extLst>
              <a:ext uri="{FF2B5EF4-FFF2-40B4-BE49-F238E27FC236}">
                <a16:creationId xmlns:a16="http://schemas.microsoft.com/office/drawing/2014/main" id="{BA0CF3B8-522E-ABCE-54A6-EF9AA07EFEA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0" name="標題版面配置區 10">
            <a:extLst>
              <a:ext uri="{FF2B5EF4-FFF2-40B4-BE49-F238E27FC236}">
                <a16:creationId xmlns:a16="http://schemas.microsoft.com/office/drawing/2014/main" id="{C2217335-DCD5-3D16-6120-2CC8FDD3D7BF}"/>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11" name="文字版面配置區 11">
            <a:extLst>
              <a:ext uri="{FF2B5EF4-FFF2-40B4-BE49-F238E27FC236}">
                <a16:creationId xmlns:a16="http://schemas.microsoft.com/office/drawing/2014/main" id="{614CC118-5307-704E-6D8C-B6162E7D383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pic>
        <p:nvPicPr>
          <p:cNvPr id="3" name="圖片 2" descr="一張含有 文字, 美工圖案 的圖片&#10;&#10;自動產生的描述">
            <a:extLst>
              <a:ext uri="{FF2B5EF4-FFF2-40B4-BE49-F238E27FC236}">
                <a16:creationId xmlns:a16="http://schemas.microsoft.com/office/drawing/2014/main" id="{15FB7985-3445-527F-4E6A-FE3291884ED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72409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par>
                                <p:cTn id="12" presetID="42"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E9962-487E-438E-98C3-AD7498B74255}" type="datetime3">
              <a:rPr lang="en-US" altLang="zh-TW" smtClean="0"/>
              <a:t>15 August 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90225-7458-4E5F-AFE5-E142CAAEBF37}" type="slidenum">
              <a:rPr lang="en-US" smtClean="0"/>
              <a:t>‹#›</a:t>
            </a:fld>
            <a:endParaRPr lang="en-US"/>
          </a:p>
        </p:txBody>
      </p:sp>
      <p:sp>
        <p:nvSpPr>
          <p:cNvPr id="7" name="MSIPCMContentMarking" descr="{&quot;HashCode&quot;:1017120012,&quot;Placement&quot;:&quot;Header&quot;,&quot;Top&quot;:0.0,&quot;Left&quot;:779.585144,&quot;SlideWidth&quot;:960,&quot;SlideHeight&quot;:540}">
            <a:extLst>
              <a:ext uri="{FF2B5EF4-FFF2-40B4-BE49-F238E27FC236}">
                <a16:creationId xmlns:a16="http://schemas.microsoft.com/office/drawing/2014/main" id="{53C28AD3-63A4-F385-AD38-3168C1D462A8}"/>
              </a:ext>
            </a:extLst>
          </p:cNvPr>
          <p:cNvSpPr txBox="1"/>
          <p:nvPr userDrawn="1"/>
        </p:nvSpPr>
        <p:spPr>
          <a:xfrm>
            <a:off x="9900731" y="0"/>
            <a:ext cx="2291268" cy="296525"/>
          </a:xfrm>
          <a:prstGeom prst="rect">
            <a:avLst/>
          </a:prstGeom>
          <a:noFill/>
        </p:spPr>
        <p:txBody>
          <a:bodyPr vert="horz" wrap="square" lIns="0" tIns="0" rIns="0" bIns="0" rtlCol="0" anchor="ctr" anchorCtr="1">
            <a:spAutoFit/>
          </a:bodyPr>
          <a:lstStyle/>
          <a:p>
            <a:pPr algn="r">
              <a:spcBef>
                <a:spcPts val="0"/>
              </a:spcBef>
              <a:spcAft>
                <a:spcPts val="0"/>
              </a:spcAft>
            </a:pPr>
            <a:r>
              <a:rPr lang="en-US" altLang="zh-TW" sz="1200">
                <a:solidFill>
                  <a:srgbClr val="000000"/>
                </a:solidFill>
                <a:latin typeface="Calibri" panose="020F0502020204030204" pitchFamily="34" charset="0"/>
              </a:rPr>
              <a:t>LITEON Internal Use </a:t>
            </a:r>
            <a:r>
              <a:rPr lang="zh-TW" altLang="en-US" sz="1200">
                <a:solidFill>
                  <a:srgbClr val="000000"/>
                </a:solidFill>
                <a:latin typeface="Calibri" panose="020F0502020204030204" pitchFamily="34" charset="0"/>
              </a:rPr>
              <a:t>內部使用 </a:t>
            </a:r>
          </a:p>
        </p:txBody>
      </p:sp>
    </p:spTree>
    <p:extLst>
      <p:ext uri="{BB962C8B-B14F-4D97-AF65-F5344CB8AC3E}">
        <p14:creationId xmlns:p14="http://schemas.microsoft.com/office/powerpoint/2010/main" val="5915476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E9962-487E-438E-98C3-AD7498B74255}" type="datetime3">
              <a:rPr lang="en-US" altLang="zh-TW" smtClean="0"/>
              <a:t>15 August 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90225-7458-4E5F-AFE5-E142CAAEBF37}" type="slidenum">
              <a:rPr lang="en-US" smtClean="0"/>
              <a:t>‹#›</a:t>
            </a:fld>
            <a:endParaRPr lang="en-US"/>
          </a:p>
        </p:txBody>
      </p:sp>
      <p:sp>
        <p:nvSpPr>
          <p:cNvPr id="7" name="MSIPCMContentMarking" descr="{&quot;HashCode&quot;:1017120012,&quot;Placement&quot;:&quot;Header&quot;,&quot;Top&quot;:0.0,&quot;Left&quot;:779.585144,&quot;SlideWidth&quot;:960,&quot;SlideHeight&quot;:540}">
            <a:extLst>
              <a:ext uri="{FF2B5EF4-FFF2-40B4-BE49-F238E27FC236}">
                <a16:creationId xmlns:a16="http://schemas.microsoft.com/office/drawing/2014/main" id="{CB5D914A-1AFA-2FA0-09FC-C3AC99C8A307}"/>
              </a:ext>
            </a:extLst>
          </p:cNvPr>
          <p:cNvSpPr txBox="1"/>
          <p:nvPr userDrawn="1"/>
        </p:nvSpPr>
        <p:spPr>
          <a:xfrm>
            <a:off x="9900731" y="0"/>
            <a:ext cx="2291268" cy="296525"/>
          </a:xfrm>
          <a:prstGeom prst="rect">
            <a:avLst/>
          </a:prstGeom>
          <a:noFill/>
        </p:spPr>
        <p:txBody>
          <a:bodyPr vert="horz" wrap="square" lIns="0" tIns="0" rIns="0" bIns="0" rtlCol="0" anchor="ctr" anchorCtr="1">
            <a:spAutoFit/>
          </a:bodyPr>
          <a:lstStyle/>
          <a:p>
            <a:pPr algn="r">
              <a:spcBef>
                <a:spcPts val="0"/>
              </a:spcBef>
              <a:spcAft>
                <a:spcPts val="0"/>
              </a:spcAft>
            </a:pPr>
            <a:r>
              <a:rPr lang="en-US" altLang="zh-TW" sz="1200">
                <a:solidFill>
                  <a:srgbClr val="000000"/>
                </a:solidFill>
                <a:latin typeface="Calibri" panose="020F0502020204030204" pitchFamily="34" charset="0"/>
              </a:rPr>
              <a:t>LITEON Internal Use </a:t>
            </a:r>
            <a:r>
              <a:rPr lang="zh-TW" altLang="en-US" sz="1200">
                <a:solidFill>
                  <a:srgbClr val="000000"/>
                </a:solidFill>
                <a:latin typeface="Calibri" panose="020F0502020204030204" pitchFamily="34" charset="0"/>
              </a:rPr>
              <a:t>內部使用 </a:t>
            </a:r>
          </a:p>
        </p:txBody>
      </p:sp>
    </p:spTree>
    <p:extLst>
      <p:ext uri="{BB962C8B-B14F-4D97-AF65-F5344CB8AC3E}">
        <p14:creationId xmlns:p14="http://schemas.microsoft.com/office/powerpoint/2010/main" val="302889277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38.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2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29.png"/><Relationship Id="rId2"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image" Target="../media/image56.png"/><Relationship Id="rId11" Type="http://schemas.openxmlformats.org/officeDocument/2006/relationships/image" Target="../media/image27.png"/><Relationship Id="rId5" Type="http://schemas.openxmlformats.org/officeDocument/2006/relationships/image" Target="../media/image55.png"/><Relationship Id="rId10" Type="http://schemas.openxmlformats.org/officeDocument/2006/relationships/image" Target="../media/image26.png"/><Relationship Id="rId4" Type="http://schemas.openxmlformats.org/officeDocument/2006/relationships/image" Target="../media/image54.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69.png"/><Relationship Id="rId3" Type="http://schemas.microsoft.com/office/2007/relationships/hdphoto" Target="../media/hdphoto1.wdp"/><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 Id="rId14"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2.png"/><Relationship Id="rId1" Type="http://schemas.openxmlformats.org/officeDocument/2006/relationships/slideLayout" Target="../slideLayouts/slideLayout10.xml"/><Relationship Id="rId5" Type="http://schemas.openxmlformats.org/officeDocument/2006/relationships/hyperlink" Target="https://www.jvsg.com/calculators/cctv-lens-calculator/" TargetMode="Externa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taichung.gov.tw/2398330/post" TargetMode="External"/><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1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image" Target="../media/image98.png"/><Relationship Id="rId1" Type="http://schemas.openxmlformats.org/officeDocument/2006/relationships/slideLayout" Target="../slideLayouts/slideLayout16.xml"/><Relationship Id="rId6" Type="http://schemas.openxmlformats.org/officeDocument/2006/relationships/image" Target="../media/image101.png"/><Relationship Id="rId5" Type="http://schemas.microsoft.com/office/2007/relationships/hdphoto" Target="../media/hdphoto3.wdp"/><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2.jpeg"/><Relationship Id="rId7" Type="http://schemas.openxmlformats.org/officeDocument/2006/relationships/image" Target="../media/image106.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3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hyperlink" Target="https://www.itsinternational.com/its5/feature/why-keeping-count-so-important-traffic-management" TargetMode="Externa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hyperlink" Target="https://transportation.libguides.com/c.php?g=962768&amp;p=6953677" TargetMode="Externa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29.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FBE0F0-3A6B-8176-260A-06C523BA08A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CF38164-D0A1-6A7B-1C4B-0CCB95E94942}"/>
              </a:ext>
            </a:extLst>
          </p:cNvPr>
          <p:cNvSpPr>
            <a:spLocks noGrp="1"/>
          </p:cNvSpPr>
          <p:nvPr>
            <p:ph idx="1"/>
          </p:nvPr>
        </p:nvSpPr>
        <p:spPr/>
        <p:txBody>
          <a:bodyPr>
            <a:normAutofit fontScale="77500" lnSpcReduction="20000"/>
          </a:bodyPr>
          <a:lstStyle/>
          <a:p>
            <a:r>
              <a:rPr lang="zh-TW" altLang="en-US" dirty="0"/>
              <a:t>攝影機於路口交通應用之感測需求研究</a:t>
            </a:r>
          </a:p>
        </p:txBody>
      </p:sp>
      <p:sp>
        <p:nvSpPr>
          <p:cNvPr id="4" name="日期版面配置區 3">
            <a:extLst>
              <a:ext uri="{FF2B5EF4-FFF2-40B4-BE49-F238E27FC236}">
                <a16:creationId xmlns:a16="http://schemas.microsoft.com/office/drawing/2014/main" id="{F013C0EB-DA6A-B0F4-07B7-809BFCEC42A9}"/>
              </a:ext>
            </a:extLst>
          </p:cNvPr>
          <p:cNvSpPr>
            <a:spLocks noGrp="1"/>
          </p:cNvSpPr>
          <p:nvPr>
            <p:ph type="dt" sz="half" idx="10"/>
          </p:nvPr>
        </p:nvSpPr>
        <p:spPr/>
        <p:txBody>
          <a:bodyPr/>
          <a:lstStyle/>
          <a:p>
            <a:fld id="{0E67C480-1515-4254-9025-3853D21EC8D6}" type="datetime3">
              <a:rPr lang="en-US" altLang="zh-TW" smtClean="0"/>
              <a:pPr/>
              <a:t>15 August 2024</a:t>
            </a:fld>
            <a:endParaRPr lang="en-US"/>
          </a:p>
        </p:txBody>
      </p:sp>
    </p:spTree>
    <p:extLst>
      <p:ext uri="{BB962C8B-B14F-4D97-AF65-F5344CB8AC3E}">
        <p14:creationId xmlns:p14="http://schemas.microsoft.com/office/powerpoint/2010/main" val="290625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8ACAD06-ECFA-D888-1E0D-50638148E5EB}"/>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52184CA9-0F10-D366-9DA0-3F060A2A19D4}"/>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F7EA4F1E-68FE-E85D-5645-FE3E86384693}"/>
              </a:ext>
            </a:extLst>
          </p:cNvPr>
          <p:cNvSpPr>
            <a:spLocks noGrp="1"/>
          </p:cNvSpPr>
          <p:nvPr>
            <p:ph idx="1"/>
          </p:nvPr>
        </p:nvSpPr>
        <p:spPr>
          <a:xfrm>
            <a:off x="900000" y="1897167"/>
            <a:ext cx="6072300" cy="1744920"/>
          </a:xfrm>
        </p:spPr>
        <p:txBody>
          <a:bodyPr/>
          <a:lstStyle/>
          <a:p>
            <a:r>
              <a:rPr lang="zh-TW" altLang="en-US" dirty="0"/>
              <a:t>交通數據蒐集</a:t>
            </a:r>
            <a:r>
              <a:rPr lang="en-US" altLang="zh-TW" dirty="0"/>
              <a:t>-</a:t>
            </a:r>
            <a:r>
              <a:rPr lang="zh-TW" altLang="en-US" dirty="0"/>
              <a:t>即時號控</a:t>
            </a:r>
          </a:p>
        </p:txBody>
      </p:sp>
    </p:spTree>
    <p:extLst>
      <p:ext uri="{BB962C8B-B14F-4D97-AF65-F5344CB8AC3E}">
        <p14:creationId xmlns:p14="http://schemas.microsoft.com/office/powerpoint/2010/main" val="271955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12E7FD-80A2-A838-8922-3DD72F13F62A}"/>
              </a:ext>
            </a:extLst>
          </p:cNvPr>
          <p:cNvSpPr>
            <a:spLocks noGrp="1"/>
          </p:cNvSpPr>
          <p:nvPr>
            <p:ph type="title"/>
          </p:nvPr>
        </p:nvSpPr>
        <p:spPr/>
        <p:txBody>
          <a:bodyPr/>
          <a:lstStyle/>
          <a:p>
            <a:r>
              <a:rPr lang="zh-TW" altLang="en-US" dirty="0"/>
              <a:t>掌握即時路口資訊調整號誌，增加交通效率</a:t>
            </a:r>
          </a:p>
        </p:txBody>
      </p:sp>
      <p:sp>
        <p:nvSpPr>
          <p:cNvPr id="3" name="投影片編號版面配置區 2">
            <a:extLst>
              <a:ext uri="{FF2B5EF4-FFF2-40B4-BE49-F238E27FC236}">
                <a16:creationId xmlns:a16="http://schemas.microsoft.com/office/drawing/2014/main" id="{F2DD09AB-7BC2-BF66-C8C6-95CE47FE0F14}"/>
              </a:ext>
            </a:extLst>
          </p:cNvPr>
          <p:cNvSpPr>
            <a:spLocks noGrp="1"/>
          </p:cNvSpPr>
          <p:nvPr>
            <p:ph type="sldNum" sz="quarter" idx="12"/>
          </p:nvPr>
        </p:nvSpPr>
        <p:spPr/>
        <p:txBody>
          <a:bodyPr/>
          <a:lstStyle/>
          <a:p>
            <a:pPr algn="ctr"/>
            <a:fld id="{6E290225-7458-4E5F-AFE5-E142CAAEBF37}" type="slidenum">
              <a:rPr lang="en-US" smtClean="0"/>
              <a:pPr algn="ctr"/>
              <a:t>11</a:t>
            </a:fld>
            <a:endParaRPr lang="en-US"/>
          </a:p>
        </p:txBody>
      </p:sp>
      <p:sp>
        <p:nvSpPr>
          <p:cNvPr id="5" name="文字方塊 4">
            <a:extLst>
              <a:ext uri="{FF2B5EF4-FFF2-40B4-BE49-F238E27FC236}">
                <a16:creationId xmlns:a16="http://schemas.microsoft.com/office/drawing/2014/main" id="{8322C821-16E4-0456-094F-E8CE6A2B3474}"/>
              </a:ext>
            </a:extLst>
          </p:cNvPr>
          <p:cNvSpPr txBox="1"/>
          <p:nvPr/>
        </p:nvSpPr>
        <p:spPr>
          <a:xfrm>
            <a:off x="-5244022" y="559813"/>
            <a:ext cx="5085351" cy="4247317"/>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目的：增加道路效率，降低壅塞</a:t>
            </a:r>
            <a:endParaRPr lang="en-US" altLang="zh-TW" dirty="0"/>
          </a:p>
          <a:p>
            <a:pPr marL="742950" lvl="1" indent="-285750">
              <a:buFont typeface="Arial" panose="020B0604020202020204" pitchFamily="34" charset="0"/>
              <a:buChar char="•"/>
            </a:pPr>
            <a:r>
              <a:rPr lang="zh-TW" altLang="en-US" dirty="0"/>
              <a:t>評估指標：</a:t>
            </a:r>
            <a:endParaRPr lang="en-US" altLang="zh-TW" dirty="0"/>
          </a:p>
          <a:p>
            <a:pPr marL="1200150" lvl="2" indent="-285750">
              <a:buFont typeface="Arial" panose="020B0604020202020204" pitchFamily="34" charset="0"/>
              <a:buChar char="•"/>
            </a:pPr>
            <a:r>
              <a:rPr lang="zh-TW" altLang="en-US" dirty="0">
                <a:solidFill>
                  <a:srgbClr val="FF0000"/>
                </a:solidFill>
              </a:rPr>
              <a:t>幹道續進車流</a:t>
            </a:r>
            <a:r>
              <a:rPr lang="zh-TW" altLang="en-US" dirty="0"/>
              <a:t>：</a:t>
            </a:r>
            <a:endParaRPr lang="en-US" altLang="zh-TW" dirty="0"/>
          </a:p>
          <a:p>
            <a:pPr marL="1657350" lvl="3" indent="-285750">
              <a:buFont typeface="Arial" panose="020B0604020202020204" pitchFamily="34" charset="0"/>
              <a:buChar char="•"/>
            </a:pPr>
            <a:r>
              <a:rPr lang="zh-TW" altLang="en-US" dirty="0"/>
              <a:t>旅行時間 </a:t>
            </a:r>
            <a:r>
              <a:rPr lang="en-US" altLang="zh-TW" dirty="0"/>
              <a:t>(Travel Time)</a:t>
            </a:r>
          </a:p>
          <a:p>
            <a:pPr marL="1657350" lvl="3" indent="-285750">
              <a:buFont typeface="Arial" panose="020B0604020202020204" pitchFamily="34" charset="0"/>
              <a:buChar char="•"/>
            </a:pPr>
            <a:r>
              <a:rPr lang="zh-TW" altLang="en-US" dirty="0"/>
              <a:t>延滯時間 </a:t>
            </a:r>
            <a:r>
              <a:rPr lang="en-US" altLang="zh-TW" dirty="0"/>
              <a:t>(Delay)</a:t>
            </a:r>
          </a:p>
          <a:p>
            <a:pPr marL="1657350" lvl="3" indent="-285750">
              <a:buFont typeface="Arial" panose="020B0604020202020204" pitchFamily="34" charset="0"/>
              <a:buChar char="•"/>
            </a:pPr>
            <a:r>
              <a:rPr lang="zh-TW" altLang="en-US" dirty="0"/>
              <a:t>停等次數 </a:t>
            </a:r>
            <a:r>
              <a:rPr lang="en-US" altLang="zh-TW" dirty="0"/>
              <a:t>(Number of Stops)</a:t>
            </a:r>
          </a:p>
          <a:p>
            <a:pPr marL="1200150" lvl="2" indent="-285750">
              <a:buFont typeface="Arial" panose="020B0604020202020204" pitchFamily="34" charset="0"/>
              <a:buChar char="•"/>
            </a:pPr>
            <a:r>
              <a:rPr lang="zh-TW" altLang="en-US" dirty="0">
                <a:solidFill>
                  <a:srgbClr val="FF0000"/>
                </a:solidFill>
              </a:rPr>
              <a:t>支道</a:t>
            </a:r>
            <a:endParaRPr lang="en-US" altLang="zh-TW" dirty="0">
              <a:solidFill>
                <a:srgbClr val="FF0000"/>
              </a:solidFill>
            </a:endParaRPr>
          </a:p>
          <a:p>
            <a:pPr marL="1657350" lvl="3" indent="-285750">
              <a:buFont typeface="Arial" panose="020B0604020202020204" pitchFamily="34" charset="0"/>
              <a:buChar char="•"/>
            </a:pPr>
            <a:r>
              <a:rPr lang="zh-TW" altLang="en-US" dirty="0"/>
              <a:t>延滯時間</a:t>
            </a:r>
            <a:endParaRPr lang="en-US" altLang="zh-TW" dirty="0"/>
          </a:p>
          <a:p>
            <a:pPr marL="1657350" lvl="3" indent="-285750">
              <a:buFont typeface="Arial" panose="020B0604020202020204" pitchFamily="34" charset="0"/>
              <a:buChar char="•"/>
            </a:pPr>
            <a:r>
              <a:rPr lang="zh-TW" altLang="en-US" dirty="0"/>
              <a:t>車隊長度</a:t>
            </a:r>
            <a:endParaRPr lang="en-US" altLang="zh-TW" dirty="0"/>
          </a:p>
          <a:p>
            <a:pPr marL="1200150" lvl="2" indent="-285750">
              <a:buFont typeface="Arial" panose="020B0604020202020204" pitchFamily="34" charset="0"/>
              <a:buChar char="•"/>
            </a:pPr>
            <a:r>
              <a:rPr lang="zh-TW" altLang="en-US" dirty="0">
                <a:solidFill>
                  <a:srgbClr val="FF0000"/>
                </a:solidFill>
              </a:rPr>
              <a:t>整體系統</a:t>
            </a:r>
            <a:endParaRPr lang="en-US" altLang="zh-TW" dirty="0">
              <a:solidFill>
                <a:srgbClr val="FF0000"/>
              </a:solidFill>
            </a:endParaRPr>
          </a:p>
          <a:p>
            <a:pPr marL="1657350" lvl="3" indent="-285750">
              <a:buFont typeface="Arial" panose="020B0604020202020204" pitchFamily="34" charset="0"/>
              <a:buChar char="•"/>
            </a:pPr>
            <a:r>
              <a:rPr lang="zh-TW" altLang="en-US" dirty="0"/>
              <a:t>車輛行駛里程 </a:t>
            </a:r>
            <a:r>
              <a:rPr lang="en-US" altLang="zh-TW" dirty="0"/>
              <a:t>(VMT)</a:t>
            </a:r>
          </a:p>
          <a:p>
            <a:pPr marL="1657350" lvl="3" indent="-285750">
              <a:buFont typeface="Arial" panose="020B0604020202020204" pitchFamily="34" charset="0"/>
              <a:buChar char="•"/>
            </a:pPr>
            <a:r>
              <a:rPr lang="zh-TW" altLang="en-US" dirty="0"/>
              <a:t>車輛行駛時數 </a:t>
            </a:r>
            <a:r>
              <a:rPr lang="en-US" altLang="zh-TW" dirty="0"/>
              <a:t>(VHT)</a:t>
            </a:r>
          </a:p>
          <a:p>
            <a:pPr marL="1657350" lvl="3" indent="-285750">
              <a:buFont typeface="Arial" panose="020B0604020202020204" pitchFamily="34" charset="0"/>
              <a:buChar char="•"/>
            </a:pPr>
            <a:r>
              <a:rPr lang="zh-TW" altLang="en-US" dirty="0"/>
              <a:t>週期錯誤 </a:t>
            </a:r>
            <a:r>
              <a:rPr lang="en-US" altLang="zh-TW" dirty="0"/>
              <a:t>(Cycle Failure)</a:t>
            </a:r>
          </a:p>
          <a:p>
            <a:pPr marL="1657350" lvl="3" indent="-285750">
              <a:buFont typeface="Arial" panose="020B0604020202020204" pitchFamily="34" charset="0"/>
              <a:buChar char="•"/>
            </a:pPr>
            <a:r>
              <a:rPr lang="zh-TW" altLang="en-US" dirty="0"/>
              <a:t>油耗</a:t>
            </a:r>
            <a:endParaRPr lang="en-US" altLang="zh-TW" dirty="0"/>
          </a:p>
          <a:p>
            <a:pPr marL="1657350" lvl="3" indent="-285750">
              <a:buFont typeface="Arial" panose="020B0604020202020204" pitchFamily="34" charset="0"/>
              <a:buChar char="•"/>
            </a:pPr>
            <a:r>
              <a:rPr lang="zh-TW" altLang="en-US" dirty="0"/>
              <a:t>碳排</a:t>
            </a:r>
          </a:p>
        </p:txBody>
      </p:sp>
      <p:sp>
        <p:nvSpPr>
          <p:cNvPr id="7" name="文字方塊 6">
            <a:extLst>
              <a:ext uri="{FF2B5EF4-FFF2-40B4-BE49-F238E27FC236}">
                <a16:creationId xmlns:a16="http://schemas.microsoft.com/office/drawing/2014/main" id="{6094EB23-CFF5-96D2-5825-7D19DFF79C82}"/>
              </a:ext>
            </a:extLst>
          </p:cNvPr>
          <p:cNvSpPr txBox="1"/>
          <p:nvPr/>
        </p:nvSpPr>
        <p:spPr>
          <a:xfrm>
            <a:off x="9596441" y="6521548"/>
            <a:ext cx="1700209" cy="276999"/>
          </a:xfrm>
          <a:prstGeom prst="rect">
            <a:avLst/>
          </a:prstGeom>
          <a:noFill/>
        </p:spPr>
        <p:txBody>
          <a:bodyPr wrap="none" rtlCol="0">
            <a:spAutoFit/>
          </a:bodyPr>
          <a:lstStyle/>
          <a:p>
            <a:pPr algn="r"/>
            <a:r>
              <a:rPr lang="zh-TW" altLang="en-US" sz="1200" dirty="0"/>
              <a:t>資料來源：</a:t>
            </a:r>
            <a:r>
              <a:rPr lang="en-US" altLang="zh-TW" sz="1200" dirty="0"/>
              <a:t>USDOT</a:t>
            </a:r>
            <a:r>
              <a:rPr lang="zh-TW" altLang="en-US" sz="1200" dirty="0"/>
              <a:t>報告</a:t>
            </a:r>
          </a:p>
        </p:txBody>
      </p:sp>
      <p:sp>
        <p:nvSpPr>
          <p:cNvPr id="10" name="手繪多邊形: 圖案 9">
            <a:extLst>
              <a:ext uri="{FF2B5EF4-FFF2-40B4-BE49-F238E27FC236}">
                <a16:creationId xmlns:a16="http://schemas.microsoft.com/office/drawing/2014/main" id="{98C29E69-9167-F3C9-B115-D8EFCB6CDB95}"/>
              </a:ext>
            </a:extLst>
          </p:cNvPr>
          <p:cNvSpPr/>
          <p:nvPr/>
        </p:nvSpPr>
        <p:spPr>
          <a:xfrm>
            <a:off x="12917257" y="1639494"/>
            <a:ext cx="1850571" cy="0"/>
          </a:xfrm>
          <a:custGeom>
            <a:avLst/>
            <a:gdLst>
              <a:gd name="connsiteX0" fmla="*/ 0 w 1850571"/>
              <a:gd name="connsiteY0" fmla="*/ 0 h 0"/>
              <a:gd name="connsiteX1" fmla="*/ 772885 w 1850571"/>
              <a:gd name="connsiteY1" fmla="*/ 0 h 0"/>
              <a:gd name="connsiteX2" fmla="*/ 1850571 w 1850571"/>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Lst>
            <a:ahLst/>
            <a:cxnLst>
              <a:cxn ang="0">
                <a:pos x="connsiteX0" y="connsiteY0"/>
              </a:cxn>
              <a:cxn ang="0">
                <a:pos x="connsiteX1" y="connsiteY1"/>
              </a:cxn>
              <a:cxn ang="0">
                <a:pos x="connsiteX2" y="connsiteY2"/>
              </a:cxn>
            </a:cxnLst>
            <a:rect l="l" t="t" r="r" b="b"/>
            <a:pathLst>
              <a:path w="10000">
                <a:moveTo>
                  <a:pt x="0" y="0"/>
                </a:moveTo>
                <a:cubicBezTo>
                  <a:pt x="1392" y="0"/>
                  <a:pt x="1784" y="-185057"/>
                  <a:pt x="4176" y="0"/>
                </a:cubicBezTo>
                <a:cubicBezTo>
                  <a:pt x="6568" y="185057"/>
                  <a:pt x="8059" y="0"/>
                  <a:pt x="10000"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72700A23-1454-CF69-3D86-D90E2856E269}"/>
              </a:ext>
            </a:extLst>
          </p:cNvPr>
          <p:cNvSpPr/>
          <p:nvPr/>
        </p:nvSpPr>
        <p:spPr>
          <a:xfrm>
            <a:off x="12894397" y="1616634"/>
            <a:ext cx="72000" cy="72000"/>
          </a:xfrm>
          <a:prstGeom prst="ellipse">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CC3E3084-7DB6-A85B-DA4A-A9E6203A77A2}"/>
              </a:ext>
            </a:extLst>
          </p:cNvPr>
          <p:cNvSpPr/>
          <p:nvPr/>
        </p:nvSpPr>
        <p:spPr>
          <a:xfrm>
            <a:off x="13688154" y="1616634"/>
            <a:ext cx="45720" cy="457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977EBBA9-FBDB-DAF6-32A9-C7D945806F85}"/>
              </a:ext>
            </a:extLst>
          </p:cNvPr>
          <p:cNvSpPr/>
          <p:nvPr/>
        </p:nvSpPr>
        <p:spPr>
          <a:xfrm>
            <a:off x="14744068" y="1616634"/>
            <a:ext cx="72000" cy="72000"/>
          </a:xfrm>
          <a:prstGeom prst="ellipse">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B03824E9-7BA3-A105-EB7B-A24F1D33F3EB}"/>
              </a:ext>
            </a:extLst>
          </p:cNvPr>
          <p:cNvSpPr txBox="1"/>
          <p:nvPr/>
        </p:nvSpPr>
        <p:spPr>
          <a:xfrm>
            <a:off x="12572102" y="1057626"/>
            <a:ext cx="2340705"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a:t>旅行時間</a:t>
            </a:r>
            <a:r>
              <a:rPr lang="zh-TW" altLang="en-US" sz="1600"/>
              <a:t>：</a:t>
            </a:r>
            <a:r>
              <a:rPr lang="en-US" altLang="zh-TW" sz="1600"/>
              <a:t>A</a:t>
            </a:r>
            <a:r>
              <a:rPr lang="en-US" altLang="zh-TW" sz="1600">
                <a:sym typeface="Wingdings" panose="05000000000000000000" pitchFamily="2" charset="2"/>
              </a:rPr>
              <a:t>B</a:t>
            </a:r>
            <a:r>
              <a:rPr lang="zh-TW" altLang="en-US" sz="1600">
                <a:sym typeface="Wingdings" panose="05000000000000000000" pitchFamily="2" charset="2"/>
              </a:rPr>
              <a:t>時間</a:t>
            </a:r>
            <a:endParaRPr lang="zh-TW" altLang="en-US" sz="1600"/>
          </a:p>
        </p:txBody>
      </p:sp>
      <p:sp>
        <p:nvSpPr>
          <p:cNvPr id="15" name="橢圓 14">
            <a:extLst>
              <a:ext uri="{FF2B5EF4-FFF2-40B4-BE49-F238E27FC236}">
                <a16:creationId xmlns:a16="http://schemas.microsoft.com/office/drawing/2014/main" id="{41EFA4D5-0CF2-B09D-5F91-29E7C0C8148D}"/>
              </a:ext>
            </a:extLst>
          </p:cNvPr>
          <p:cNvSpPr/>
          <p:nvPr/>
        </p:nvSpPr>
        <p:spPr>
          <a:xfrm>
            <a:off x="14206030" y="1688634"/>
            <a:ext cx="45720" cy="457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B8A1C20D-AADD-E5F0-F42C-CB5D038446CC}"/>
              </a:ext>
            </a:extLst>
          </p:cNvPr>
          <p:cNvSpPr/>
          <p:nvPr/>
        </p:nvSpPr>
        <p:spPr>
          <a:xfrm>
            <a:off x="13321666" y="1544635"/>
            <a:ext cx="45720" cy="457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F0BF92FC-5A3E-D85D-FA64-F368F1E13C9E}"/>
              </a:ext>
            </a:extLst>
          </p:cNvPr>
          <p:cNvSpPr txBox="1"/>
          <p:nvPr/>
        </p:nvSpPr>
        <p:spPr>
          <a:xfrm flipH="1">
            <a:off x="12774798" y="1734354"/>
            <a:ext cx="311197" cy="369326"/>
          </a:xfrm>
          <a:prstGeom prst="rect">
            <a:avLst/>
          </a:prstGeom>
          <a:noFill/>
        </p:spPr>
        <p:txBody>
          <a:bodyPr wrap="square" rtlCol="0">
            <a:spAutoFit/>
          </a:bodyPr>
          <a:lstStyle/>
          <a:p>
            <a:r>
              <a:rPr lang="en-US" altLang="zh-TW"/>
              <a:t>A</a:t>
            </a:r>
            <a:endParaRPr lang="zh-TW" altLang="en-US"/>
          </a:p>
        </p:txBody>
      </p:sp>
      <p:sp>
        <p:nvSpPr>
          <p:cNvPr id="19" name="文字方塊 18">
            <a:extLst>
              <a:ext uri="{FF2B5EF4-FFF2-40B4-BE49-F238E27FC236}">
                <a16:creationId xmlns:a16="http://schemas.microsoft.com/office/drawing/2014/main" id="{1C4E055E-31EE-EBC9-3525-9D70854B864A}"/>
              </a:ext>
            </a:extLst>
          </p:cNvPr>
          <p:cNvSpPr txBox="1"/>
          <p:nvPr/>
        </p:nvSpPr>
        <p:spPr>
          <a:xfrm>
            <a:off x="14554189" y="1734354"/>
            <a:ext cx="451757" cy="369332"/>
          </a:xfrm>
          <a:prstGeom prst="rect">
            <a:avLst/>
          </a:prstGeom>
          <a:noFill/>
        </p:spPr>
        <p:txBody>
          <a:bodyPr wrap="square" rtlCol="0">
            <a:spAutoFit/>
          </a:bodyPr>
          <a:lstStyle/>
          <a:p>
            <a:pPr algn="ctr"/>
            <a:r>
              <a:rPr lang="en-US" altLang="zh-TW"/>
              <a:t>B</a:t>
            </a:r>
            <a:endParaRPr lang="zh-TW" altLang="en-US"/>
          </a:p>
        </p:txBody>
      </p:sp>
      <p:sp>
        <p:nvSpPr>
          <p:cNvPr id="20" name="文字方塊 19">
            <a:extLst>
              <a:ext uri="{FF2B5EF4-FFF2-40B4-BE49-F238E27FC236}">
                <a16:creationId xmlns:a16="http://schemas.microsoft.com/office/drawing/2014/main" id="{EEE5F070-9ABD-A31F-0BB1-BB32546F3EC3}"/>
              </a:ext>
            </a:extLst>
          </p:cNvPr>
          <p:cNvSpPr txBox="1"/>
          <p:nvPr/>
        </p:nvSpPr>
        <p:spPr>
          <a:xfrm>
            <a:off x="12572102" y="2249681"/>
            <a:ext cx="3140603"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a:t>延滯</a:t>
            </a:r>
            <a:r>
              <a:rPr lang="zh-TW" altLang="en-US" sz="1600"/>
              <a:t>：車輛停等號誌時間加總</a:t>
            </a:r>
          </a:p>
        </p:txBody>
      </p:sp>
      <p:cxnSp>
        <p:nvCxnSpPr>
          <p:cNvPr id="22" name="直線接點 21">
            <a:extLst>
              <a:ext uri="{FF2B5EF4-FFF2-40B4-BE49-F238E27FC236}">
                <a16:creationId xmlns:a16="http://schemas.microsoft.com/office/drawing/2014/main" id="{5E9511C5-245A-78C1-F33D-7D2D4A10A853}"/>
              </a:ext>
            </a:extLst>
          </p:cNvPr>
          <p:cNvCxnSpPr/>
          <p:nvPr/>
        </p:nvCxnSpPr>
        <p:spPr>
          <a:xfrm>
            <a:off x="13732802" y="2630689"/>
            <a:ext cx="0" cy="1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4AC93813-3835-2DEF-FBFE-91290243BBA9}"/>
              </a:ext>
            </a:extLst>
          </p:cNvPr>
          <p:cNvCxnSpPr/>
          <p:nvPr/>
        </p:nvCxnSpPr>
        <p:spPr>
          <a:xfrm>
            <a:off x="13973360" y="2630689"/>
            <a:ext cx="0" cy="1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線接點 23">
            <a:extLst>
              <a:ext uri="{FF2B5EF4-FFF2-40B4-BE49-F238E27FC236}">
                <a16:creationId xmlns:a16="http://schemas.microsoft.com/office/drawing/2014/main" id="{859086F8-DC6A-F245-01BC-18EC1BF95E2A}"/>
              </a:ext>
            </a:extLst>
          </p:cNvPr>
          <p:cNvCxnSpPr/>
          <p:nvPr/>
        </p:nvCxnSpPr>
        <p:spPr>
          <a:xfrm>
            <a:off x="13732802" y="3384117"/>
            <a:ext cx="0" cy="1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a16="http://schemas.microsoft.com/office/drawing/2014/main" id="{6237415F-7E2B-5580-E9F1-E30BC931D215}"/>
              </a:ext>
            </a:extLst>
          </p:cNvPr>
          <p:cNvCxnSpPr/>
          <p:nvPr/>
        </p:nvCxnSpPr>
        <p:spPr>
          <a:xfrm>
            <a:off x="13973360" y="3384117"/>
            <a:ext cx="0" cy="1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線接點 25">
            <a:extLst>
              <a:ext uri="{FF2B5EF4-FFF2-40B4-BE49-F238E27FC236}">
                <a16:creationId xmlns:a16="http://schemas.microsoft.com/office/drawing/2014/main" id="{F4132B8B-923F-CD40-8281-B81B85C0EE50}"/>
              </a:ext>
            </a:extLst>
          </p:cNvPr>
          <p:cNvCxnSpPr>
            <a:cxnSpLocks/>
          </p:cNvCxnSpPr>
          <p:nvPr/>
        </p:nvCxnSpPr>
        <p:spPr>
          <a:xfrm rot="5400000">
            <a:off x="13355874" y="2723085"/>
            <a:ext cx="0" cy="75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線接點 26">
            <a:extLst>
              <a:ext uri="{FF2B5EF4-FFF2-40B4-BE49-F238E27FC236}">
                <a16:creationId xmlns:a16="http://schemas.microsoft.com/office/drawing/2014/main" id="{2C48173C-81AC-E0CF-5ADE-0CC454640C3A}"/>
              </a:ext>
            </a:extLst>
          </p:cNvPr>
          <p:cNvCxnSpPr>
            <a:cxnSpLocks/>
          </p:cNvCxnSpPr>
          <p:nvPr/>
        </p:nvCxnSpPr>
        <p:spPr>
          <a:xfrm rot="5400000">
            <a:off x="13355874" y="2440057"/>
            <a:ext cx="0" cy="75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線接點 27">
            <a:extLst>
              <a:ext uri="{FF2B5EF4-FFF2-40B4-BE49-F238E27FC236}">
                <a16:creationId xmlns:a16="http://schemas.microsoft.com/office/drawing/2014/main" id="{E345C02E-1DDA-A326-9128-1AD272442DC0}"/>
              </a:ext>
            </a:extLst>
          </p:cNvPr>
          <p:cNvCxnSpPr>
            <a:cxnSpLocks/>
          </p:cNvCxnSpPr>
          <p:nvPr/>
        </p:nvCxnSpPr>
        <p:spPr>
          <a:xfrm rot="5400000">
            <a:off x="14114874" y="2961887"/>
            <a:ext cx="0" cy="283028"/>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線接點 28">
            <a:extLst>
              <a:ext uri="{FF2B5EF4-FFF2-40B4-BE49-F238E27FC236}">
                <a16:creationId xmlns:a16="http://schemas.microsoft.com/office/drawing/2014/main" id="{4D5B4DD5-3C33-2918-254D-1917251A8E4C}"/>
              </a:ext>
            </a:extLst>
          </p:cNvPr>
          <p:cNvCxnSpPr>
            <a:cxnSpLocks/>
          </p:cNvCxnSpPr>
          <p:nvPr/>
        </p:nvCxnSpPr>
        <p:spPr>
          <a:xfrm rot="5400000">
            <a:off x="14114874" y="2676543"/>
            <a:ext cx="0" cy="28302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線接點 29">
            <a:extLst>
              <a:ext uri="{FF2B5EF4-FFF2-40B4-BE49-F238E27FC236}">
                <a16:creationId xmlns:a16="http://schemas.microsoft.com/office/drawing/2014/main" id="{A2B5097C-516E-A76B-2991-9FDFF6EF9183}"/>
              </a:ext>
            </a:extLst>
          </p:cNvPr>
          <p:cNvCxnSpPr>
            <a:cxnSpLocks/>
          </p:cNvCxnSpPr>
          <p:nvPr/>
        </p:nvCxnSpPr>
        <p:spPr>
          <a:xfrm rot="5400000">
            <a:off x="13355874" y="3006114"/>
            <a:ext cx="0" cy="75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線接點 30">
            <a:extLst>
              <a:ext uri="{FF2B5EF4-FFF2-40B4-BE49-F238E27FC236}">
                <a16:creationId xmlns:a16="http://schemas.microsoft.com/office/drawing/2014/main" id="{52474B1C-B5E7-02FC-75EC-90B34B50AE74}"/>
              </a:ext>
            </a:extLst>
          </p:cNvPr>
          <p:cNvCxnSpPr>
            <a:cxnSpLocks/>
          </p:cNvCxnSpPr>
          <p:nvPr/>
        </p:nvCxnSpPr>
        <p:spPr>
          <a:xfrm rot="5400000">
            <a:off x="14114874" y="3242600"/>
            <a:ext cx="0" cy="283028"/>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線接點 31">
            <a:extLst>
              <a:ext uri="{FF2B5EF4-FFF2-40B4-BE49-F238E27FC236}">
                <a16:creationId xmlns:a16="http://schemas.microsoft.com/office/drawing/2014/main" id="{43DD0B41-BE4D-7928-1A85-33A7D4F8BC13}"/>
              </a:ext>
            </a:extLst>
          </p:cNvPr>
          <p:cNvCxnSpPr>
            <a:cxnSpLocks/>
          </p:cNvCxnSpPr>
          <p:nvPr/>
        </p:nvCxnSpPr>
        <p:spPr>
          <a:xfrm>
            <a:off x="13715870" y="3101085"/>
            <a:ext cx="0" cy="283029"/>
          </a:xfrm>
          <a:prstGeom prst="line">
            <a:avLst/>
          </a:prstGeom>
          <a:ln w="38100"/>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D53625FF-F65B-83AA-CF41-E447D6F15CC5}"/>
              </a:ext>
            </a:extLst>
          </p:cNvPr>
          <p:cNvSpPr/>
          <p:nvPr/>
        </p:nvSpPr>
        <p:spPr>
          <a:xfrm>
            <a:off x="13502374" y="3127462"/>
            <a:ext cx="180000" cy="10800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F88EB9AA-40EB-1864-E4B9-F0B849FF1668}"/>
              </a:ext>
            </a:extLst>
          </p:cNvPr>
          <p:cNvSpPr/>
          <p:nvPr/>
        </p:nvSpPr>
        <p:spPr>
          <a:xfrm>
            <a:off x="13502374" y="3257096"/>
            <a:ext cx="180000" cy="10800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9FCD65C2-9943-5105-0AF6-5C598818A586}"/>
              </a:ext>
            </a:extLst>
          </p:cNvPr>
          <p:cNvSpPr/>
          <p:nvPr/>
        </p:nvSpPr>
        <p:spPr>
          <a:xfrm>
            <a:off x="13277386" y="3127462"/>
            <a:ext cx="180000" cy="10800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5442533-ED2D-71AB-E325-1D8C3C664634}"/>
              </a:ext>
            </a:extLst>
          </p:cNvPr>
          <p:cNvSpPr/>
          <p:nvPr/>
        </p:nvSpPr>
        <p:spPr>
          <a:xfrm>
            <a:off x="13277386" y="3257096"/>
            <a:ext cx="180000" cy="10800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A05DF2AA-E979-B4CC-1176-850297B9970E}"/>
              </a:ext>
            </a:extLst>
          </p:cNvPr>
          <p:cNvSpPr/>
          <p:nvPr/>
        </p:nvSpPr>
        <p:spPr>
          <a:xfrm>
            <a:off x="13058144" y="3257096"/>
            <a:ext cx="180000" cy="10800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0" name="圖片 39">
            <a:extLst>
              <a:ext uri="{FF2B5EF4-FFF2-40B4-BE49-F238E27FC236}">
                <a16:creationId xmlns:a16="http://schemas.microsoft.com/office/drawing/2014/main" id="{812D28BC-2E05-9E93-B8D4-B50262105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57325" y="3124510"/>
            <a:ext cx="236177" cy="236177"/>
          </a:xfrm>
          <a:prstGeom prst="rect">
            <a:avLst/>
          </a:prstGeom>
        </p:spPr>
      </p:pic>
      <p:sp>
        <p:nvSpPr>
          <p:cNvPr id="41" name="文字方塊 40">
            <a:extLst>
              <a:ext uri="{FF2B5EF4-FFF2-40B4-BE49-F238E27FC236}">
                <a16:creationId xmlns:a16="http://schemas.microsoft.com/office/drawing/2014/main" id="{D8263BBD-E161-01AE-A845-FFA3D36BB369}"/>
              </a:ext>
            </a:extLst>
          </p:cNvPr>
          <p:cNvSpPr txBox="1"/>
          <p:nvPr/>
        </p:nvSpPr>
        <p:spPr>
          <a:xfrm>
            <a:off x="13436436" y="3059261"/>
            <a:ext cx="316112" cy="246221"/>
          </a:xfrm>
          <a:prstGeom prst="rect">
            <a:avLst/>
          </a:prstGeom>
          <a:noFill/>
        </p:spPr>
        <p:txBody>
          <a:bodyPr wrap="none" rtlCol="0">
            <a:spAutoFit/>
          </a:bodyPr>
          <a:lstStyle/>
          <a:p>
            <a:r>
              <a:rPr lang="en-US" altLang="zh-TW" sz="1000" b="1">
                <a:solidFill>
                  <a:srgbClr val="FF0000"/>
                </a:solidFill>
              </a:rPr>
              <a:t>30</a:t>
            </a:r>
            <a:endParaRPr lang="zh-TW" altLang="en-US" sz="1000" b="1">
              <a:solidFill>
                <a:srgbClr val="FF0000"/>
              </a:solidFill>
            </a:endParaRPr>
          </a:p>
        </p:txBody>
      </p:sp>
      <p:sp>
        <p:nvSpPr>
          <p:cNvPr id="42" name="文字方塊 41">
            <a:extLst>
              <a:ext uri="{FF2B5EF4-FFF2-40B4-BE49-F238E27FC236}">
                <a16:creationId xmlns:a16="http://schemas.microsoft.com/office/drawing/2014/main" id="{1DB8BB58-7AD3-4C32-1620-F71852F999F4}"/>
              </a:ext>
            </a:extLst>
          </p:cNvPr>
          <p:cNvSpPr txBox="1"/>
          <p:nvPr/>
        </p:nvSpPr>
        <p:spPr>
          <a:xfrm>
            <a:off x="13436436" y="3189355"/>
            <a:ext cx="316112" cy="246221"/>
          </a:xfrm>
          <a:prstGeom prst="rect">
            <a:avLst/>
          </a:prstGeom>
          <a:noFill/>
        </p:spPr>
        <p:txBody>
          <a:bodyPr wrap="none" rtlCol="0">
            <a:spAutoFit/>
          </a:bodyPr>
          <a:lstStyle/>
          <a:p>
            <a:r>
              <a:rPr lang="en-US" altLang="zh-TW" sz="1000" b="1">
                <a:solidFill>
                  <a:srgbClr val="FF0000"/>
                </a:solidFill>
              </a:rPr>
              <a:t>25</a:t>
            </a:r>
            <a:endParaRPr lang="zh-TW" altLang="en-US" sz="1000" b="1">
              <a:solidFill>
                <a:srgbClr val="FF0000"/>
              </a:solidFill>
            </a:endParaRPr>
          </a:p>
        </p:txBody>
      </p:sp>
      <p:sp>
        <p:nvSpPr>
          <p:cNvPr id="43" name="文字方塊 42">
            <a:extLst>
              <a:ext uri="{FF2B5EF4-FFF2-40B4-BE49-F238E27FC236}">
                <a16:creationId xmlns:a16="http://schemas.microsoft.com/office/drawing/2014/main" id="{70AAB09B-E050-021C-FAAD-EC616B7B70B8}"/>
              </a:ext>
            </a:extLst>
          </p:cNvPr>
          <p:cNvSpPr txBox="1"/>
          <p:nvPr/>
        </p:nvSpPr>
        <p:spPr>
          <a:xfrm>
            <a:off x="13216921" y="3059261"/>
            <a:ext cx="316112" cy="246221"/>
          </a:xfrm>
          <a:prstGeom prst="rect">
            <a:avLst/>
          </a:prstGeom>
          <a:noFill/>
        </p:spPr>
        <p:txBody>
          <a:bodyPr wrap="none" rtlCol="0">
            <a:spAutoFit/>
          </a:bodyPr>
          <a:lstStyle/>
          <a:p>
            <a:r>
              <a:rPr lang="en-US" altLang="zh-TW" sz="1000" b="1">
                <a:solidFill>
                  <a:srgbClr val="FF0000"/>
                </a:solidFill>
              </a:rPr>
              <a:t>20</a:t>
            </a:r>
            <a:endParaRPr lang="zh-TW" altLang="en-US" sz="1000" b="1">
              <a:solidFill>
                <a:srgbClr val="FF0000"/>
              </a:solidFill>
            </a:endParaRPr>
          </a:p>
        </p:txBody>
      </p:sp>
      <p:sp>
        <p:nvSpPr>
          <p:cNvPr id="44" name="文字方塊 43">
            <a:extLst>
              <a:ext uri="{FF2B5EF4-FFF2-40B4-BE49-F238E27FC236}">
                <a16:creationId xmlns:a16="http://schemas.microsoft.com/office/drawing/2014/main" id="{EC1A3907-C090-B9FE-3BD0-C87910B19AFB}"/>
              </a:ext>
            </a:extLst>
          </p:cNvPr>
          <p:cNvSpPr txBox="1"/>
          <p:nvPr/>
        </p:nvSpPr>
        <p:spPr>
          <a:xfrm>
            <a:off x="13216921" y="3189355"/>
            <a:ext cx="316112" cy="246221"/>
          </a:xfrm>
          <a:prstGeom prst="rect">
            <a:avLst/>
          </a:prstGeom>
          <a:noFill/>
        </p:spPr>
        <p:txBody>
          <a:bodyPr wrap="none" rtlCol="0">
            <a:spAutoFit/>
          </a:bodyPr>
          <a:lstStyle/>
          <a:p>
            <a:r>
              <a:rPr lang="en-US" altLang="zh-TW" sz="1000" b="1">
                <a:solidFill>
                  <a:srgbClr val="FF0000"/>
                </a:solidFill>
              </a:rPr>
              <a:t>15</a:t>
            </a:r>
            <a:endParaRPr lang="zh-TW" altLang="en-US" sz="1000" b="1">
              <a:solidFill>
                <a:srgbClr val="FF0000"/>
              </a:solidFill>
            </a:endParaRPr>
          </a:p>
        </p:txBody>
      </p:sp>
      <p:sp>
        <p:nvSpPr>
          <p:cNvPr id="45" name="文字方塊 44">
            <a:extLst>
              <a:ext uri="{FF2B5EF4-FFF2-40B4-BE49-F238E27FC236}">
                <a16:creationId xmlns:a16="http://schemas.microsoft.com/office/drawing/2014/main" id="{ED3ADCDE-F5E1-F93B-6BA1-E8ACA556D27C}"/>
              </a:ext>
            </a:extLst>
          </p:cNvPr>
          <p:cNvSpPr txBox="1"/>
          <p:nvPr/>
        </p:nvSpPr>
        <p:spPr>
          <a:xfrm>
            <a:off x="13025686" y="3189355"/>
            <a:ext cx="250390" cy="246221"/>
          </a:xfrm>
          <a:prstGeom prst="rect">
            <a:avLst/>
          </a:prstGeom>
          <a:noFill/>
        </p:spPr>
        <p:txBody>
          <a:bodyPr wrap="none" rtlCol="0">
            <a:spAutoFit/>
          </a:bodyPr>
          <a:lstStyle/>
          <a:p>
            <a:r>
              <a:rPr lang="en-US" altLang="zh-TW" sz="1000" b="1">
                <a:solidFill>
                  <a:srgbClr val="FF0000"/>
                </a:solidFill>
              </a:rPr>
              <a:t>5</a:t>
            </a:r>
            <a:endParaRPr lang="zh-TW" altLang="en-US" sz="1000" b="1">
              <a:solidFill>
                <a:srgbClr val="FF0000"/>
              </a:solidFill>
            </a:endParaRPr>
          </a:p>
        </p:txBody>
      </p:sp>
      <p:sp>
        <p:nvSpPr>
          <p:cNvPr id="46" name="文字方塊 45">
            <a:extLst>
              <a:ext uri="{FF2B5EF4-FFF2-40B4-BE49-F238E27FC236}">
                <a16:creationId xmlns:a16="http://schemas.microsoft.com/office/drawing/2014/main" id="{9803F86B-34B7-9CA1-7C8E-4C01B6762AEE}"/>
              </a:ext>
            </a:extLst>
          </p:cNvPr>
          <p:cNvSpPr txBox="1"/>
          <p:nvPr/>
        </p:nvSpPr>
        <p:spPr>
          <a:xfrm>
            <a:off x="12886220" y="3597521"/>
            <a:ext cx="2803973" cy="307777"/>
          </a:xfrm>
          <a:prstGeom prst="rect">
            <a:avLst/>
          </a:prstGeom>
          <a:noFill/>
        </p:spPr>
        <p:txBody>
          <a:bodyPr wrap="none" rtlCol="0">
            <a:spAutoFit/>
          </a:bodyPr>
          <a:lstStyle/>
          <a:p>
            <a:r>
              <a:rPr lang="zh-TW" altLang="en-US" sz="1400" b="1">
                <a:solidFill>
                  <a:srgbClr val="FF0000"/>
                </a:solidFill>
              </a:rPr>
              <a:t>延滯時間 </a:t>
            </a:r>
            <a:r>
              <a:rPr lang="en-US" altLang="zh-TW" sz="1400" b="1">
                <a:solidFill>
                  <a:srgbClr val="FF0000"/>
                </a:solidFill>
              </a:rPr>
              <a:t>= </a:t>
            </a:r>
            <a:r>
              <a:rPr lang="en-US" altLang="zh-TW" sz="1400" b="1"/>
              <a:t>30+25+20+15+5</a:t>
            </a:r>
            <a:r>
              <a:rPr lang="en-US" altLang="zh-TW" sz="1400" b="1">
                <a:solidFill>
                  <a:srgbClr val="FF0000"/>
                </a:solidFill>
              </a:rPr>
              <a:t>=95 sec</a:t>
            </a:r>
            <a:endParaRPr lang="zh-TW" altLang="en-US" sz="1400" b="1">
              <a:solidFill>
                <a:srgbClr val="FF0000"/>
              </a:solidFill>
            </a:endParaRPr>
          </a:p>
        </p:txBody>
      </p:sp>
      <p:sp>
        <p:nvSpPr>
          <p:cNvPr id="47" name="文字方塊 46">
            <a:extLst>
              <a:ext uri="{FF2B5EF4-FFF2-40B4-BE49-F238E27FC236}">
                <a16:creationId xmlns:a16="http://schemas.microsoft.com/office/drawing/2014/main" id="{086DA006-755C-24CA-FA78-6095D50F9B87}"/>
              </a:ext>
            </a:extLst>
          </p:cNvPr>
          <p:cNvSpPr txBox="1"/>
          <p:nvPr/>
        </p:nvSpPr>
        <p:spPr>
          <a:xfrm>
            <a:off x="12572101" y="3925085"/>
            <a:ext cx="3022885"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b="1"/>
              <a:t>停等次數</a:t>
            </a:r>
            <a:r>
              <a:rPr lang="zh-TW" altLang="en-US" sz="1600"/>
              <a:t>：</a:t>
            </a:r>
            <a:r>
              <a:rPr lang="en-US" altLang="zh-TW" sz="1600"/>
              <a:t>A</a:t>
            </a:r>
            <a:r>
              <a:rPr lang="en-US" altLang="zh-TW" sz="1600">
                <a:sym typeface="Wingdings" panose="05000000000000000000" pitchFamily="2" charset="2"/>
              </a:rPr>
              <a:t>B</a:t>
            </a:r>
            <a:r>
              <a:rPr lang="zh-TW" altLang="en-US" sz="1600">
                <a:sym typeface="Wingdings" panose="05000000000000000000" pitchFamily="2" charset="2"/>
              </a:rPr>
              <a:t>經過號誌化路口</a:t>
            </a:r>
            <a:r>
              <a:rPr lang="en-US" altLang="zh-TW" sz="1600">
                <a:sym typeface="Wingdings" panose="05000000000000000000" pitchFamily="2" charset="2"/>
              </a:rPr>
              <a:t>C</a:t>
            </a:r>
            <a:r>
              <a:rPr lang="zh-TW" altLang="en-US" sz="1600">
                <a:sym typeface="Wingdings" panose="05000000000000000000" pitchFamily="2" charset="2"/>
              </a:rPr>
              <a:t>、</a:t>
            </a:r>
            <a:r>
              <a:rPr lang="en-US" altLang="zh-TW" sz="1600">
                <a:sym typeface="Wingdings" panose="05000000000000000000" pitchFamily="2" charset="2"/>
              </a:rPr>
              <a:t>D</a:t>
            </a:r>
            <a:r>
              <a:rPr lang="zh-TW" altLang="en-US" sz="1600">
                <a:sym typeface="Wingdings" panose="05000000000000000000" pitchFamily="2" charset="2"/>
              </a:rPr>
              <a:t>、</a:t>
            </a:r>
            <a:r>
              <a:rPr lang="en-US" altLang="zh-TW" sz="1600">
                <a:sym typeface="Wingdings" panose="05000000000000000000" pitchFamily="2" charset="2"/>
              </a:rPr>
              <a:t>E</a:t>
            </a:r>
            <a:r>
              <a:rPr lang="zh-TW" altLang="en-US" sz="1600">
                <a:sym typeface="Wingdings" panose="05000000000000000000" pitchFamily="2" charset="2"/>
              </a:rPr>
              <a:t>之停等次數</a:t>
            </a:r>
            <a:endParaRPr lang="zh-TW" altLang="en-US" sz="1600"/>
          </a:p>
        </p:txBody>
      </p:sp>
      <p:sp>
        <p:nvSpPr>
          <p:cNvPr id="50" name="手繪多邊形: 圖案 49">
            <a:extLst>
              <a:ext uri="{FF2B5EF4-FFF2-40B4-BE49-F238E27FC236}">
                <a16:creationId xmlns:a16="http://schemas.microsoft.com/office/drawing/2014/main" id="{8FDB2FFC-1785-669E-DB8A-4E751E6449DE}"/>
              </a:ext>
            </a:extLst>
          </p:cNvPr>
          <p:cNvSpPr/>
          <p:nvPr/>
        </p:nvSpPr>
        <p:spPr>
          <a:xfrm>
            <a:off x="12917257" y="4668526"/>
            <a:ext cx="1850571" cy="0"/>
          </a:xfrm>
          <a:custGeom>
            <a:avLst/>
            <a:gdLst>
              <a:gd name="connsiteX0" fmla="*/ 0 w 1850571"/>
              <a:gd name="connsiteY0" fmla="*/ 0 h 0"/>
              <a:gd name="connsiteX1" fmla="*/ 772885 w 1850571"/>
              <a:gd name="connsiteY1" fmla="*/ 0 h 0"/>
              <a:gd name="connsiteX2" fmla="*/ 1850571 w 1850571"/>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 name="connsiteX0" fmla="*/ 0 w 10000"/>
              <a:gd name="connsiteY0" fmla="*/ 0 h 0"/>
              <a:gd name="connsiteX1" fmla="*/ 4176 w 10000"/>
              <a:gd name="connsiteY1" fmla="*/ 0 h 0"/>
              <a:gd name="connsiteX2" fmla="*/ 10000 w 10000"/>
              <a:gd name="connsiteY2" fmla="*/ 0 h 0"/>
            </a:gdLst>
            <a:ahLst/>
            <a:cxnLst>
              <a:cxn ang="0">
                <a:pos x="connsiteX0" y="connsiteY0"/>
              </a:cxn>
              <a:cxn ang="0">
                <a:pos x="connsiteX1" y="connsiteY1"/>
              </a:cxn>
              <a:cxn ang="0">
                <a:pos x="connsiteX2" y="connsiteY2"/>
              </a:cxn>
            </a:cxnLst>
            <a:rect l="l" t="t" r="r" b="b"/>
            <a:pathLst>
              <a:path w="10000">
                <a:moveTo>
                  <a:pt x="0" y="0"/>
                </a:moveTo>
                <a:cubicBezTo>
                  <a:pt x="1392" y="0"/>
                  <a:pt x="1784" y="-185057"/>
                  <a:pt x="4176" y="0"/>
                </a:cubicBezTo>
                <a:cubicBezTo>
                  <a:pt x="6568" y="185057"/>
                  <a:pt x="8059" y="0"/>
                  <a:pt x="10000"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86833BB6-B53D-9710-D327-C5A19B159C0E}"/>
              </a:ext>
            </a:extLst>
          </p:cNvPr>
          <p:cNvSpPr/>
          <p:nvPr/>
        </p:nvSpPr>
        <p:spPr>
          <a:xfrm>
            <a:off x="12894397" y="4645666"/>
            <a:ext cx="72000" cy="72000"/>
          </a:xfrm>
          <a:prstGeom prst="ellipse">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776B7F47-8B42-4AF3-F601-864A260ABAA0}"/>
              </a:ext>
            </a:extLst>
          </p:cNvPr>
          <p:cNvSpPr/>
          <p:nvPr/>
        </p:nvSpPr>
        <p:spPr>
          <a:xfrm>
            <a:off x="13688154" y="4645666"/>
            <a:ext cx="45720" cy="457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D279699C-87C2-0615-2483-80853735B149}"/>
              </a:ext>
            </a:extLst>
          </p:cNvPr>
          <p:cNvSpPr/>
          <p:nvPr/>
        </p:nvSpPr>
        <p:spPr>
          <a:xfrm>
            <a:off x="14744068" y="4645666"/>
            <a:ext cx="72000" cy="72000"/>
          </a:xfrm>
          <a:prstGeom prst="ellipse">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7D8C4F40-57FB-1DAC-82FB-2416D006149A}"/>
              </a:ext>
            </a:extLst>
          </p:cNvPr>
          <p:cNvSpPr/>
          <p:nvPr/>
        </p:nvSpPr>
        <p:spPr>
          <a:xfrm>
            <a:off x="14206030" y="4717666"/>
            <a:ext cx="45720" cy="457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D66E95FC-9573-E86E-EE73-743950B4BFEA}"/>
              </a:ext>
            </a:extLst>
          </p:cNvPr>
          <p:cNvSpPr/>
          <p:nvPr/>
        </p:nvSpPr>
        <p:spPr>
          <a:xfrm>
            <a:off x="13321666" y="4573667"/>
            <a:ext cx="45720" cy="457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6" name="文字方塊 55">
            <a:extLst>
              <a:ext uri="{FF2B5EF4-FFF2-40B4-BE49-F238E27FC236}">
                <a16:creationId xmlns:a16="http://schemas.microsoft.com/office/drawing/2014/main" id="{2577FA19-718D-6D2A-3A36-AAA6AF9BC98E}"/>
              </a:ext>
            </a:extLst>
          </p:cNvPr>
          <p:cNvSpPr txBox="1"/>
          <p:nvPr/>
        </p:nvSpPr>
        <p:spPr>
          <a:xfrm>
            <a:off x="14554189" y="4763386"/>
            <a:ext cx="451757" cy="369332"/>
          </a:xfrm>
          <a:prstGeom prst="rect">
            <a:avLst/>
          </a:prstGeom>
          <a:noFill/>
        </p:spPr>
        <p:txBody>
          <a:bodyPr wrap="square" rtlCol="0">
            <a:spAutoFit/>
          </a:bodyPr>
          <a:lstStyle/>
          <a:p>
            <a:pPr algn="ctr"/>
            <a:r>
              <a:rPr lang="en-US" altLang="zh-TW"/>
              <a:t>B</a:t>
            </a:r>
            <a:endParaRPr lang="zh-TW" altLang="en-US"/>
          </a:p>
        </p:txBody>
      </p:sp>
      <p:sp>
        <p:nvSpPr>
          <p:cNvPr id="57" name="文字方塊 56">
            <a:extLst>
              <a:ext uri="{FF2B5EF4-FFF2-40B4-BE49-F238E27FC236}">
                <a16:creationId xmlns:a16="http://schemas.microsoft.com/office/drawing/2014/main" id="{87AFECCE-1588-F0EF-A640-F79CF86490B7}"/>
              </a:ext>
            </a:extLst>
          </p:cNvPr>
          <p:cNvSpPr txBox="1"/>
          <p:nvPr/>
        </p:nvSpPr>
        <p:spPr>
          <a:xfrm flipH="1">
            <a:off x="12774798" y="4772894"/>
            <a:ext cx="311197" cy="369326"/>
          </a:xfrm>
          <a:prstGeom prst="rect">
            <a:avLst/>
          </a:prstGeom>
          <a:noFill/>
        </p:spPr>
        <p:txBody>
          <a:bodyPr wrap="square" rtlCol="0">
            <a:spAutoFit/>
          </a:bodyPr>
          <a:lstStyle/>
          <a:p>
            <a:r>
              <a:rPr lang="en-US" altLang="zh-TW"/>
              <a:t>A</a:t>
            </a:r>
            <a:endParaRPr lang="zh-TW" altLang="en-US"/>
          </a:p>
        </p:txBody>
      </p:sp>
      <p:sp>
        <p:nvSpPr>
          <p:cNvPr id="58" name="文字方塊 57">
            <a:extLst>
              <a:ext uri="{FF2B5EF4-FFF2-40B4-BE49-F238E27FC236}">
                <a16:creationId xmlns:a16="http://schemas.microsoft.com/office/drawing/2014/main" id="{20611FCC-6509-2B90-D082-3C5F5F10FCB3}"/>
              </a:ext>
            </a:extLst>
          </p:cNvPr>
          <p:cNvSpPr txBox="1"/>
          <p:nvPr/>
        </p:nvSpPr>
        <p:spPr>
          <a:xfrm flipH="1">
            <a:off x="13192838" y="4772894"/>
            <a:ext cx="311197" cy="369326"/>
          </a:xfrm>
          <a:prstGeom prst="rect">
            <a:avLst/>
          </a:prstGeom>
          <a:noFill/>
        </p:spPr>
        <p:txBody>
          <a:bodyPr wrap="square" rtlCol="0">
            <a:spAutoFit/>
          </a:bodyPr>
          <a:lstStyle/>
          <a:p>
            <a:r>
              <a:rPr lang="en-US" altLang="zh-TW"/>
              <a:t>C</a:t>
            </a:r>
            <a:endParaRPr lang="zh-TW" altLang="en-US"/>
          </a:p>
        </p:txBody>
      </p:sp>
      <p:sp>
        <p:nvSpPr>
          <p:cNvPr id="59" name="文字方塊 58">
            <a:extLst>
              <a:ext uri="{FF2B5EF4-FFF2-40B4-BE49-F238E27FC236}">
                <a16:creationId xmlns:a16="http://schemas.microsoft.com/office/drawing/2014/main" id="{B0A608F1-60AB-F2A4-CDAF-B680274CD479}"/>
              </a:ext>
            </a:extLst>
          </p:cNvPr>
          <p:cNvSpPr txBox="1"/>
          <p:nvPr/>
        </p:nvSpPr>
        <p:spPr>
          <a:xfrm flipH="1">
            <a:off x="13555415" y="4772894"/>
            <a:ext cx="311197" cy="369326"/>
          </a:xfrm>
          <a:prstGeom prst="rect">
            <a:avLst/>
          </a:prstGeom>
          <a:noFill/>
        </p:spPr>
        <p:txBody>
          <a:bodyPr wrap="square" rtlCol="0">
            <a:spAutoFit/>
          </a:bodyPr>
          <a:lstStyle/>
          <a:p>
            <a:r>
              <a:rPr lang="en-US" altLang="zh-TW"/>
              <a:t>D</a:t>
            </a:r>
            <a:endParaRPr lang="zh-TW" altLang="en-US"/>
          </a:p>
        </p:txBody>
      </p:sp>
      <p:sp>
        <p:nvSpPr>
          <p:cNvPr id="60" name="文字方塊 59">
            <a:extLst>
              <a:ext uri="{FF2B5EF4-FFF2-40B4-BE49-F238E27FC236}">
                <a16:creationId xmlns:a16="http://schemas.microsoft.com/office/drawing/2014/main" id="{F5A9551B-9A60-C72E-D893-8C1133DC57C2}"/>
              </a:ext>
            </a:extLst>
          </p:cNvPr>
          <p:cNvSpPr txBox="1"/>
          <p:nvPr/>
        </p:nvSpPr>
        <p:spPr>
          <a:xfrm flipH="1">
            <a:off x="14075413" y="4772894"/>
            <a:ext cx="311197" cy="369326"/>
          </a:xfrm>
          <a:prstGeom prst="rect">
            <a:avLst/>
          </a:prstGeom>
          <a:noFill/>
        </p:spPr>
        <p:txBody>
          <a:bodyPr wrap="square" rtlCol="0">
            <a:spAutoFit/>
          </a:bodyPr>
          <a:lstStyle/>
          <a:p>
            <a:r>
              <a:rPr lang="en-US" altLang="zh-TW"/>
              <a:t>E</a:t>
            </a:r>
            <a:endParaRPr lang="zh-TW" altLang="en-US"/>
          </a:p>
        </p:txBody>
      </p:sp>
      <p:sp>
        <p:nvSpPr>
          <p:cNvPr id="6" name="文字方塊 5">
            <a:extLst>
              <a:ext uri="{FF2B5EF4-FFF2-40B4-BE49-F238E27FC236}">
                <a16:creationId xmlns:a16="http://schemas.microsoft.com/office/drawing/2014/main" id="{1E110267-2FB9-FA06-82D6-4D78C724DAF1}"/>
              </a:ext>
            </a:extLst>
          </p:cNvPr>
          <p:cNvSpPr txBox="1"/>
          <p:nvPr/>
        </p:nvSpPr>
        <p:spPr>
          <a:xfrm>
            <a:off x="838200" y="1144588"/>
            <a:ext cx="9376102" cy="461665"/>
          </a:xfrm>
          <a:prstGeom prst="rect">
            <a:avLst/>
          </a:prstGeom>
          <a:noFill/>
        </p:spPr>
        <p:txBody>
          <a:bodyPr wrap="square">
            <a:spAutoFit/>
          </a:bodyPr>
          <a:lstStyle/>
          <a:p>
            <a:r>
              <a:rPr lang="en-US" altLang="zh-TW" sz="2400" b="1" dirty="0">
                <a:latin typeface="+mj-ea"/>
                <a:ea typeface="+mj-ea"/>
              </a:rPr>
              <a:t>1. </a:t>
            </a:r>
            <a:r>
              <a:rPr lang="zh-TW" altLang="en-US" sz="2400" b="1" dirty="0">
                <a:latin typeface="+mj-ea"/>
                <a:ea typeface="+mj-ea"/>
              </a:rPr>
              <a:t>掌握即時路口資訊</a:t>
            </a:r>
            <a:endParaRPr lang="en-US" altLang="zh-TW" dirty="0">
              <a:latin typeface="+mj-ea"/>
              <a:ea typeface="+mj-ea"/>
            </a:endParaRPr>
          </a:p>
        </p:txBody>
      </p:sp>
      <p:sp>
        <p:nvSpPr>
          <p:cNvPr id="8" name="文字方塊 7">
            <a:extLst>
              <a:ext uri="{FF2B5EF4-FFF2-40B4-BE49-F238E27FC236}">
                <a16:creationId xmlns:a16="http://schemas.microsoft.com/office/drawing/2014/main" id="{5040817E-70B7-293F-9903-5B56842E96AA}"/>
              </a:ext>
            </a:extLst>
          </p:cNvPr>
          <p:cNvSpPr txBox="1"/>
          <p:nvPr/>
        </p:nvSpPr>
        <p:spPr>
          <a:xfrm>
            <a:off x="838200" y="1606253"/>
            <a:ext cx="4992794" cy="1692771"/>
          </a:xfrm>
          <a:prstGeom prst="rect">
            <a:avLst/>
          </a:prstGeom>
          <a:noFill/>
        </p:spPr>
        <p:txBody>
          <a:bodyPr wrap="square">
            <a:spAutoFit/>
          </a:bodyPr>
          <a:lstStyle/>
          <a:p>
            <a:r>
              <a:rPr lang="zh-TW" altLang="en-US" dirty="0">
                <a:solidFill>
                  <a:sysClr val="windowText" lastClr="000000"/>
                </a:solidFill>
              </a:rPr>
              <a:t>透過感測器偵測路口通行</a:t>
            </a:r>
            <a:r>
              <a:rPr lang="zh-TW" altLang="en-US" sz="2000" b="1" dirty="0">
                <a:solidFill>
                  <a:srgbClr val="FF0000"/>
                </a:solidFill>
              </a:rPr>
              <a:t>需求參數</a:t>
            </a:r>
            <a:r>
              <a:rPr lang="zh-TW" altLang="en-US" dirty="0">
                <a:solidFill>
                  <a:sysClr val="windowText" lastClr="000000"/>
                </a:solidFill>
              </a:rPr>
              <a:t>：</a:t>
            </a:r>
            <a:endParaRPr lang="en-US" altLang="zh-TW" sz="1600" dirty="0">
              <a:solidFill>
                <a:sysClr val="windowText" lastClr="000000"/>
              </a:solidFill>
            </a:endParaRPr>
          </a:p>
          <a:p>
            <a:pPr marL="285750" indent="-285750">
              <a:buFont typeface="Wingdings" panose="05000000000000000000" pitchFamily="2" charset="2"/>
              <a:buChar char="ü"/>
            </a:pPr>
            <a:r>
              <a:rPr lang="zh-TW" altLang="en-US" sz="1600" dirty="0"/>
              <a:t>常見車輛通行需求參數：</a:t>
            </a:r>
            <a:endParaRPr lang="en-US" altLang="zh-TW" sz="1600" dirty="0"/>
          </a:p>
          <a:p>
            <a:pPr marL="742950" lvl="1" indent="-285750">
              <a:buFont typeface="Wingdings" panose="05000000000000000000" pitchFamily="2" charset="2"/>
              <a:buChar char="ü"/>
            </a:pPr>
            <a:r>
              <a:rPr lang="zh-TW" altLang="en-US" sz="1200" dirty="0"/>
              <a:t>車隊長度 </a:t>
            </a:r>
            <a:r>
              <a:rPr lang="en-US" altLang="zh-TW" sz="1200" dirty="0"/>
              <a:t>(Queue Length)</a:t>
            </a:r>
          </a:p>
          <a:p>
            <a:pPr marL="742950" lvl="1" indent="-285750">
              <a:buFont typeface="Wingdings" panose="05000000000000000000" pitchFamily="2" charset="2"/>
              <a:buChar char="ü"/>
            </a:pPr>
            <a:r>
              <a:rPr lang="zh-TW" altLang="en-US" sz="1200" dirty="0"/>
              <a:t>車間距 </a:t>
            </a:r>
            <a:r>
              <a:rPr lang="en-US" altLang="zh-TW" sz="1200" dirty="0"/>
              <a:t>(Gap)</a:t>
            </a:r>
          </a:p>
          <a:p>
            <a:pPr marL="742950" lvl="1" indent="-285750">
              <a:buFont typeface="Wingdings" panose="05000000000000000000" pitchFamily="2" charset="2"/>
              <a:buChar char="ü"/>
            </a:pPr>
            <a:r>
              <a:rPr lang="zh-TW" altLang="en-US" sz="1200" dirty="0"/>
              <a:t>延滯時間 </a:t>
            </a:r>
            <a:r>
              <a:rPr lang="en-US" altLang="zh-TW" sz="1200" dirty="0"/>
              <a:t>(Delay)</a:t>
            </a:r>
          </a:p>
          <a:p>
            <a:pPr marL="285750" indent="-285750">
              <a:buFont typeface="Wingdings" panose="05000000000000000000" pitchFamily="2" charset="2"/>
              <a:buChar char="ü"/>
            </a:pPr>
            <a:r>
              <a:rPr lang="zh-TW" altLang="en-US" sz="1600" dirty="0"/>
              <a:t>自行車需求</a:t>
            </a:r>
            <a:endParaRPr lang="en-US" altLang="zh-TW" sz="1600" dirty="0"/>
          </a:p>
          <a:p>
            <a:pPr marL="285750" indent="-285750">
              <a:buFont typeface="Wingdings" panose="05000000000000000000" pitchFamily="2" charset="2"/>
              <a:buChar char="ü"/>
            </a:pPr>
            <a:r>
              <a:rPr lang="zh-TW" altLang="en-US" sz="1600" dirty="0"/>
              <a:t>行人需求</a:t>
            </a:r>
            <a:endParaRPr lang="en-US" altLang="zh-TW" sz="1600" dirty="0"/>
          </a:p>
        </p:txBody>
      </p:sp>
      <p:sp>
        <p:nvSpPr>
          <p:cNvPr id="71" name="文字方塊 70">
            <a:extLst>
              <a:ext uri="{FF2B5EF4-FFF2-40B4-BE49-F238E27FC236}">
                <a16:creationId xmlns:a16="http://schemas.microsoft.com/office/drawing/2014/main" id="{6C8EA0CD-0813-3E0D-810A-7F8AE827FE40}"/>
              </a:ext>
            </a:extLst>
          </p:cNvPr>
          <p:cNvSpPr txBox="1"/>
          <p:nvPr/>
        </p:nvSpPr>
        <p:spPr>
          <a:xfrm>
            <a:off x="838200" y="3299024"/>
            <a:ext cx="5066489" cy="461665"/>
          </a:xfrm>
          <a:prstGeom prst="rect">
            <a:avLst/>
          </a:prstGeom>
          <a:noFill/>
        </p:spPr>
        <p:txBody>
          <a:bodyPr wrap="square">
            <a:spAutoFit/>
          </a:bodyPr>
          <a:lstStyle/>
          <a:p>
            <a:r>
              <a:rPr lang="en-US" altLang="zh-TW" sz="2400" b="1" dirty="0">
                <a:latin typeface="+mj-ea"/>
                <a:ea typeface="+mj-ea"/>
              </a:rPr>
              <a:t>2. </a:t>
            </a:r>
            <a:r>
              <a:rPr lang="zh-TW" altLang="en-US" sz="2400" b="1" dirty="0">
                <a:latin typeface="+mj-ea"/>
                <a:ea typeface="+mj-ea"/>
              </a:rPr>
              <a:t>依據需求參數調整號誌時制</a:t>
            </a:r>
            <a:endParaRPr lang="en-US" altLang="zh-TW" dirty="0">
              <a:latin typeface="+mj-ea"/>
              <a:ea typeface="+mj-ea"/>
            </a:endParaRPr>
          </a:p>
        </p:txBody>
      </p:sp>
      <p:pic>
        <p:nvPicPr>
          <p:cNvPr id="72" name="圖片 71">
            <a:extLst>
              <a:ext uri="{FF2B5EF4-FFF2-40B4-BE49-F238E27FC236}">
                <a16:creationId xmlns:a16="http://schemas.microsoft.com/office/drawing/2014/main" id="{15E6CF84-0D9F-AAD5-286F-695BFE3C15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1250" y="1144589"/>
            <a:ext cx="3607463" cy="2403472"/>
          </a:xfrm>
          <a:prstGeom prst="rect">
            <a:avLst/>
          </a:prstGeom>
        </p:spPr>
      </p:pic>
      <p:sp>
        <p:nvSpPr>
          <p:cNvPr id="73" name="文字方塊 72">
            <a:extLst>
              <a:ext uri="{FF2B5EF4-FFF2-40B4-BE49-F238E27FC236}">
                <a16:creationId xmlns:a16="http://schemas.microsoft.com/office/drawing/2014/main" id="{E92952C9-B7EC-114E-CC48-8D6F2EBFCD94}"/>
              </a:ext>
            </a:extLst>
          </p:cNvPr>
          <p:cNvSpPr txBox="1"/>
          <p:nvPr/>
        </p:nvSpPr>
        <p:spPr>
          <a:xfrm>
            <a:off x="838199" y="3760689"/>
            <a:ext cx="5183221" cy="1600438"/>
          </a:xfrm>
          <a:prstGeom prst="rect">
            <a:avLst/>
          </a:prstGeom>
          <a:noFill/>
        </p:spPr>
        <p:txBody>
          <a:bodyPr wrap="square">
            <a:spAutoFit/>
          </a:bodyPr>
          <a:lstStyle/>
          <a:p>
            <a:r>
              <a:rPr lang="zh-TW" altLang="en-US" dirty="0">
                <a:solidFill>
                  <a:sysClr val="windowText" lastClr="000000"/>
                </a:solidFill>
              </a:rPr>
              <a:t>常見號誌時制調整方式：</a:t>
            </a:r>
            <a:endParaRPr lang="en-US" altLang="zh-TW" sz="1600" dirty="0">
              <a:solidFill>
                <a:sysClr val="windowText" lastClr="000000"/>
              </a:solidFill>
            </a:endParaRPr>
          </a:p>
          <a:p>
            <a:pPr marL="285750" indent="-285750">
              <a:buFont typeface="Wingdings" panose="05000000000000000000" pitchFamily="2" charset="2"/>
              <a:buChar char="ü"/>
            </a:pPr>
            <a:r>
              <a:rPr lang="zh-TW" altLang="en-US" sz="1600" b="1" dirty="0">
                <a:solidFill>
                  <a:srgbClr val="FF0000"/>
                </a:solidFill>
              </a:rPr>
              <a:t>動態時相</a:t>
            </a:r>
            <a:r>
              <a:rPr lang="zh-TW" altLang="en-US" sz="1400" b="1" dirty="0">
                <a:solidFill>
                  <a:srgbClr val="FF0000"/>
                </a:solidFill>
              </a:rPr>
              <a:t> </a:t>
            </a:r>
            <a:r>
              <a:rPr lang="en-US" altLang="zh-TW" sz="1400" b="1" dirty="0">
                <a:solidFill>
                  <a:srgbClr val="FF0000"/>
                </a:solidFill>
              </a:rPr>
              <a:t>(Phase)</a:t>
            </a:r>
            <a:r>
              <a:rPr lang="zh-TW" altLang="en-US" sz="1600" b="1" dirty="0">
                <a:solidFill>
                  <a:srgbClr val="FF0000"/>
                </a:solidFill>
              </a:rPr>
              <a:t>長度</a:t>
            </a:r>
            <a:r>
              <a:rPr lang="zh-TW" altLang="en-US" sz="1600" dirty="0"/>
              <a:t>：依據車流需求調整綠燈時間，如偵測幹道無車輛通行需求，提早切換綠燈予其他方向，週期 </a:t>
            </a:r>
            <a:r>
              <a:rPr lang="en-US" altLang="zh-TW" sz="1600" dirty="0"/>
              <a:t>(Cycle)</a:t>
            </a:r>
            <a:r>
              <a:rPr lang="zh-TW" altLang="en-US" sz="1600" dirty="0"/>
              <a:t>維持不變故不影響號誌連鎖</a:t>
            </a:r>
            <a:endParaRPr lang="en-US" altLang="zh-TW" sz="1600" dirty="0"/>
          </a:p>
          <a:p>
            <a:pPr marL="285750" indent="-285750">
              <a:buFont typeface="Wingdings" panose="05000000000000000000" pitchFamily="2" charset="2"/>
              <a:buChar char="ü"/>
            </a:pPr>
            <a:r>
              <a:rPr lang="zh-TW" altLang="en-US" sz="1600" dirty="0"/>
              <a:t>時相重啟 </a:t>
            </a:r>
            <a:r>
              <a:rPr lang="en-US" altLang="zh-TW" sz="1600" dirty="0"/>
              <a:t>(Re-Service)</a:t>
            </a:r>
            <a:r>
              <a:rPr lang="zh-TW" altLang="en-US" sz="1600" b="1" dirty="0"/>
              <a:t>：</a:t>
            </a:r>
            <a:r>
              <a:rPr lang="zh-TW" altLang="en-US" sz="1600" dirty="0"/>
              <a:t>單一週期中重複服務同一時相</a:t>
            </a:r>
            <a:endParaRPr lang="en-US" altLang="zh-TW" sz="1600" dirty="0"/>
          </a:p>
          <a:p>
            <a:pPr marL="285750" indent="-285750">
              <a:buFont typeface="Wingdings" panose="05000000000000000000" pitchFamily="2" charset="2"/>
              <a:buChar char="ü"/>
            </a:pPr>
            <a:endParaRPr lang="en-US" altLang="zh-TW" sz="1600" dirty="0"/>
          </a:p>
        </p:txBody>
      </p:sp>
      <p:sp>
        <p:nvSpPr>
          <p:cNvPr id="74" name="文字方塊 73">
            <a:extLst>
              <a:ext uri="{FF2B5EF4-FFF2-40B4-BE49-F238E27FC236}">
                <a16:creationId xmlns:a16="http://schemas.microsoft.com/office/drawing/2014/main" id="{7306F59A-2E94-386D-0599-78F1A744B4D4}"/>
              </a:ext>
            </a:extLst>
          </p:cNvPr>
          <p:cNvSpPr txBox="1"/>
          <p:nvPr/>
        </p:nvSpPr>
        <p:spPr>
          <a:xfrm>
            <a:off x="838200" y="5142220"/>
            <a:ext cx="5066489" cy="461665"/>
          </a:xfrm>
          <a:prstGeom prst="rect">
            <a:avLst/>
          </a:prstGeom>
          <a:noFill/>
        </p:spPr>
        <p:txBody>
          <a:bodyPr wrap="square">
            <a:spAutoFit/>
          </a:bodyPr>
          <a:lstStyle/>
          <a:p>
            <a:r>
              <a:rPr lang="en-US" altLang="zh-TW" sz="2400" b="1" dirty="0">
                <a:latin typeface="+mj-ea"/>
                <a:ea typeface="+mj-ea"/>
              </a:rPr>
              <a:t>3.</a:t>
            </a:r>
            <a:r>
              <a:rPr lang="zh-TW" altLang="en-US" sz="2400" b="1" dirty="0">
                <a:latin typeface="+mj-ea"/>
                <a:ea typeface="+mj-ea"/>
              </a:rPr>
              <a:t> 追蹤效益</a:t>
            </a:r>
            <a:endParaRPr lang="en-US" altLang="zh-TW" dirty="0">
              <a:latin typeface="+mj-ea"/>
              <a:ea typeface="+mj-ea"/>
            </a:endParaRPr>
          </a:p>
        </p:txBody>
      </p:sp>
      <p:sp>
        <p:nvSpPr>
          <p:cNvPr id="75" name="文字方塊 74">
            <a:extLst>
              <a:ext uri="{FF2B5EF4-FFF2-40B4-BE49-F238E27FC236}">
                <a16:creationId xmlns:a16="http://schemas.microsoft.com/office/drawing/2014/main" id="{EEABFD5A-EF8B-3CEB-6CDB-FBC7A9AE8434}"/>
              </a:ext>
            </a:extLst>
          </p:cNvPr>
          <p:cNvSpPr txBox="1"/>
          <p:nvPr/>
        </p:nvSpPr>
        <p:spPr>
          <a:xfrm>
            <a:off x="838200" y="5603885"/>
            <a:ext cx="4014026" cy="1107996"/>
          </a:xfrm>
          <a:prstGeom prst="rect">
            <a:avLst/>
          </a:prstGeom>
          <a:noFill/>
        </p:spPr>
        <p:txBody>
          <a:bodyPr wrap="square">
            <a:spAutoFit/>
          </a:bodyPr>
          <a:lstStyle/>
          <a:p>
            <a:r>
              <a:rPr lang="zh-TW" altLang="en-US" dirty="0"/>
              <a:t>常見追蹤參數：</a:t>
            </a:r>
            <a:endParaRPr lang="en-US" altLang="zh-TW" sz="1600" dirty="0"/>
          </a:p>
          <a:p>
            <a:pPr marL="285750" indent="-285750">
              <a:buFont typeface="Wingdings" panose="05000000000000000000" pitchFamily="2" charset="2"/>
              <a:buChar char="ü"/>
            </a:pPr>
            <a:r>
              <a:rPr lang="zh-TW" altLang="en-US" sz="1600" b="1" dirty="0">
                <a:solidFill>
                  <a:srgbClr val="FF0000"/>
                </a:solidFill>
              </a:rPr>
              <a:t>旅行時間 </a:t>
            </a:r>
            <a:r>
              <a:rPr lang="en-US" altLang="zh-TW" sz="1400" dirty="0"/>
              <a:t>(Travel Time)</a:t>
            </a:r>
          </a:p>
          <a:p>
            <a:pPr marL="285750" indent="-285750">
              <a:buFont typeface="Wingdings" panose="05000000000000000000" pitchFamily="2" charset="2"/>
              <a:buChar char="ü"/>
            </a:pPr>
            <a:r>
              <a:rPr lang="zh-TW" altLang="en-US" sz="1600" b="1" dirty="0">
                <a:solidFill>
                  <a:srgbClr val="FF0000"/>
                </a:solidFill>
              </a:rPr>
              <a:t>停等次數 </a:t>
            </a:r>
            <a:r>
              <a:rPr lang="en-US" altLang="zh-TW" sz="1400" dirty="0"/>
              <a:t>(Number of Stops)</a:t>
            </a:r>
          </a:p>
          <a:p>
            <a:pPr marL="285750" indent="-285750">
              <a:buFont typeface="Wingdings" panose="05000000000000000000" pitchFamily="2" charset="2"/>
              <a:buChar char="ü"/>
            </a:pPr>
            <a:r>
              <a:rPr lang="zh-TW" altLang="en-US" sz="1600" b="1" dirty="0">
                <a:solidFill>
                  <a:srgbClr val="FF0000"/>
                </a:solidFill>
              </a:rPr>
              <a:t>延滯時間 </a:t>
            </a:r>
            <a:r>
              <a:rPr lang="en-US" altLang="zh-TW" sz="1400" dirty="0"/>
              <a:t>(Delay)</a:t>
            </a:r>
            <a:endParaRPr lang="en-US" altLang="zh-TW" sz="1600" dirty="0"/>
          </a:p>
        </p:txBody>
      </p:sp>
      <p:sp>
        <p:nvSpPr>
          <p:cNvPr id="76" name="文字方塊 75">
            <a:extLst>
              <a:ext uri="{FF2B5EF4-FFF2-40B4-BE49-F238E27FC236}">
                <a16:creationId xmlns:a16="http://schemas.microsoft.com/office/drawing/2014/main" id="{ED7F578E-E587-1960-6E9F-9E9F53E69F2D}"/>
              </a:ext>
            </a:extLst>
          </p:cNvPr>
          <p:cNvSpPr txBox="1"/>
          <p:nvPr/>
        </p:nvSpPr>
        <p:spPr>
          <a:xfrm>
            <a:off x="7511250" y="3548061"/>
            <a:ext cx="3309422" cy="307777"/>
          </a:xfrm>
          <a:prstGeom prst="rect">
            <a:avLst/>
          </a:prstGeom>
          <a:noFill/>
        </p:spPr>
        <p:txBody>
          <a:bodyPr wrap="square" rtlCol="0">
            <a:spAutoFit/>
          </a:bodyPr>
          <a:lstStyle/>
          <a:p>
            <a:r>
              <a:rPr lang="zh-TW" altLang="en-US" sz="1400" dirty="0"/>
              <a:t>▲利用感測器追蹤路口交通需求</a:t>
            </a:r>
          </a:p>
        </p:txBody>
      </p:sp>
      <p:pic>
        <p:nvPicPr>
          <p:cNvPr id="77" name="圖片 76">
            <a:extLst>
              <a:ext uri="{FF2B5EF4-FFF2-40B4-BE49-F238E27FC236}">
                <a16:creationId xmlns:a16="http://schemas.microsoft.com/office/drawing/2014/main" id="{048C6DF5-FB14-B57F-9A70-668C42ED9E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29897" y="3945355"/>
            <a:ext cx="4800103" cy="1843196"/>
          </a:xfrm>
          <a:prstGeom prst="rect">
            <a:avLst/>
          </a:prstGeom>
        </p:spPr>
      </p:pic>
      <p:sp>
        <p:nvSpPr>
          <p:cNvPr id="78" name="等腰三角形 77">
            <a:extLst>
              <a:ext uri="{FF2B5EF4-FFF2-40B4-BE49-F238E27FC236}">
                <a16:creationId xmlns:a16="http://schemas.microsoft.com/office/drawing/2014/main" id="{5EDFF486-4278-FE16-F7C0-2E6CB60DE179}"/>
              </a:ext>
            </a:extLst>
          </p:cNvPr>
          <p:cNvSpPr/>
          <p:nvPr/>
        </p:nvSpPr>
        <p:spPr>
          <a:xfrm>
            <a:off x="7227496" y="5943953"/>
            <a:ext cx="180000" cy="144000"/>
          </a:xfrm>
          <a:prstGeom prst="triangle">
            <a:avLst/>
          </a:prstGeom>
          <a:solidFill>
            <a:srgbClr val="006C7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文字方塊 78">
            <a:extLst>
              <a:ext uri="{FF2B5EF4-FFF2-40B4-BE49-F238E27FC236}">
                <a16:creationId xmlns:a16="http://schemas.microsoft.com/office/drawing/2014/main" id="{10A21C66-C51A-F6C7-2B33-0CAFFF605992}"/>
              </a:ext>
            </a:extLst>
          </p:cNvPr>
          <p:cNvSpPr txBox="1"/>
          <p:nvPr/>
        </p:nvSpPr>
        <p:spPr>
          <a:xfrm>
            <a:off x="7388040" y="5891606"/>
            <a:ext cx="978682" cy="276999"/>
          </a:xfrm>
          <a:prstGeom prst="rect">
            <a:avLst/>
          </a:prstGeom>
          <a:noFill/>
        </p:spPr>
        <p:txBody>
          <a:bodyPr wrap="square" rtlCol="0">
            <a:spAutoFit/>
          </a:bodyPr>
          <a:lstStyle/>
          <a:p>
            <a:r>
              <a:rPr lang="zh-TW" altLang="en-US" sz="1200" dirty="0"/>
              <a:t>旅行時間</a:t>
            </a:r>
          </a:p>
        </p:txBody>
      </p:sp>
      <p:sp>
        <p:nvSpPr>
          <p:cNvPr id="80" name="矩形 79">
            <a:extLst>
              <a:ext uri="{FF2B5EF4-FFF2-40B4-BE49-F238E27FC236}">
                <a16:creationId xmlns:a16="http://schemas.microsoft.com/office/drawing/2014/main" id="{01E0665F-9609-30F6-3C4D-0B3F63EB84C0}"/>
              </a:ext>
            </a:extLst>
          </p:cNvPr>
          <p:cNvSpPr/>
          <p:nvPr/>
        </p:nvSpPr>
        <p:spPr>
          <a:xfrm>
            <a:off x="8546355" y="5958105"/>
            <a:ext cx="144000" cy="144000"/>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a:extLst>
              <a:ext uri="{FF2B5EF4-FFF2-40B4-BE49-F238E27FC236}">
                <a16:creationId xmlns:a16="http://schemas.microsoft.com/office/drawing/2014/main" id="{E0457DE6-0AB5-3999-94B3-D2E39261754F}"/>
              </a:ext>
            </a:extLst>
          </p:cNvPr>
          <p:cNvSpPr txBox="1"/>
          <p:nvPr/>
        </p:nvSpPr>
        <p:spPr>
          <a:xfrm>
            <a:off x="8639505" y="5891606"/>
            <a:ext cx="795756" cy="276999"/>
          </a:xfrm>
          <a:prstGeom prst="rect">
            <a:avLst/>
          </a:prstGeom>
          <a:noFill/>
        </p:spPr>
        <p:txBody>
          <a:bodyPr wrap="square" rtlCol="0">
            <a:spAutoFit/>
          </a:bodyPr>
          <a:lstStyle/>
          <a:p>
            <a:r>
              <a:rPr lang="zh-TW" altLang="en-US" sz="1200" dirty="0"/>
              <a:t>停等次數</a:t>
            </a:r>
          </a:p>
        </p:txBody>
      </p:sp>
      <p:sp>
        <p:nvSpPr>
          <p:cNvPr id="82" name="橢圓 81">
            <a:extLst>
              <a:ext uri="{FF2B5EF4-FFF2-40B4-BE49-F238E27FC236}">
                <a16:creationId xmlns:a16="http://schemas.microsoft.com/office/drawing/2014/main" id="{25C13E11-6626-D39D-CB33-BFAEC21AD706}"/>
              </a:ext>
            </a:extLst>
          </p:cNvPr>
          <p:cNvSpPr/>
          <p:nvPr/>
        </p:nvSpPr>
        <p:spPr>
          <a:xfrm>
            <a:off x="9773821" y="5933913"/>
            <a:ext cx="180000" cy="1800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文字方塊 82">
            <a:extLst>
              <a:ext uri="{FF2B5EF4-FFF2-40B4-BE49-F238E27FC236}">
                <a16:creationId xmlns:a16="http://schemas.microsoft.com/office/drawing/2014/main" id="{5C2220FE-DD40-9B38-5A33-2E9A04EBFD0F}"/>
              </a:ext>
            </a:extLst>
          </p:cNvPr>
          <p:cNvSpPr txBox="1"/>
          <p:nvPr/>
        </p:nvSpPr>
        <p:spPr>
          <a:xfrm>
            <a:off x="9896155" y="5885414"/>
            <a:ext cx="912212" cy="276999"/>
          </a:xfrm>
          <a:prstGeom prst="rect">
            <a:avLst/>
          </a:prstGeom>
          <a:noFill/>
        </p:spPr>
        <p:txBody>
          <a:bodyPr wrap="square" rtlCol="0">
            <a:spAutoFit/>
          </a:bodyPr>
          <a:lstStyle/>
          <a:p>
            <a:r>
              <a:rPr lang="zh-TW" altLang="en-US" sz="1200" dirty="0"/>
              <a:t>延滯時間</a:t>
            </a:r>
          </a:p>
        </p:txBody>
      </p:sp>
      <p:sp>
        <p:nvSpPr>
          <p:cNvPr id="84" name="文字方塊 83">
            <a:extLst>
              <a:ext uri="{FF2B5EF4-FFF2-40B4-BE49-F238E27FC236}">
                <a16:creationId xmlns:a16="http://schemas.microsoft.com/office/drawing/2014/main" id="{3046BD27-3B32-E87C-7F2D-A489B999FF8B}"/>
              </a:ext>
            </a:extLst>
          </p:cNvPr>
          <p:cNvSpPr txBox="1"/>
          <p:nvPr/>
        </p:nvSpPr>
        <p:spPr>
          <a:xfrm>
            <a:off x="6269972" y="4065666"/>
            <a:ext cx="359925" cy="1569660"/>
          </a:xfrm>
          <a:prstGeom prst="rect">
            <a:avLst/>
          </a:prstGeom>
          <a:noFill/>
        </p:spPr>
        <p:txBody>
          <a:bodyPr wrap="square" rtlCol="0" anchor="ctr">
            <a:spAutoFit/>
          </a:bodyPr>
          <a:lstStyle/>
          <a:p>
            <a:pPr algn="ctr"/>
            <a:r>
              <a:rPr lang="zh-TW" altLang="en-US" sz="1200" dirty="0"/>
              <a:t>導入後效益提升</a:t>
            </a:r>
            <a:r>
              <a:rPr lang="en-US" altLang="zh-TW" sz="1200" dirty="0"/>
              <a:t>(%)</a:t>
            </a:r>
            <a:endParaRPr lang="zh-TW" altLang="en-US" sz="1200" dirty="0"/>
          </a:p>
        </p:txBody>
      </p:sp>
      <p:sp>
        <p:nvSpPr>
          <p:cNvPr id="85" name="文字方塊 84">
            <a:extLst>
              <a:ext uri="{FF2B5EF4-FFF2-40B4-BE49-F238E27FC236}">
                <a16:creationId xmlns:a16="http://schemas.microsoft.com/office/drawing/2014/main" id="{1BEB7928-7125-247A-005F-3636068CEDBE}"/>
              </a:ext>
            </a:extLst>
          </p:cNvPr>
          <p:cNvSpPr txBox="1"/>
          <p:nvPr/>
        </p:nvSpPr>
        <p:spPr>
          <a:xfrm>
            <a:off x="6607800" y="6193467"/>
            <a:ext cx="4028738" cy="307777"/>
          </a:xfrm>
          <a:prstGeom prst="rect">
            <a:avLst/>
          </a:prstGeom>
          <a:noFill/>
        </p:spPr>
        <p:txBody>
          <a:bodyPr wrap="square" rtlCol="0">
            <a:spAutoFit/>
          </a:bodyPr>
          <a:lstStyle/>
          <a:p>
            <a:r>
              <a:rPr lang="zh-TW" altLang="en-US" sz="1400" dirty="0"/>
              <a:t>▲不同的即時號控系統導入前後之效益比較</a:t>
            </a:r>
          </a:p>
        </p:txBody>
      </p:sp>
    </p:spTree>
    <p:extLst>
      <p:ext uri="{BB962C8B-B14F-4D97-AF65-F5344CB8AC3E}">
        <p14:creationId xmlns:p14="http://schemas.microsoft.com/office/powerpoint/2010/main" val="97293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字方塊 108">
            <a:extLst>
              <a:ext uri="{FF2B5EF4-FFF2-40B4-BE49-F238E27FC236}">
                <a16:creationId xmlns:a16="http://schemas.microsoft.com/office/drawing/2014/main" id="{9D637F62-D9E3-3773-1149-E4188399F9AC}"/>
              </a:ext>
            </a:extLst>
          </p:cNvPr>
          <p:cNvSpPr txBox="1"/>
          <p:nvPr/>
        </p:nvSpPr>
        <p:spPr>
          <a:xfrm>
            <a:off x="6739109" y="551387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24%</a:t>
            </a:r>
            <a:endParaRPr lang="zh-TW" altLang="en-US" sz="2400" b="1" dirty="0">
              <a:solidFill>
                <a:schemeClr val="accent5">
                  <a:lumMod val="50000"/>
                </a:schemeClr>
              </a:solidFill>
            </a:endParaRPr>
          </a:p>
        </p:txBody>
      </p:sp>
      <p:pic>
        <p:nvPicPr>
          <p:cNvPr id="106" name="圖片 105">
            <a:extLst>
              <a:ext uri="{FF2B5EF4-FFF2-40B4-BE49-F238E27FC236}">
                <a16:creationId xmlns:a16="http://schemas.microsoft.com/office/drawing/2014/main" id="{52F251CE-8859-F7B7-2449-03CB8636B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00504" y="4876497"/>
            <a:ext cx="1152000" cy="1152000"/>
          </a:xfrm>
          <a:prstGeom prst="rect">
            <a:avLst/>
          </a:prstGeom>
        </p:spPr>
      </p:pic>
      <p:sp>
        <p:nvSpPr>
          <p:cNvPr id="107" name="文字方塊 106">
            <a:extLst>
              <a:ext uri="{FF2B5EF4-FFF2-40B4-BE49-F238E27FC236}">
                <a16:creationId xmlns:a16="http://schemas.microsoft.com/office/drawing/2014/main" id="{60CAE874-1D45-58A5-8A0C-B862398DA0F0}"/>
              </a:ext>
            </a:extLst>
          </p:cNvPr>
          <p:cNvSpPr txBox="1"/>
          <p:nvPr/>
        </p:nvSpPr>
        <p:spPr>
          <a:xfrm>
            <a:off x="5600502" y="6028497"/>
            <a:ext cx="1152001" cy="338554"/>
          </a:xfrm>
          <a:prstGeom prst="rect">
            <a:avLst/>
          </a:prstGeom>
          <a:noFill/>
        </p:spPr>
        <p:txBody>
          <a:bodyPr wrap="square" rtlCol="0">
            <a:spAutoFit/>
          </a:bodyPr>
          <a:lstStyle/>
          <a:p>
            <a:pPr algn="ctr"/>
            <a:r>
              <a:rPr lang="zh-TW" altLang="en-US" sz="1600" dirty="0"/>
              <a:t>旅行時間</a:t>
            </a:r>
          </a:p>
        </p:txBody>
      </p:sp>
      <p:pic>
        <p:nvPicPr>
          <p:cNvPr id="41" name="圖片 40">
            <a:extLst>
              <a:ext uri="{FF2B5EF4-FFF2-40B4-BE49-F238E27FC236}">
                <a16:creationId xmlns:a16="http://schemas.microsoft.com/office/drawing/2014/main" id="{862D753C-30CC-5FA4-1B0F-296EC711B0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721" r="3496"/>
          <a:stretch/>
        </p:blipFill>
        <p:spPr>
          <a:xfrm>
            <a:off x="1686748" y="4610599"/>
            <a:ext cx="842434" cy="323790"/>
          </a:xfrm>
          <a:prstGeom prst="rect">
            <a:avLst/>
          </a:prstGeom>
        </p:spPr>
      </p:pic>
      <p:pic>
        <p:nvPicPr>
          <p:cNvPr id="42" name="圖片 41">
            <a:extLst>
              <a:ext uri="{FF2B5EF4-FFF2-40B4-BE49-F238E27FC236}">
                <a16:creationId xmlns:a16="http://schemas.microsoft.com/office/drawing/2014/main" id="{6F7BC378-D4AE-63CD-4EC6-5D4F3D2FB220}"/>
              </a:ext>
            </a:extLst>
          </p:cNvPr>
          <p:cNvPicPr>
            <a:picLocks noChangeAspect="1"/>
          </p:cNvPicPr>
          <p:nvPr/>
        </p:nvPicPr>
        <p:blipFill>
          <a:blip r:embed="rId4"/>
          <a:stretch>
            <a:fillRect/>
          </a:stretch>
        </p:blipFill>
        <p:spPr>
          <a:xfrm>
            <a:off x="1686747" y="4221110"/>
            <a:ext cx="842435" cy="362001"/>
          </a:xfrm>
          <a:prstGeom prst="rect">
            <a:avLst/>
          </a:prstGeom>
        </p:spPr>
      </p:pic>
      <p:sp>
        <p:nvSpPr>
          <p:cNvPr id="36" name="矩形 35">
            <a:extLst>
              <a:ext uri="{FF2B5EF4-FFF2-40B4-BE49-F238E27FC236}">
                <a16:creationId xmlns:a16="http://schemas.microsoft.com/office/drawing/2014/main" id="{4B2F35D7-F9A8-1FD0-D6DA-B69098904EB9}"/>
              </a:ext>
            </a:extLst>
          </p:cNvPr>
          <p:cNvSpPr/>
          <p:nvPr/>
        </p:nvSpPr>
        <p:spPr>
          <a:xfrm rot="5400000">
            <a:off x="2460181" y="2358510"/>
            <a:ext cx="995455" cy="521529"/>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38C9EE63-0596-C8BF-0C6A-F0496B40E967}"/>
              </a:ext>
            </a:extLst>
          </p:cNvPr>
          <p:cNvSpPr>
            <a:spLocks noGrp="1"/>
          </p:cNvSpPr>
          <p:nvPr>
            <p:ph type="title"/>
          </p:nvPr>
        </p:nvSpPr>
        <p:spPr/>
        <p:txBody>
          <a:bodyPr/>
          <a:lstStyle/>
          <a:p>
            <a:r>
              <a:rPr lang="en-US" altLang="zh-TW" dirty="0" err="1"/>
              <a:t>InSync</a:t>
            </a:r>
            <a:r>
              <a:rPr lang="zh-TW" altLang="en-US" dirty="0"/>
              <a:t>透過幹道及支道的延滯時間判斷號誌切換時機</a:t>
            </a:r>
          </a:p>
        </p:txBody>
      </p:sp>
      <p:sp>
        <p:nvSpPr>
          <p:cNvPr id="3" name="投影片編號版面配置區 2">
            <a:extLst>
              <a:ext uri="{FF2B5EF4-FFF2-40B4-BE49-F238E27FC236}">
                <a16:creationId xmlns:a16="http://schemas.microsoft.com/office/drawing/2014/main" id="{1456F1A2-3D88-7971-A492-9E446C7A7350}"/>
              </a:ext>
            </a:extLst>
          </p:cNvPr>
          <p:cNvSpPr>
            <a:spLocks noGrp="1"/>
          </p:cNvSpPr>
          <p:nvPr>
            <p:ph type="sldNum" sz="quarter" idx="12"/>
          </p:nvPr>
        </p:nvSpPr>
        <p:spPr/>
        <p:txBody>
          <a:bodyPr/>
          <a:lstStyle/>
          <a:p>
            <a:pPr algn="ctr"/>
            <a:fld id="{6E290225-7458-4E5F-AFE5-E142CAAEBF37}" type="slidenum">
              <a:rPr lang="en-US" smtClean="0"/>
              <a:pPr algn="ctr"/>
              <a:t>12</a:t>
            </a:fld>
            <a:endParaRPr lang="en-US"/>
          </a:p>
        </p:txBody>
      </p:sp>
      <p:sp>
        <p:nvSpPr>
          <p:cNvPr id="9" name="矩形 8">
            <a:extLst>
              <a:ext uri="{FF2B5EF4-FFF2-40B4-BE49-F238E27FC236}">
                <a16:creationId xmlns:a16="http://schemas.microsoft.com/office/drawing/2014/main" id="{44E188EA-ECCE-E42A-9C4B-C80684B68183}"/>
              </a:ext>
            </a:extLst>
          </p:cNvPr>
          <p:cNvSpPr/>
          <p:nvPr/>
        </p:nvSpPr>
        <p:spPr>
          <a:xfrm>
            <a:off x="941070" y="4113266"/>
            <a:ext cx="1671796" cy="900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C8D4A0D0-FE0B-54B4-00DE-AA1FE75AAE82}"/>
              </a:ext>
            </a:extLst>
          </p:cNvPr>
          <p:cNvSpPr txBox="1"/>
          <p:nvPr/>
        </p:nvSpPr>
        <p:spPr>
          <a:xfrm>
            <a:off x="941070" y="5050190"/>
            <a:ext cx="1756074" cy="800219"/>
          </a:xfrm>
          <a:prstGeom prst="rect">
            <a:avLst/>
          </a:prstGeom>
          <a:noFill/>
        </p:spPr>
        <p:txBody>
          <a:bodyPr wrap="square" rtlCol="0">
            <a:spAutoFit/>
          </a:bodyPr>
          <a:lstStyle/>
          <a:p>
            <a:pPr algn="ctr"/>
            <a:r>
              <a:rPr lang="zh-TW" altLang="en-US" dirty="0">
                <a:solidFill>
                  <a:srgbClr val="FF0000"/>
                </a:solidFill>
              </a:rPr>
              <a:t>約</a:t>
            </a:r>
            <a:r>
              <a:rPr lang="en-US" altLang="zh-TW" dirty="0">
                <a:solidFill>
                  <a:srgbClr val="FF0000"/>
                </a:solidFill>
              </a:rPr>
              <a:t>50m</a:t>
            </a:r>
          </a:p>
          <a:p>
            <a:r>
              <a:rPr lang="en-US" altLang="zh-TW" sz="1400" dirty="0"/>
              <a:t>(</a:t>
            </a:r>
            <a:r>
              <a:rPr lang="zh-TW" altLang="en-US" sz="1400" dirty="0"/>
              <a:t>依據實際路口車流狀況調整</a:t>
            </a:r>
            <a:r>
              <a:rPr lang="en-US" altLang="zh-TW" sz="1400" dirty="0"/>
              <a:t>)</a:t>
            </a:r>
            <a:endParaRPr lang="zh-TW" altLang="en-US" sz="1400" dirty="0"/>
          </a:p>
        </p:txBody>
      </p:sp>
      <p:sp>
        <p:nvSpPr>
          <p:cNvPr id="11" name="矩形 10">
            <a:extLst>
              <a:ext uri="{FF2B5EF4-FFF2-40B4-BE49-F238E27FC236}">
                <a16:creationId xmlns:a16="http://schemas.microsoft.com/office/drawing/2014/main" id="{43F2FECF-AC0E-1CCB-E48F-3FB66D0879D2}"/>
              </a:ext>
            </a:extLst>
          </p:cNvPr>
          <p:cNvSpPr/>
          <p:nvPr/>
        </p:nvSpPr>
        <p:spPr>
          <a:xfrm rot="16200000">
            <a:off x="2918150" y="2881235"/>
            <a:ext cx="72000" cy="540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637859B9-C5DF-1407-6B36-248005386D4F}"/>
              </a:ext>
            </a:extLst>
          </p:cNvPr>
          <p:cNvSpPr/>
          <p:nvPr/>
        </p:nvSpPr>
        <p:spPr>
          <a:xfrm rot="16200000">
            <a:off x="3449762" y="4781560"/>
            <a:ext cx="72000" cy="540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8C21A00F-B191-8D7A-E888-13694D216F47}"/>
              </a:ext>
            </a:extLst>
          </p:cNvPr>
          <p:cNvSpPr/>
          <p:nvPr/>
        </p:nvSpPr>
        <p:spPr>
          <a:xfrm>
            <a:off x="3767609" y="3208708"/>
            <a:ext cx="72000" cy="900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5F671D6D-DFC5-FD9F-4F53-13A21C1304A6}"/>
              </a:ext>
            </a:extLst>
          </p:cNvPr>
          <p:cNvCxnSpPr>
            <a:cxnSpLocks/>
          </p:cNvCxnSpPr>
          <p:nvPr/>
        </p:nvCxnSpPr>
        <p:spPr>
          <a:xfrm>
            <a:off x="2690648" y="2121548"/>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74BBB326-9F3A-DFFB-DD39-358A6CC865A6}"/>
              </a:ext>
            </a:extLst>
          </p:cNvPr>
          <p:cNvCxnSpPr>
            <a:cxnSpLocks/>
          </p:cNvCxnSpPr>
          <p:nvPr/>
        </p:nvCxnSpPr>
        <p:spPr>
          <a:xfrm>
            <a:off x="3752971" y="2121549"/>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D3C336FE-7F2D-78C5-74BB-28F229AD9DB6}"/>
              </a:ext>
            </a:extLst>
          </p:cNvPr>
          <p:cNvCxnSpPr>
            <a:cxnSpLocks/>
          </p:cNvCxnSpPr>
          <p:nvPr/>
        </p:nvCxnSpPr>
        <p:spPr>
          <a:xfrm>
            <a:off x="2690648" y="5011395"/>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740BAC6F-F7CC-55B2-14C5-BB8FA20C9D82}"/>
              </a:ext>
            </a:extLst>
          </p:cNvPr>
          <p:cNvCxnSpPr>
            <a:cxnSpLocks/>
          </p:cNvCxnSpPr>
          <p:nvPr/>
        </p:nvCxnSpPr>
        <p:spPr>
          <a:xfrm>
            <a:off x="3752971" y="5011396"/>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B145C359-6FDF-87CF-07CE-4EBCC33E6087}"/>
              </a:ext>
            </a:extLst>
          </p:cNvPr>
          <p:cNvCxnSpPr>
            <a:cxnSpLocks/>
          </p:cNvCxnSpPr>
          <p:nvPr/>
        </p:nvCxnSpPr>
        <p:spPr>
          <a:xfrm rot="5400000">
            <a:off x="4294249" y="2662834"/>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B2E534EE-CB48-DD07-0D28-9437762F88A7}"/>
              </a:ext>
            </a:extLst>
          </p:cNvPr>
          <p:cNvCxnSpPr>
            <a:cxnSpLocks/>
          </p:cNvCxnSpPr>
          <p:nvPr/>
        </p:nvCxnSpPr>
        <p:spPr>
          <a:xfrm rot="5400000">
            <a:off x="4294250" y="4470116"/>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D56254EA-E53B-11C8-A6E9-DDA63151ED83}"/>
              </a:ext>
            </a:extLst>
          </p:cNvPr>
          <p:cNvSpPr/>
          <p:nvPr/>
        </p:nvSpPr>
        <p:spPr>
          <a:xfrm>
            <a:off x="2612813" y="4121783"/>
            <a:ext cx="72000" cy="900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75546E85-0F1A-615C-EAB4-E6FA90EE5C25}"/>
              </a:ext>
            </a:extLst>
          </p:cNvPr>
          <p:cNvCxnSpPr>
            <a:cxnSpLocks/>
          </p:cNvCxnSpPr>
          <p:nvPr/>
        </p:nvCxnSpPr>
        <p:spPr>
          <a:xfrm rot="5400000">
            <a:off x="1066800" y="2662832"/>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AB7124A9-2DE4-31B6-6462-402265C13E4E}"/>
              </a:ext>
            </a:extLst>
          </p:cNvPr>
          <p:cNvCxnSpPr>
            <a:cxnSpLocks/>
          </p:cNvCxnSpPr>
          <p:nvPr/>
        </p:nvCxnSpPr>
        <p:spPr>
          <a:xfrm rot="5400000">
            <a:off x="1066801" y="4470114"/>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A5349EB-7C66-0D42-3D40-E4944803AC00}"/>
              </a:ext>
            </a:extLst>
          </p:cNvPr>
          <p:cNvCxnSpPr>
            <a:cxnSpLocks/>
          </p:cNvCxnSpPr>
          <p:nvPr/>
        </p:nvCxnSpPr>
        <p:spPr>
          <a:xfrm rot="5400000">
            <a:off x="2149365" y="2662833"/>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5F34A710-8093-0081-95A7-1E2B941268D2}"/>
              </a:ext>
            </a:extLst>
          </p:cNvPr>
          <p:cNvCxnSpPr>
            <a:cxnSpLocks/>
          </p:cNvCxnSpPr>
          <p:nvPr/>
        </p:nvCxnSpPr>
        <p:spPr>
          <a:xfrm rot="5400000">
            <a:off x="2149366" y="4470115"/>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816B84ED-08DE-8065-2B05-53F034AE053D}"/>
              </a:ext>
            </a:extLst>
          </p:cNvPr>
          <p:cNvCxnSpPr>
            <a:cxnSpLocks/>
          </p:cNvCxnSpPr>
          <p:nvPr/>
        </p:nvCxnSpPr>
        <p:spPr>
          <a:xfrm rot="5400000">
            <a:off x="4294250" y="3574012"/>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2E5DB9A6-EA3C-5B17-F350-9B49DC61430E}"/>
              </a:ext>
            </a:extLst>
          </p:cNvPr>
          <p:cNvCxnSpPr>
            <a:cxnSpLocks/>
          </p:cNvCxnSpPr>
          <p:nvPr/>
        </p:nvCxnSpPr>
        <p:spPr>
          <a:xfrm>
            <a:off x="3213201" y="2121547"/>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0F169B99-42C6-6124-73C2-B64691838688}"/>
              </a:ext>
            </a:extLst>
          </p:cNvPr>
          <p:cNvCxnSpPr>
            <a:cxnSpLocks/>
          </p:cNvCxnSpPr>
          <p:nvPr/>
        </p:nvCxnSpPr>
        <p:spPr>
          <a:xfrm>
            <a:off x="3213201" y="5011392"/>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8" name="圖片 27">
            <a:extLst>
              <a:ext uri="{FF2B5EF4-FFF2-40B4-BE49-F238E27FC236}">
                <a16:creationId xmlns:a16="http://schemas.microsoft.com/office/drawing/2014/main" id="{83AB353E-19C0-B320-0B7A-A42221B2531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721" r="3496"/>
          <a:stretch/>
        </p:blipFill>
        <p:spPr>
          <a:xfrm rot="10800000">
            <a:off x="3993098" y="3317137"/>
            <a:ext cx="842434" cy="323790"/>
          </a:xfrm>
          <a:prstGeom prst="rect">
            <a:avLst/>
          </a:prstGeom>
        </p:spPr>
      </p:pic>
      <p:pic>
        <p:nvPicPr>
          <p:cNvPr id="29" name="圖片 28">
            <a:extLst>
              <a:ext uri="{FF2B5EF4-FFF2-40B4-BE49-F238E27FC236}">
                <a16:creationId xmlns:a16="http://schemas.microsoft.com/office/drawing/2014/main" id="{97123546-382A-8594-D5D0-E16FEC5AC28E}"/>
              </a:ext>
            </a:extLst>
          </p:cNvPr>
          <p:cNvPicPr>
            <a:picLocks noChangeAspect="1"/>
          </p:cNvPicPr>
          <p:nvPr/>
        </p:nvPicPr>
        <p:blipFill>
          <a:blip r:embed="rId4"/>
          <a:stretch>
            <a:fillRect/>
          </a:stretch>
        </p:blipFill>
        <p:spPr>
          <a:xfrm rot="10800000">
            <a:off x="3993097" y="3686434"/>
            <a:ext cx="842435" cy="362001"/>
          </a:xfrm>
          <a:prstGeom prst="rect">
            <a:avLst/>
          </a:prstGeom>
        </p:spPr>
      </p:pic>
      <p:cxnSp>
        <p:nvCxnSpPr>
          <p:cNvPr id="34" name="直線接點 33">
            <a:extLst>
              <a:ext uri="{FF2B5EF4-FFF2-40B4-BE49-F238E27FC236}">
                <a16:creationId xmlns:a16="http://schemas.microsoft.com/office/drawing/2014/main" id="{A3608507-A1C8-A0F4-BF48-C6BD97EC8883}"/>
              </a:ext>
            </a:extLst>
          </p:cNvPr>
          <p:cNvCxnSpPr>
            <a:cxnSpLocks/>
          </p:cNvCxnSpPr>
          <p:nvPr/>
        </p:nvCxnSpPr>
        <p:spPr>
          <a:xfrm>
            <a:off x="946457" y="5087653"/>
            <a:ext cx="1666356" cy="0"/>
          </a:xfrm>
          <a:prstGeom prst="line">
            <a:avLst/>
          </a:prstGeom>
          <a:ln>
            <a:solidFill>
              <a:srgbClr val="FF000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9D1BBB97-6DFA-AEF5-AB7D-045060887D7B}"/>
              </a:ext>
            </a:extLst>
          </p:cNvPr>
          <p:cNvSpPr/>
          <p:nvPr/>
        </p:nvSpPr>
        <p:spPr>
          <a:xfrm>
            <a:off x="3834265" y="3201615"/>
            <a:ext cx="1650221" cy="900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矩形 36">
            <a:extLst>
              <a:ext uri="{FF2B5EF4-FFF2-40B4-BE49-F238E27FC236}">
                <a16:creationId xmlns:a16="http://schemas.microsoft.com/office/drawing/2014/main" id="{885D6A46-47E4-77C4-37E5-4CD355F683BF}"/>
              </a:ext>
            </a:extLst>
          </p:cNvPr>
          <p:cNvSpPr/>
          <p:nvPr/>
        </p:nvSpPr>
        <p:spPr>
          <a:xfrm rot="5400000">
            <a:off x="2654021" y="5670126"/>
            <a:ext cx="1663601" cy="521529"/>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單箭頭接點 3">
            <a:extLst>
              <a:ext uri="{FF2B5EF4-FFF2-40B4-BE49-F238E27FC236}">
                <a16:creationId xmlns:a16="http://schemas.microsoft.com/office/drawing/2014/main" id="{37FF71B9-D6F8-EE9A-1512-31AA4EE69E24}"/>
              </a:ext>
            </a:extLst>
          </p:cNvPr>
          <p:cNvCxnSpPr>
            <a:cxnSpLocks/>
            <a:stCxn id="9" idx="0"/>
            <a:endCxn id="30" idx="1"/>
          </p:cNvCxnSpPr>
          <p:nvPr/>
        </p:nvCxnSpPr>
        <p:spPr>
          <a:xfrm flipV="1">
            <a:off x="1776968" y="3665163"/>
            <a:ext cx="127610" cy="448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3C0B0FB8-A5F3-B23C-2C7A-6F5C76C3E83A}"/>
              </a:ext>
            </a:extLst>
          </p:cNvPr>
          <p:cNvSpPr txBox="1"/>
          <p:nvPr/>
        </p:nvSpPr>
        <p:spPr>
          <a:xfrm>
            <a:off x="1904578" y="3434330"/>
            <a:ext cx="1415772" cy="461665"/>
          </a:xfrm>
          <a:prstGeom prst="rect">
            <a:avLst/>
          </a:prstGeom>
          <a:noFill/>
          <a:ln>
            <a:solidFill>
              <a:schemeClr val="tx1"/>
            </a:solidFill>
          </a:ln>
        </p:spPr>
        <p:txBody>
          <a:bodyPr wrap="none" rtlCol="0">
            <a:spAutoFit/>
          </a:bodyPr>
          <a:lstStyle/>
          <a:p>
            <a:r>
              <a:rPr lang="zh-TW" altLang="en-US" sz="2400" b="1" dirty="0">
                <a:solidFill>
                  <a:srgbClr val="FF0000"/>
                </a:solidFill>
              </a:rPr>
              <a:t>延滯時間</a:t>
            </a:r>
          </a:p>
        </p:txBody>
      </p:sp>
      <p:cxnSp>
        <p:nvCxnSpPr>
          <p:cNvPr id="33" name="直線接點 32">
            <a:extLst>
              <a:ext uri="{FF2B5EF4-FFF2-40B4-BE49-F238E27FC236}">
                <a16:creationId xmlns:a16="http://schemas.microsoft.com/office/drawing/2014/main" id="{08B04A9C-4F0F-B793-3672-841E5621A06E}"/>
              </a:ext>
            </a:extLst>
          </p:cNvPr>
          <p:cNvCxnSpPr>
            <a:cxnSpLocks/>
          </p:cNvCxnSpPr>
          <p:nvPr/>
        </p:nvCxnSpPr>
        <p:spPr>
          <a:xfrm rot="5400000">
            <a:off x="1066800" y="3574012"/>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74BF676A-308C-E167-1628-822C425521B0}"/>
              </a:ext>
            </a:extLst>
          </p:cNvPr>
          <p:cNvCxnSpPr>
            <a:cxnSpLocks/>
          </p:cNvCxnSpPr>
          <p:nvPr/>
        </p:nvCxnSpPr>
        <p:spPr>
          <a:xfrm rot="5400000">
            <a:off x="2149365" y="3574012"/>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C9CF720D-6906-8D41-ACD5-7FAB1D16F907}"/>
              </a:ext>
            </a:extLst>
          </p:cNvPr>
          <p:cNvCxnSpPr>
            <a:cxnSpLocks/>
            <a:stCxn id="36" idx="3"/>
            <a:endCxn id="30" idx="0"/>
          </p:cNvCxnSpPr>
          <p:nvPr/>
        </p:nvCxnSpPr>
        <p:spPr>
          <a:xfrm flipH="1">
            <a:off x="2612464" y="3117002"/>
            <a:ext cx="345444" cy="31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CD218D42-99B1-BA52-7C48-4E56324BF300}"/>
              </a:ext>
            </a:extLst>
          </p:cNvPr>
          <p:cNvCxnSpPr>
            <a:cxnSpLocks/>
            <a:stCxn id="13" idx="3"/>
            <a:endCxn id="30" idx="3"/>
          </p:cNvCxnSpPr>
          <p:nvPr/>
        </p:nvCxnSpPr>
        <p:spPr>
          <a:xfrm flipH="1">
            <a:off x="3320350" y="3658708"/>
            <a:ext cx="519259" cy="6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22480132-24E5-F2E6-BCB0-834D5AFCDCAF}"/>
              </a:ext>
            </a:extLst>
          </p:cNvPr>
          <p:cNvCxnSpPr>
            <a:cxnSpLocks/>
            <a:stCxn id="37" idx="1"/>
            <a:endCxn id="30" idx="2"/>
          </p:cNvCxnSpPr>
          <p:nvPr/>
        </p:nvCxnSpPr>
        <p:spPr>
          <a:xfrm flipH="1" flipV="1">
            <a:off x="2612464" y="3895995"/>
            <a:ext cx="873357" cy="1203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2622F237-D9B5-4A32-9B18-675F190C7F41}"/>
              </a:ext>
            </a:extLst>
          </p:cNvPr>
          <p:cNvSpPr/>
          <p:nvPr/>
        </p:nvSpPr>
        <p:spPr>
          <a:xfrm>
            <a:off x="838201" y="1146905"/>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感測器設置</a:t>
            </a:r>
            <a:r>
              <a:rPr lang="en-US" altLang="zh-TW" b="1" dirty="0">
                <a:solidFill>
                  <a:schemeClr val="tx1"/>
                </a:solidFill>
              </a:rPr>
              <a:t>&amp;</a:t>
            </a:r>
            <a:r>
              <a:rPr lang="zh-TW" altLang="en-US" b="1" dirty="0">
                <a:solidFill>
                  <a:schemeClr val="tx1"/>
                </a:solidFill>
              </a:rPr>
              <a:t>需求參數</a:t>
            </a:r>
          </a:p>
        </p:txBody>
      </p:sp>
      <p:sp>
        <p:nvSpPr>
          <p:cNvPr id="39" name="矩形 38">
            <a:extLst>
              <a:ext uri="{FF2B5EF4-FFF2-40B4-BE49-F238E27FC236}">
                <a16:creationId xmlns:a16="http://schemas.microsoft.com/office/drawing/2014/main" id="{ACE9B863-CEF7-9FC8-FF1E-38DF3ED1AF43}"/>
              </a:ext>
            </a:extLst>
          </p:cNvPr>
          <p:cNvSpPr/>
          <p:nvPr/>
        </p:nvSpPr>
        <p:spPr>
          <a:xfrm>
            <a:off x="5604160" y="1146905"/>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控制邏輯</a:t>
            </a:r>
          </a:p>
        </p:txBody>
      </p:sp>
      <p:sp>
        <p:nvSpPr>
          <p:cNvPr id="40" name="矩形 39">
            <a:extLst>
              <a:ext uri="{FF2B5EF4-FFF2-40B4-BE49-F238E27FC236}">
                <a16:creationId xmlns:a16="http://schemas.microsoft.com/office/drawing/2014/main" id="{449C18FC-23D7-57B1-56D7-D388C71C3844}"/>
              </a:ext>
            </a:extLst>
          </p:cNvPr>
          <p:cNvSpPr/>
          <p:nvPr/>
        </p:nvSpPr>
        <p:spPr>
          <a:xfrm>
            <a:off x="5604160" y="4249458"/>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效益 </a:t>
            </a:r>
            <a:r>
              <a:rPr lang="en-US" altLang="zh-TW" sz="1400" dirty="0">
                <a:solidFill>
                  <a:schemeClr val="tx1"/>
                </a:solidFill>
              </a:rPr>
              <a:t>(</a:t>
            </a:r>
            <a:r>
              <a:rPr lang="zh-TW" altLang="en-US" sz="1400" dirty="0">
                <a:solidFill>
                  <a:schemeClr val="tx1"/>
                </a:solidFill>
              </a:rPr>
              <a:t>官方提供數據</a:t>
            </a:r>
            <a:r>
              <a:rPr lang="en-US" altLang="zh-TW" sz="1400" dirty="0">
                <a:solidFill>
                  <a:schemeClr val="tx1"/>
                </a:solidFill>
              </a:rPr>
              <a:t>)</a:t>
            </a:r>
            <a:endParaRPr lang="zh-TW" altLang="en-US" sz="1400" dirty="0">
              <a:solidFill>
                <a:schemeClr val="tx1"/>
              </a:solidFill>
            </a:endParaRPr>
          </a:p>
        </p:txBody>
      </p:sp>
      <p:sp>
        <p:nvSpPr>
          <p:cNvPr id="83" name="文字方塊 82">
            <a:extLst>
              <a:ext uri="{FF2B5EF4-FFF2-40B4-BE49-F238E27FC236}">
                <a16:creationId xmlns:a16="http://schemas.microsoft.com/office/drawing/2014/main" id="{00C219A8-AE42-7B39-E816-434027BC62F5}"/>
              </a:ext>
            </a:extLst>
          </p:cNvPr>
          <p:cNvSpPr txBox="1"/>
          <p:nvPr/>
        </p:nvSpPr>
        <p:spPr>
          <a:xfrm>
            <a:off x="838200" y="1576394"/>
            <a:ext cx="4006171"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幹道：延滯時間</a:t>
            </a:r>
            <a:endParaRPr lang="en-US" altLang="zh-TW" sz="1600" dirty="0"/>
          </a:p>
          <a:p>
            <a:pPr marL="285750" indent="-285750">
              <a:buFont typeface="Arial" panose="020B0604020202020204" pitchFamily="34" charset="0"/>
              <a:buChar char="•"/>
            </a:pPr>
            <a:r>
              <a:rPr lang="zh-TW" altLang="en-US" sz="1600" dirty="0"/>
              <a:t>支道：延滯時間</a:t>
            </a:r>
          </a:p>
        </p:txBody>
      </p:sp>
      <p:sp>
        <p:nvSpPr>
          <p:cNvPr id="86" name="文字方塊 85">
            <a:extLst>
              <a:ext uri="{FF2B5EF4-FFF2-40B4-BE49-F238E27FC236}">
                <a16:creationId xmlns:a16="http://schemas.microsoft.com/office/drawing/2014/main" id="{D3C93F21-531A-D7F9-9EC2-93AE7ABACA79}"/>
              </a:ext>
            </a:extLst>
          </p:cNvPr>
          <p:cNvSpPr txBox="1"/>
          <p:nvPr/>
        </p:nvSpPr>
        <p:spPr>
          <a:xfrm>
            <a:off x="5604160" y="1576394"/>
            <a:ext cx="5375582" cy="615553"/>
          </a:xfrm>
          <a:prstGeom prst="rect">
            <a:avLst/>
          </a:prstGeom>
          <a:noFill/>
        </p:spPr>
        <p:txBody>
          <a:bodyPr wrap="square">
            <a:spAutoFit/>
          </a:bodyPr>
          <a:lstStyle/>
          <a:p>
            <a:r>
              <a:rPr lang="zh-TW" altLang="en-US" sz="1600" dirty="0"/>
              <a:t>透過</a:t>
            </a:r>
            <a:r>
              <a:rPr lang="zh-TW" altLang="en-US" b="1" dirty="0">
                <a:solidFill>
                  <a:srgbClr val="FF0000"/>
                </a:solidFill>
              </a:rPr>
              <a:t>延滯時間 </a:t>
            </a:r>
            <a:r>
              <a:rPr lang="en-US" altLang="zh-TW" sz="1400" dirty="0"/>
              <a:t>(</a:t>
            </a:r>
            <a:r>
              <a:rPr lang="zh-TW" altLang="en-US" sz="1400" dirty="0"/>
              <a:t>停等車輛數</a:t>
            </a:r>
            <a:r>
              <a:rPr lang="en-US" altLang="zh-TW" sz="1400" dirty="0"/>
              <a:t>&amp;</a:t>
            </a:r>
            <a:r>
              <a:rPr lang="zh-TW" altLang="en-US" sz="1400" dirty="0"/>
              <a:t>停等時間</a:t>
            </a:r>
            <a:r>
              <a:rPr lang="en-US" altLang="zh-TW" sz="1400" dirty="0"/>
              <a:t>)</a:t>
            </a:r>
            <a:r>
              <a:rPr lang="zh-TW" altLang="en-US" sz="1600" dirty="0"/>
              <a:t>判斷各方向通行需求</a:t>
            </a:r>
            <a:endParaRPr lang="en-US" altLang="zh-TW" sz="1600" dirty="0"/>
          </a:p>
          <a:p>
            <a:pPr marL="285750" indent="-285750">
              <a:buFont typeface="Arial" panose="020B0604020202020204" pitchFamily="34" charset="0"/>
              <a:buChar char="•"/>
            </a:pPr>
            <a:r>
              <a:rPr lang="zh-TW" altLang="en-US" sz="1600" dirty="0">
                <a:sym typeface="Wingdings" panose="05000000000000000000" pitchFamily="2" charset="2"/>
              </a:rPr>
              <a:t>延滯時間超過門檻</a:t>
            </a:r>
            <a:r>
              <a:rPr lang="en-US" altLang="zh-TW" sz="1600" dirty="0">
                <a:sym typeface="Wingdings" panose="05000000000000000000" pitchFamily="2" charset="2"/>
              </a:rPr>
              <a:t></a:t>
            </a:r>
            <a:r>
              <a:rPr lang="zh-TW" altLang="en-US" sz="1600" dirty="0">
                <a:sym typeface="Wingdings" panose="05000000000000000000" pitchFamily="2" charset="2"/>
              </a:rPr>
              <a:t>切換綠燈給予通行</a:t>
            </a:r>
            <a:endParaRPr lang="en-US" altLang="zh-TW" sz="1600" dirty="0">
              <a:sym typeface="Wingdings" panose="05000000000000000000" pitchFamily="2" charset="2"/>
            </a:endParaRPr>
          </a:p>
        </p:txBody>
      </p:sp>
      <p:pic>
        <p:nvPicPr>
          <p:cNvPr id="98" name="圖片 97">
            <a:extLst>
              <a:ext uri="{FF2B5EF4-FFF2-40B4-BE49-F238E27FC236}">
                <a16:creationId xmlns:a16="http://schemas.microsoft.com/office/drawing/2014/main" id="{63833794-4333-3E5A-5AA4-63D59BB1FED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19572" y="4878527"/>
            <a:ext cx="1152000" cy="1152000"/>
          </a:xfrm>
          <a:prstGeom prst="rect">
            <a:avLst/>
          </a:prstGeom>
        </p:spPr>
      </p:pic>
      <p:sp>
        <p:nvSpPr>
          <p:cNvPr id="99" name="文字方塊 98">
            <a:extLst>
              <a:ext uri="{FF2B5EF4-FFF2-40B4-BE49-F238E27FC236}">
                <a16:creationId xmlns:a16="http://schemas.microsoft.com/office/drawing/2014/main" id="{FDF24973-2C72-77BF-9711-AB4E88A15BD6}"/>
              </a:ext>
            </a:extLst>
          </p:cNvPr>
          <p:cNvSpPr txBox="1"/>
          <p:nvPr/>
        </p:nvSpPr>
        <p:spPr>
          <a:xfrm>
            <a:off x="9413736" y="6030527"/>
            <a:ext cx="1152001" cy="338554"/>
          </a:xfrm>
          <a:prstGeom prst="rect">
            <a:avLst/>
          </a:prstGeom>
          <a:noFill/>
        </p:spPr>
        <p:txBody>
          <a:bodyPr wrap="square" rtlCol="0">
            <a:spAutoFit/>
          </a:bodyPr>
          <a:lstStyle/>
          <a:p>
            <a:pPr algn="ctr"/>
            <a:r>
              <a:rPr lang="zh-TW" altLang="en-US" sz="1600" dirty="0"/>
              <a:t>延滯時間</a:t>
            </a:r>
          </a:p>
        </p:txBody>
      </p:sp>
      <p:sp>
        <p:nvSpPr>
          <p:cNvPr id="100" name="箭號: 向下 99">
            <a:extLst>
              <a:ext uri="{FF2B5EF4-FFF2-40B4-BE49-F238E27FC236}">
                <a16:creationId xmlns:a16="http://schemas.microsoft.com/office/drawing/2014/main" id="{FDF0E4A0-C28E-ED19-D217-6F3212D09910}"/>
              </a:ext>
            </a:extLst>
          </p:cNvPr>
          <p:cNvSpPr/>
          <p:nvPr/>
        </p:nvSpPr>
        <p:spPr>
          <a:xfrm>
            <a:off x="6657038" y="574122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文字方塊 100">
            <a:extLst>
              <a:ext uri="{FF2B5EF4-FFF2-40B4-BE49-F238E27FC236}">
                <a16:creationId xmlns:a16="http://schemas.microsoft.com/office/drawing/2014/main" id="{7FE3CDBA-5F8F-2F4F-A1E6-3FC77FB67212}"/>
              </a:ext>
            </a:extLst>
          </p:cNvPr>
          <p:cNvSpPr txBox="1"/>
          <p:nvPr/>
        </p:nvSpPr>
        <p:spPr>
          <a:xfrm>
            <a:off x="10552343" y="551590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57%</a:t>
            </a:r>
            <a:endParaRPr lang="zh-TW" altLang="en-US" sz="2400" b="1" dirty="0">
              <a:solidFill>
                <a:schemeClr val="accent5">
                  <a:lumMod val="50000"/>
                </a:schemeClr>
              </a:solidFill>
            </a:endParaRPr>
          </a:p>
        </p:txBody>
      </p:sp>
      <p:pic>
        <p:nvPicPr>
          <p:cNvPr id="102" name="圖片 101">
            <a:extLst>
              <a:ext uri="{FF2B5EF4-FFF2-40B4-BE49-F238E27FC236}">
                <a16:creationId xmlns:a16="http://schemas.microsoft.com/office/drawing/2014/main" id="{34E6BE36-1A47-6BBB-DEF7-65E7C34EDDA5}"/>
              </a:ext>
            </a:extLst>
          </p:cNvPr>
          <p:cNvPicPr>
            <a:picLocks noChangeAspect="1"/>
          </p:cNvPicPr>
          <p:nvPr/>
        </p:nvPicPr>
        <p:blipFill>
          <a:blip r:embed="rId6" cstate="screen">
            <a:biLevel thresh="50000"/>
            <a:extLst>
              <a:ext uri="{28A0092B-C50C-407E-A947-70E740481C1C}">
                <a14:useLocalDpi xmlns:a14="http://schemas.microsoft.com/office/drawing/2010/main"/>
              </a:ext>
            </a:extLst>
          </a:blip>
          <a:stretch>
            <a:fillRect/>
          </a:stretch>
        </p:blipFill>
        <p:spPr>
          <a:xfrm>
            <a:off x="7538866" y="4876497"/>
            <a:ext cx="1152000" cy="1152000"/>
          </a:xfrm>
          <a:prstGeom prst="rect">
            <a:avLst/>
          </a:prstGeom>
        </p:spPr>
      </p:pic>
      <p:sp>
        <p:nvSpPr>
          <p:cNvPr id="103" name="文字方塊 102">
            <a:extLst>
              <a:ext uri="{FF2B5EF4-FFF2-40B4-BE49-F238E27FC236}">
                <a16:creationId xmlns:a16="http://schemas.microsoft.com/office/drawing/2014/main" id="{BF76512B-B129-4C1E-58C5-4A6480CE5AC4}"/>
              </a:ext>
            </a:extLst>
          </p:cNvPr>
          <p:cNvSpPr txBox="1"/>
          <p:nvPr/>
        </p:nvSpPr>
        <p:spPr>
          <a:xfrm>
            <a:off x="7538865" y="6028497"/>
            <a:ext cx="1152001" cy="338554"/>
          </a:xfrm>
          <a:prstGeom prst="rect">
            <a:avLst/>
          </a:prstGeom>
          <a:noFill/>
        </p:spPr>
        <p:txBody>
          <a:bodyPr wrap="square" rtlCol="0">
            <a:spAutoFit/>
          </a:bodyPr>
          <a:lstStyle/>
          <a:p>
            <a:pPr algn="ctr"/>
            <a:r>
              <a:rPr lang="zh-TW" altLang="en-US" sz="1600" dirty="0"/>
              <a:t>停等次數</a:t>
            </a:r>
          </a:p>
        </p:txBody>
      </p:sp>
      <p:sp>
        <p:nvSpPr>
          <p:cNvPr id="104" name="箭號: 向下 103">
            <a:extLst>
              <a:ext uri="{FF2B5EF4-FFF2-40B4-BE49-F238E27FC236}">
                <a16:creationId xmlns:a16="http://schemas.microsoft.com/office/drawing/2014/main" id="{25E25B28-7372-B477-8EDB-83434F57C7C8}"/>
              </a:ext>
            </a:extLst>
          </p:cNvPr>
          <p:cNvSpPr/>
          <p:nvPr/>
        </p:nvSpPr>
        <p:spPr>
          <a:xfrm>
            <a:off x="8534264" y="573919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文字方塊 104">
            <a:extLst>
              <a:ext uri="{FF2B5EF4-FFF2-40B4-BE49-F238E27FC236}">
                <a16:creationId xmlns:a16="http://schemas.microsoft.com/office/drawing/2014/main" id="{E9BCE500-FFFF-F613-CF3A-6B2EF25A1D0A}"/>
              </a:ext>
            </a:extLst>
          </p:cNvPr>
          <p:cNvSpPr txBox="1"/>
          <p:nvPr/>
        </p:nvSpPr>
        <p:spPr>
          <a:xfrm>
            <a:off x="8610825" y="551387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60%</a:t>
            </a:r>
            <a:endParaRPr lang="zh-TW" altLang="en-US" sz="2400" b="1" dirty="0">
              <a:solidFill>
                <a:schemeClr val="accent5">
                  <a:lumMod val="50000"/>
                </a:schemeClr>
              </a:solidFill>
            </a:endParaRPr>
          </a:p>
        </p:txBody>
      </p:sp>
      <p:sp>
        <p:nvSpPr>
          <p:cNvPr id="108" name="箭號: 向下 107">
            <a:extLst>
              <a:ext uri="{FF2B5EF4-FFF2-40B4-BE49-F238E27FC236}">
                <a16:creationId xmlns:a16="http://schemas.microsoft.com/office/drawing/2014/main" id="{77F3D579-1FC3-8346-C90F-1BFA37B9742F}"/>
              </a:ext>
            </a:extLst>
          </p:cNvPr>
          <p:cNvSpPr/>
          <p:nvPr/>
        </p:nvSpPr>
        <p:spPr>
          <a:xfrm>
            <a:off x="10470272" y="573919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文字方塊 109">
            <a:extLst>
              <a:ext uri="{FF2B5EF4-FFF2-40B4-BE49-F238E27FC236}">
                <a16:creationId xmlns:a16="http://schemas.microsoft.com/office/drawing/2014/main" id="{81215C98-C0F4-4117-5442-19134DF712D5}"/>
              </a:ext>
            </a:extLst>
          </p:cNvPr>
          <p:cNvSpPr txBox="1"/>
          <p:nvPr/>
        </p:nvSpPr>
        <p:spPr>
          <a:xfrm>
            <a:off x="6739108" y="5781105"/>
            <a:ext cx="829565" cy="307777"/>
          </a:xfrm>
          <a:prstGeom prst="rect">
            <a:avLst/>
          </a:prstGeom>
          <a:noFill/>
        </p:spPr>
        <p:txBody>
          <a:bodyPr wrap="square" rtlCol="0">
            <a:spAutoFit/>
          </a:bodyPr>
          <a:lstStyle/>
          <a:p>
            <a:r>
              <a:rPr lang="en-US" altLang="zh-TW" sz="1400" b="1" dirty="0">
                <a:solidFill>
                  <a:schemeClr val="accent5">
                    <a:lumMod val="50000"/>
                  </a:schemeClr>
                </a:solidFill>
              </a:rPr>
              <a:t>Average</a:t>
            </a:r>
            <a:endParaRPr lang="zh-TW" altLang="en-US" sz="1400" b="1" dirty="0">
              <a:solidFill>
                <a:schemeClr val="accent5">
                  <a:lumMod val="50000"/>
                </a:schemeClr>
              </a:solidFill>
            </a:endParaRPr>
          </a:p>
        </p:txBody>
      </p:sp>
      <p:sp>
        <p:nvSpPr>
          <p:cNvPr id="111" name="文字方塊 110">
            <a:extLst>
              <a:ext uri="{FF2B5EF4-FFF2-40B4-BE49-F238E27FC236}">
                <a16:creationId xmlns:a16="http://schemas.microsoft.com/office/drawing/2014/main" id="{1C31E456-A059-A31C-DA99-B4BC57BCA863}"/>
              </a:ext>
            </a:extLst>
          </p:cNvPr>
          <p:cNvSpPr txBox="1"/>
          <p:nvPr/>
        </p:nvSpPr>
        <p:spPr>
          <a:xfrm>
            <a:off x="10552342" y="5783135"/>
            <a:ext cx="829565" cy="307777"/>
          </a:xfrm>
          <a:prstGeom prst="rect">
            <a:avLst/>
          </a:prstGeom>
          <a:noFill/>
        </p:spPr>
        <p:txBody>
          <a:bodyPr wrap="square" rtlCol="0">
            <a:spAutoFit/>
          </a:bodyPr>
          <a:lstStyle/>
          <a:p>
            <a:r>
              <a:rPr lang="en-US" altLang="zh-TW" sz="1400" b="1" dirty="0">
                <a:solidFill>
                  <a:schemeClr val="accent5">
                    <a:lumMod val="50000"/>
                  </a:schemeClr>
                </a:solidFill>
              </a:rPr>
              <a:t>Average</a:t>
            </a:r>
            <a:endParaRPr lang="zh-TW" altLang="en-US" sz="1400" b="1" dirty="0">
              <a:solidFill>
                <a:schemeClr val="accent5">
                  <a:lumMod val="50000"/>
                </a:schemeClr>
              </a:solidFill>
            </a:endParaRPr>
          </a:p>
        </p:txBody>
      </p:sp>
      <p:sp>
        <p:nvSpPr>
          <p:cNvPr id="112" name="文字方塊 111">
            <a:extLst>
              <a:ext uri="{FF2B5EF4-FFF2-40B4-BE49-F238E27FC236}">
                <a16:creationId xmlns:a16="http://schemas.microsoft.com/office/drawing/2014/main" id="{7CBA564E-E311-9682-0DF6-60A0CE3C88E7}"/>
              </a:ext>
            </a:extLst>
          </p:cNvPr>
          <p:cNvSpPr txBox="1"/>
          <p:nvPr/>
        </p:nvSpPr>
        <p:spPr>
          <a:xfrm>
            <a:off x="8610824" y="5781105"/>
            <a:ext cx="829565" cy="307777"/>
          </a:xfrm>
          <a:prstGeom prst="rect">
            <a:avLst/>
          </a:prstGeom>
          <a:noFill/>
        </p:spPr>
        <p:txBody>
          <a:bodyPr wrap="square" rtlCol="0">
            <a:spAutoFit/>
          </a:bodyPr>
          <a:lstStyle/>
          <a:p>
            <a:r>
              <a:rPr lang="en-US" altLang="zh-TW" sz="1400" b="1" dirty="0">
                <a:solidFill>
                  <a:schemeClr val="accent5">
                    <a:lumMod val="50000"/>
                  </a:schemeClr>
                </a:solidFill>
              </a:rPr>
              <a:t>Average</a:t>
            </a:r>
            <a:endParaRPr lang="zh-TW" altLang="en-US" sz="1400" b="1" dirty="0">
              <a:solidFill>
                <a:schemeClr val="accent5">
                  <a:lumMod val="50000"/>
                </a:schemeClr>
              </a:solidFill>
            </a:endParaRPr>
          </a:p>
        </p:txBody>
      </p:sp>
      <p:sp>
        <p:nvSpPr>
          <p:cNvPr id="114" name="文字方塊 113">
            <a:extLst>
              <a:ext uri="{FF2B5EF4-FFF2-40B4-BE49-F238E27FC236}">
                <a16:creationId xmlns:a16="http://schemas.microsoft.com/office/drawing/2014/main" id="{4B6901D2-3068-5AC3-B242-6C3C2696F243}"/>
              </a:ext>
            </a:extLst>
          </p:cNvPr>
          <p:cNvSpPr txBox="1"/>
          <p:nvPr/>
        </p:nvSpPr>
        <p:spPr>
          <a:xfrm>
            <a:off x="9141848" y="6511054"/>
            <a:ext cx="2211952" cy="276999"/>
          </a:xfrm>
          <a:prstGeom prst="rect">
            <a:avLst/>
          </a:prstGeom>
          <a:noFill/>
        </p:spPr>
        <p:txBody>
          <a:bodyPr wrap="none" rtlCol="0">
            <a:spAutoFit/>
          </a:bodyPr>
          <a:lstStyle/>
          <a:p>
            <a:pPr algn="r"/>
            <a:r>
              <a:rPr lang="zh-TW" altLang="en-US" sz="1200" dirty="0"/>
              <a:t>資料來源：</a:t>
            </a:r>
            <a:r>
              <a:rPr lang="en-US" altLang="zh-TW" sz="1200" dirty="0"/>
              <a:t>Rhythm Engineering</a:t>
            </a:r>
            <a:endParaRPr lang="zh-TW" altLang="en-US" sz="1200" dirty="0"/>
          </a:p>
        </p:txBody>
      </p:sp>
      <p:pic>
        <p:nvPicPr>
          <p:cNvPr id="115" name="圖片 114">
            <a:extLst>
              <a:ext uri="{FF2B5EF4-FFF2-40B4-BE49-F238E27FC236}">
                <a16:creationId xmlns:a16="http://schemas.microsoft.com/office/drawing/2014/main" id="{75B64E7E-2795-E348-FD3D-A4197B75FA01}"/>
              </a:ext>
            </a:extLst>
          </p:cNvPr>
          <p:cNvPicPr>
            <a:picLocks noChangeAspect="1"/>
          </p:cNvPicPr>
          <p:nvPr/>
        </p:nvPicPr>
        <p:blipFill>
          <a:blip r:embed="rId7"/>
          <a:stretch>
            <a:fillRect/>
          </a:stretch>
        </p:blipFill>
        <p:spPr>
          <a:xfrm>
            <a:off x="12301195" y="1707168"/>
            <a:ext cx="7518934" cy="4119260"/>
          </a:xfrm>
          <a:prstGeom prst="rect">
            <a:avLst/>
          </a:prstGeom>
        </p:spPr>
      </p:pic>
      <p:grpSp>
        <p:nvGrpSpPr>
          <p:cNvPr id="151" name="群組 150">
            <a:extLst>
              <a:ext uri="{FF2B5EF4-FFF2-40B4-BE49-F238E27FC236}">
                <a16:creationId xmlns:a16="http://schemas.microsoft.com/office/drawing/2014/main" id="{170917E8-6B8B-BC31-D29C-E0A8F1A0757E}"/>
              </a:ext>
            </a:extLst>
          </p:cNvPr>
          <p:cNvGrpSpPr/>
          <p:nvPr/>
        </p:nvGrpSpPr>
        <p:grpSpPr>
          <a:xfrm>
            <a:off x="6050701" y="2281107"/>
            <a:ext cx="2483564" cy="1803491"/>
            <a:chOff x="6345634" y="2494124"/>
            <a:chExt cx="1893697" cy="1375148"/>
          </a:xfrm>
        </p:grpSpPr>
        <p:grpSp>
          <p:nvGrpSpPr>
            <p:cNvPr id="138" name="群組 137">
              <a:extLst>
                <a:ext uri="{FF2B5EF4-FFF2-40B4-BE49-F238E27FC236}">
                  <a16:creationId xmlns:a16="http://schemas.microsoft.com/office/drawing/2014/main" id="{4F8DBE22-1753-C8E0-2F65-8BB41A055407}"/>
                </a:ext>
              </a:extLst>
            </p:cNvPr>
            <p:cNvGrpSpPr/>
            <p:nvPr/>
          </p:nvGrpSpPr>
          <p:grpSpPr>
            <a:xfrm>
              <a:off x="6345634" y="2494124"/>
              <a:ext cx="1893697" cy="1375148"/>
              <a:chOff x="6345635" y="2491715"/>
              <a:chExt cx="1278514" cy="928420"/>
            </a:xfrm>
          </p:grpSpPr>
          <p:cxnSp>
            <p:nvCxnSpPr>
              <p:cNvPr id="116" name="直線接點 115">
                <a:extLst>
                  <a:ext uri="{FF2B5EF4-FFF2-40B4-BE49-F238E27FC236}">
                    <a16:creationId xmlns:a16="http://schemas.microsoft.com/office/drawing/2014/main" id="{F32A771D-4A04-4462-D934-51CA3DB92D0C}"/>
                  </a:ext>
                </a:extLst>
              </p:cNvPr>
              <p:cNvCxnSpPr/>
              <p:nvPr/>
            </p:nvCxnSpPr>
            <p:spPr>
              <a:xfrm>
                <a:off x="7100563" y="2491715"/>
                <a:ext cx="0" cy="1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線接點 116">
                <a:extLst>
                  <a:ext uri="{FF2B5EF4-FFF2-40B4-BE49-F238E27FC236}">
                    <a16:creationId xmlns:a16="http://schemas.microsoft.com/office/drawing/2014/main" id="{8EA4374B-FF30-D425-A241-F30FF41E096D}"/>
                  </a:ext>
                </a:extLst>
              </p:cNvPr>
              <p:cNvCxnSpPr/>
              <p:nvPr/>
            </p:nvCxnSpPr>
            <p:spPr>
              <a:xfrm>
                <a:off x="7341121" y="2491715"/>
                <a:ext cx="0" cy="1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線接點 117">
                <a:extLst>
                  <a:ext uri="{FF2B5EF4-FFF2-40B4-BE49-F238E27FC236}">
                    <a16:creationId xmlns:a16="http://schemas.microsoft.com/office/drawing/2014/main" id="{AED3F803-7635-3C74-254D-B91937F1094A}"/>
                  </a:ext>
                </a:extLst>
              </p:cNvPr>
              <p:cNvCxnSpPr/>
              <p:nvPr/>
            </p:nvCxnSpPr>
            <p:spPr>
              <a:xfrm>
                <a:off x="7100563" y="3240135"/>
                <a:ext cx="0" cy="1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線接點 118">
                <a:extLst>
                  <a:ext uri="{FF2B5EF4-FFF2-40B4-BE49-F238E27FC236}">
                    <a16:creationId xmlns:a16="http://schemas.microsoft.com/office/drawing/2014/main" id="{C2602DF1-A70E-564B-64EC-6E20176F2ECD}"/>
                  </a:ext>
                </a:extLst>
              </p:cNvPr>
              <p:cNvCxnSpPr/>
              <p:nvPr/>
            </p:nvCxnSpPr>
            <p:spPr>
              <a:xfrm>
                <a:off x="7341121" y="3240135"/>
                <a:ext cx="0" cy="1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線接點 119">
                <a:extLst>
                  <a:ext uri="{FF2B5EF4-FFF2-40B4-BE49-F238E27FC236}">
                    <a16:creationId xmlns:a16="http://schemas.microsoft.com/office/drawing/2014/main" id="{CB7DD01C-B5C9-437F-E1D5-2753DDFBEEC1}"/>
                  </a:ext>
                </a:extLst>
              </p:cNvPr>
              <p:cNvCxnSpPr>
                <a:cxnSpLocks/>
              </p:cNvCxnSpPr>
              <p:nvPr/>
            </p:nvCxnSpPr>
            <p:spPr>
              <a:xfrm rot="5400000">
                <a:off x="6723635" y="2579103"/>
                <a:ext cx="0" cy="75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直線接點 120">
                <a:extLst>
                  <a:ext uri="{FF2B5EF4-FFF2-40B4-BE49-F238E27FC236}">
                    <a16:creationId xmlns:a16="http://schemas.microsoft.com/office/drawing/2014/main" id="{D95C3A8D-A5E9-F6B6-8042-3DCD59D7B599}"/>
                  </a:ext>
                </a:extLst>
              </p:cNvPr>
              <p:cNvCxnSpPr>
                <a:cxnSpLocks/>
              </p:cNvCxnSpPr>
              <p:nvPr/>
            </p:nvCxnSpPr>
            <p:spPr>
              <a:xfrm rot="5400000">
                <a:off x="6723635" y="2296075"/>
                <a:ext cx="0" cy="75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線接點 121">
                <a:extLst>
                  <a:ext uri="{FF2B5EF4-FFF2-40B4-BE49-F238E27FC236}">
                    <a16:creationId xmlns:a16="http://schemas.microsoft.com/office/drawing/2014/main" id="{75C8E732-0AE7-254C-26B8-211E30381C44}"/>
                  </a:ext>
                </a:extLst>
              </p:cNvPr>
              <p:cNvCxnSpPr>
                <a:cxnSpLocks/>
              </p:cNvCxnSpPr>
              <p:nvPr/>
            </p:nvCxnSpPr>
            <p:spPr>
              <a:xfrm rot="5400000">
                <a:off x="7482635" y="2817905"/>
                <a:ext cx="0" cy="283028"/>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直線接點 122">
                <a:extLst>
                  <a:ext uri="{FF2B5EF4-FFF2-40B4-BE49-F238E27FC236}">
                    <a16:creationId xmlns:a16="http://schemas.microsoft.com/office/drawing/2014/main" id="{8C869E3B-146F-3C45-9F71-574CE059C491}"/>
                  </a:ext>
                </a:extLst>
              </p:cNvPr>
              <p:cNvCxnSpPr>
                <a:cxnSpLocks/>
              </p:cNvCxnSpPr>
              <p:nvPr/>
            </p:nvCxnSpPr>
            <p:spPr>
              <a:xfrm rot="5400000">
                <a:off x="7482635" y="2532561"/>
                <a:ext cx="0" cy="283028"/>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線接點 123">
                <a:extLst>
                  <a:ext uri="{FF2B5EF4-FFF2-40B4-BE49-F238E27FC236}">
                    <a16:creationId xmlns:a16="http://schemas.microsoft.com/office/drawing/2014/main" id="{5248A71B-1E51-9B0C-EBAA-0E4C27A37A6E}"/>
                  </a:ext>
                </a:extLst>
              </p:cNvPr>
              <p:cNvCxnSpPr>
                <a:cxnSpLocks/>
              </p:cNvCxnSpPr>
              <p:nvPr/>
            </p:nvCxnSpPr>
            <p:spPr>
              <a:xfrm rot="5400000">
                <a:off x="6723635" y="2862132"/>
                <a:ext cx="0" cy="756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直線接點 124">
                <a:extLst>
                  <a:ext uri="{FF2B5EF4-FFF2-40B4-BE49-F238E27FC236}">
                    <a16:creationId xmlns:a16="http://schemas.microsoft.com/office/drawing/2014/main" id="{AFF29EFC-7B7F-E553-BEEB-D98F5C9DA104}"/>
                  </a:ext>
                </a:extLst>
              </p:cNvPr>
              <p:cNvCxnSpPr>
                <a:cxnSpLocks/>
              </p:cNvCxnSpPr>
              <p:nvPr/>
            </p:nvCxnSpPr>
            <p:spPr>
              <a:xfrm rot="5400000">
                <a:off x="7482635" y="3098618"/>
                <a:ext cx="0" cy="283028"/>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線接點 125">
                <a:extLst>
                  <a:ext uri="{FF2B5EF4-FFF2-40B4-BE49-F238E27FC236}">
                    <a16:creationId xmlns:a16="http://schemas.microsoft.com/office/drawing/2014/main" id="{F965DBAA-534F-5991-AEFE-C6662607E5E1}"/>
                  </a:ext>
                </a:extLst>
              </p:cNvPr>
              <p:cNvCxnSpPr>
                <a:cxnSpLocks/>
              </p:cNvCxnSpPr>
              <p:nvPr/>
            </p:nvCxnSpPr>
            <p:spPr>
              <a:xfrm>
                <a:off x="7083631" y="2957103"/>
                <a:ext cx="0" cy="283029"/>
              </a:xfrm>
              <a:prstGeom prst="line">
                <a:avLst/>
              </a:prstGeom>
              <a:ln w="38100"/>
            </p:spPr>
            <p:style>
              <a:lnRef idx="1">
                <a:schemeClr val="dk1"/>
              </a:lnRef>
              <a:fillRef idx="0">
                <a:schemeClr val="dk1"/>
              </a:fillRef>
              <a:effectRef idx="0">
                <a:schemeClr val="dk1"/>
              </a:effectRef>
              <a:fontRef idx="minor">
                <a:schemeClr val="tx1"/>
              </a:fontRef>
            </p:style>
          </p:cxnSp>
          <p:sp>
            <p:nvSpPr>
              <p:cNvPr id="127" name="矩形 126">
                <a:extLst>
                  <a:ext uri="{FF2B5EF4-FFF2-40B4-BE49-F238E27FC236}">
                    <a16:creationId xmlns:a16="http://schemas.microsoft.com/office/drawing/2014/main" id="{2239232E-B9D1-517D-7E2C-C4DDB45E8B16}"/>
                  </a:ext>
                </a:extLst>
              </p:cNvPr>
              <p:cNvSpPr/>
              <p:nvPr/>
            </p:nvSpPr>
            <p:spPr>
              <a:xfrm>
                <a:off x="6870135" y="2983480"/>
                <a:ext cx="180000" cy="108000"/>
              </a:xfrm>
              <a:prstGeom prst="rect">
                <a:avLst/>
              </a:prstGeom>
              <a:solidFill>
                <a:schemeClr val="bg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127">
                <a:extLst>
                  <a:ext uri="{FF2B5EF4-FFF2-40B4-BE49-F238E27FC236}">
                    <a16:creationId xmlns:a16="http://schemas.microsoft.com/office/drawing/2014/main" id="{B66B0830-7486-2D8A-25C9-F88861904A52}"/>
                  </a:ext>
                </a:extLst>
              </p:cNvPr>
              <p:cNvSpPr/>
              <p:nvPr/>
            </p:nvSpPr>
            <p:spPr>
              <a:xfrm>
                <a:off x="6870135" y="3113114"/>
                <a:ext cx="180000" cy="108000"/>
              </a:xfrm>
              <a:prstGeom prst="rect">
                <a:avLst/>
              </a:prstGeom>
              <a:solidFill>
                <a:schemeClr val="bg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矩形 128">
                <a:extLst>
                  <a:ext uri="{FF2B5EF4-FFF2-40B4-BE49-F238E27FC236}">
                    <a16:creationId xmlns:a16="http://schemas.microsoft.com/office/drawing/2014/main" id="{98C95777-059D-613F-F8EB-87D1B1013567}"/>
                  </a:ext>
                </a:extLst>
              </p:cNvPr>
              <p:cNvSpPr/>
              <p:nvPr/>
            </p:nvSpPr>
            <p:spPr>
              <a:xfrm>
                <a:off x="6645147" y="2983480"/>
                <a:ext cx="180000" cy="108000"/>
              </a:xfrm>
              <a:prstGeom prst="rect">
                <a:avLst/>
              </a:prstGeom>
              <a:solidFill>
                <a:schemeClr val="bg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129">
                <a:extLst>
                  <a:ext uri="{FF2B5EF4-FFF2-40B4-BE49-F238E27FC236}">
                    <a16:creationId xmlns:a16="http://schemas.microsoft.com/office/drawing/2014/main" id="{2D464429-2750-246B-C75A-ACACE9867B30}"/>
                  </a:ext>
                </a:extLst>
              </p:cNvPr>
              <p:cNvSpPr/>
              <p:nvPr/>
            </p:nvSpPr>
            <p:spPr>
              <a:xfrm>
                <a:off x="6645147" y="3113114"/>
                <a:ext cx="180000" cy="108000"/>
              </a:xfrm>
              <a:prstGeom prst="rect">
                <a:avLst/>
              </a:prstGeom>
              <a:solidFill>
                <a:schemeClr val="bg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30">
                <a:extLst>
                  <a:ext uri="{FF2B5EF4-FFF2-40B4-BE49-F238E27FC236}">
                    <a16:creationId xmlns:a16="http://schemas.microsoft.com/office/drawing/2014/main" id="{B448ABB9-98A7-522D-D9EA-EE3A7BBAE3C5}"/>
                  </a:ext>
                </a:extLst>
              </p:cNvPr>
              <p:cNvSpPr/>
              <p:nvPr/>
            </p:nvSpPr>
            <p:spPr>
              <a:xfrm>
                <a:off x="6425905" y="3113114"/>
                <a:ext cx="180000" cy="108000"/>
              </a:xfrm>
              <a:prstGeom prst="rect">
                <a:avLst/>
              </a:prstGeom>
              <a:solidFill>
                <a:schemeClr val="bg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文字方塊 132">
                <a:extLst>
                  <a:ext uri="{FF2B5EF4-FFF2-40B4-BE49-F238E27FC236}">
                    <a16:creationId xmlns:a16="http://schemas.microsoft.com/office/drawing/2014/main" id="{3C7985D9-6ECF-EEDD-A16D-4A10DDC28F18}"/>
                  </a:ext>
                </a:extLst>
              </p:cNvPr>
              <p:cNvSpPr txBox="1"/>
              <p:nvPr/>
            </p:nvSpPr>
            <p:spPr>
              <a:xfrm>
                <a:off x="6862313" y="2958148"/>
                <a:ext cx="189138" cy="158441"/>
              </a:xfrm>
              <a:prstGeom prst="rect">
                <a:avLst/>
              </a:prstGeom>
              <a:noFill/>
            </p:spPr>
            <p:txBody>
              <a:bodyPr wrap="none" rtlCol="0" anchor="ctr">
                <a:spAutoFit/>
              </a:bodyPr>
              <a:lstStyle/>
              <a:p>
                <a:pPr algn="ctr"/>
                <a:r>
                  <a:rPr lang="en-US" altLang="zh-TW" sz="1400" b="1" dirty="0">
                    <a:solidFill>
                      <a:schemeClr val="accent5">
                        <a:lumMod val="75000"/>
                      </a:schemeClr>
                    </a:solidFill>
                  </a:rPr>
                  <a:t>30</a:t>
                </a:r>
                <a:endParaRPr lang="zh-TW" altLang="en-US" sz="1400" b="1" dirty="0">
                  <a:solidFill>
                    <a:schemeClr val="accent5">
                      <a:lumMod val="75000"/>
                    </a:schemeClr>
                  </a:solidFill>
                </a:endParaRPr>
              </a:p>
            </p:txBody>
          </p:sp>
          <p:sp>
            <p:nvSpPr>
              <p:cNvPr id="134" name="文字方塊 133">
                <a:extLst>
                  <a:ext uri="{FF2B5EF4-FFF2-40B4-BE49-F238E27FC236}">
                    <a16:creationId xmlns:a16="http://schemas.microsoft.com/office/drawing/2014/main" id="{094C5384-9998-2453-1BDA-E5EB759D9639}"/>
                  </a:ext>
                </a:extLst>
              </p:cNvPr>
              <p:cNvSpPr txBox="1"/>
              <p:nvPr/>
            </p:nvSpPr>
            <p:spPr>
              <a:xfrm>
                <a:off x="6862313" y="3088243"/>
                <a:ext cx="189138" cy="158441"/>
              </a:xfrm>
              <a:prstGeom prst="rect">
                <a:avLst/>
              </a:prstGeom>
              <a:noFill/>
            </p:spPr>
            <p:txBody>
              <a:bodyPr wrap="none" rtlCol="0" anchor="ctr">
                <a:spAutoFit/>
              </a:bodyPr>
              <a:lstStyle/>
              <a:p>
                <a:pPr algn="ctr"/>
                <a:r>
                  <a:rPr lang="en-US" altLang="zh-TW" sz="1400" b="1">
                    <a:solidFill>
                      <a:schemeClr val="accent5">
                        <a:lumMod val="75000"/>
                      </a:schemeClr>
                    </a:solidFill>
                  </a:rPr>
                  <a:t>25</a:t>
                </a:r>
                <a:endParaRPr lang="zh-TW" altLang="en-US" sz="1400" b="1">
                  <a:solidFill>
                    <a:schemeClr val="accent5">
                      <a:lumMod val="75000"/>
                    </a:schemeClr>
                  </a:solidFill>
                </a:endParaRPr>
              </a:p>
            </p:txBody>
          </p:sp>
          <p:sp>
            <p:nvSpPr>
              <p:cNvPr id="135" name="文字方塊 134">
                <a:extLst>
                  <a:ext uri="{FF2B5EF4-FFF2-40B4-BE49-F238E27FC236}">
                    <a16:creationId xmlns:a16="http://schemas.microsoft.com/office/drawing/2014/main" id="{B6EE6249-4E3E-1812-FC0D-9FE365936A96}"/>
                  </a:ext>
                </a:extLst>
              </p:cNvPr>
              <p:cNvSpPr txBox="1"/>
              <p:nvPr/>
            </p:nvSpPr>
            <p:spPr>
              <a:xfrm>
                <a:off x="6642799" y="2958148"/>
                <a:ext cx="189138" cy="158441"/>
              </a:xfrm>
              <a:prstGeom prst="rect">
                <a:avLst/>
              </a:prstGeom>
              <a:noFill/>
            </p:spPr>
            <p:txBody>
              <a:bodyPr wrap="none" rtlCol="0" anchor="ctr">
                <a:spAutoFit/>
              </a:bodyPr>
              <a:lstStyle/>
              <a:p>
                <a:pPr algn="ctr"/>
                <a:r>
                  <a:rPr lang="en-US" altLang="zh-TW" sz="1400" b="1" dirty="0">
                    <a:solidFill>
                      <a:schemeClr val="accent5">
                        <a:lumMod val="75000"/>
                      </a:schemeClr>
                    </a:solidFill>
                  </a:rPr>
                  <a:t>20</a:t>
                </a:r>
                <a:endParaRPr lang="zh-TW" altLang="en-US" sz="1400" b="1" dirty="0">
                  <a:solidFill>
                    <a:schemeClr val="accent5">
                      <a:lumMod val="75000"/>
                    </a:schemeClr>
                  </a:solidFill>
                </a:endParaRPr>
              </a:p>
            </p:txBody>
          </p:sp>
          <p:sp>
            <p:nvSpPr>
              <p:cNvPr id="136" name="文字方塊 135">
                <a:extLst>
                  <a:ext uri="{FF2B5EF4-FFF2-40B4-BE49-F238E27FC236}">
                    <a16:creationId xmlns:a16="http://schemas.microsoft.com/office/drawing/2014/main" id="{A5296EEA-6587-2C3C-0D9A-888395F361ED}"/>
                  </a:ext>
                </a:extLst>
              </p:cNvPr>
              <p:cNvSpPr txBox="1"/>
              <p:nvPr/>
            </p:nvSpPr>
            <p:spPr>
              <a:xfrm>
                <a:off x="6642799" y="3088243"/>
                <a:ext cx="189138" cy="158441"/>
              </a:xfrm>
              <a:prstGeom prst="rect">
                <a:avLst/>
              </a:prstGeom>
              <a:noFill/>
            </p:spPr>
            <p:txBody>
              <a:bodyPr wrap="none" rtlCol="0" anchor="ctr">
                <a:spAutoFit/>
              </a:bodyPr>
              <a:lstStyle/>
              <a:p>
                <a:pPr algn="ctr"/>
                <a:r>
                  <a:rPr lang="en-US" altLang="zh-TW" sz="1400" b="1">
                    <a:solidFill>
                      <a:schemeClr val="accent5">
                        <a:lumMod val="75000"/>
                      </a:schemeClr>
                    </a:solidFill>
                  </a:rPr>
                  <a:t>15</a:t>
                </a:r>
                <a:endParaRPr lang="zh-TW" altLang="en-US" sz="1400" b="1">
                  <a:solidFill>
                    <a:schemeClr val="accent5">
                      <a:lumMod val="75000"/>
                    </a:schemeClr>
                  </a:solidFill>
                </a:endParaRPr>
              </a:p>
            </p:txBody>
          </p:sp>
          <p:sp>
            <p:nvSpPr>
              <p:cNvPr id="137" name="文字方塊 136">
                <a:extLst>
                  <a:ext uri="{FF2B5EF4-FFF2-40B4-BE49-F238E27FC236}">
                    <a16:creationId xmlns:a16="http://schemas.microsoft.com/office/drawing/2014/main" id="{6A02EA6F-9A47-27E3-11AD-B8B2062149B6}"/>
                  </a:ext>
                </a:extLst>
              </p:cNvPr>
              <p:cNvSpPr txBox="1"/>
              <p:nvPr/>
            </p:nvSpPr>
            <p:spPr>
              <a:xfrm>
                <a:off x="6452897" y="3088243"/>
                <a:ext cx="142101" cy="158441"/>
              </a:xfrm>
              <a:prstGeom prst="rect">
                <a:avLst/>
              </a:prstGeom>
              <a:noFill/>
            </p:spPr>
            <p:txBody>
              <a:bodyPr wrap="none" rtlCol="0" anchor="ctr">
                <a:spAutoFit/>
              </a:bodyPr>
              <a:lstStyle/>
              <a:p>
                <a:pPr algn="ctr"/>
                <a:r>
                  <a:rPr lang="en-US" altLang="zh-TW" sz="1400" b="1">
                    <a:solidFill>
                      <a:schemeClr val="accent5">
                        <a:lumMod val="75000"/>
                      </a:schemeClr>
                    </a:solidFill>
                  </a:rPr>
                  <a:t>5</a:t>
                </a:r>
                <a:endParaRPr lang="zh-TW" altLang="en-US" sz="1400" b="1">
                  <a:solidFill>
                    <a:schemeClr val="accent5">
                      <a:lumMod val="75000"/>
                    </a:schemeClr>
                  </a:solidFill>
                </a:endParaRPr>
              </a:p>
            </p:txBody>
          </p:sp>
        </p:grpSp>
        <p:grpSp>
          <p:nvGrpSpPr>
            <p:cNvPr id="150" name="群組 149">
              <a:extLst>
                <a:ext uri="{FF2B5EF4-FFF2-40B4-BE49-F238E27FC236}">
                  <a16:creationId xmlns:a16="http://schemas.microsoft.com/office/drawing/2014/main" id="{6A838BDD-2149-AF8F-CC40-83915AEFEB0D}"/>
                </a:ext>
              </a:extLst>
            </p:cNvPr>
            <p:cNvGrpSpPr/>
            <p:nvPr/>
          </p:nvGrpSpPr>
          <p:grpSpPr>
            <a:xfrm>
              <a:off x="7618381" y="2513943"/>
              <a:ext cx="183418" cy="250288"/>
              <a:chOff x="10366164" y="3686433"/>
              <a:chExt cx="591603" cy="807291"/>
            </a:xfrm>
          </p:grpSpPr>
          <p:pic>
            <p:nvPicPr>
              <p:cNvPr id="141" name="圖片 140">
                <a:extLst>
                  <a:ext uri="{FF2B5EF4-FFF2-40B4-BE49-F238E27FC236}">
                    <a16:creationId xmlns:a16="http://schemas.microsoft.com/office/drawing/2014/main" id="{0D3F22B1-19FA-DFA3-7FBE-56097E2EEDF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66164" y="3686433"/>
                <a:ext cx="591603" cy="807291"/>
              </a:xfrm>
              <a:prstGeom prst="rect">
                <a:avLst/>
              </a:prstGeom>
            </p:spPr>
          </p:pic>
          <p:sp>
            <p:nvSpPr>
              <p:cNvPr id="142" name="橢圓 141">
                <a:extLst>
                  <a:ext uri="{FF2B5EF4-FFF2-40B4-BE49-F238E27FC236}">
                    <a16:creationId xmlns:a16="http://schemas.microsoft.com/office/drawing/2014/main" id="{DDDF616B-2155-6634-2988-50B0C5E2A923}"/>
                  </a:ext>
                </a:extLst>
              </p:cNvPr>
              <p:cNvSpPr/>
              <p:nvPr/>
            </p:nvSpPr>
            <p:spPr>
              <a:xfrm>
                <a:off x="10573743" y="3807701"/>
                <a:ext cx="180000" cy="180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橢圓 142">
                <a:extLst>
                  <a:ext uri="{FF2B5EF4-FFF2-40B4-BE49-F238E27FC236}">
                    <a16:creationId xmlns:a16="http://schemas.microsoft.com/office/drawing/2014/main" id="{D78745C4-6182-BDA2-0805-881DB11065D2}"/>
                  </a:ext>
                </a:extLst>
              </p:cNvPr>
              <p:cNvSpPr/>
              <p:nvPr/>
            </p:nvSpPr>
            <p:spPr>
              <a:xfrm>
                <a:off x="10573743" y="4002005"/>
                <a:ext cx="180000" cy="180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橢圓 143">
                <a:extLst>
                  <a:ext uri="{FF2B5EF4-FFF2-40B4-BE49-F238E27FC236}">
                    <a16:creationId xmlns:a16="http://schemas.microsoft.com/office/drawing/2014/main" id="{7299DA5C-C3A7-E78B-6BEF-E4A72EC497A4}"/>
                  </a:ext>
                </a:extLst>
              </p:cNvPr>
              <p:cNvSpPr/>
              <p:nvPr/>
            </p:nvSpPr>
            <p:spPr>
              <a:xfrm>
                <a:off x="10573743" y="4196308"/>
                <a:ext cx="180000" cy="180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9" name="群組 148">
              <a:extLst>
                <a:ext uri="{FF2B5EF4-FFF2-40B4-BE49-F238E27FC236}">
                  <a16:creationId xmlns:a16="http://schemas.microsoft.com/office/drawing/2014/main" id="{9D098742-2FD8-477A-0623-05D82CF099B6}"/>
                </a:ext>
              </a:extLst>
            </p:cNvPr>
            <p:cNvGrpSpPr/>
            <p:nvPr/>
          </p:nvGrpSpPr>
          <p:grpSpPr>
            <a:xfrm>
              <a:off x="7777373" y="3298024"/>
              <a:ext cx="211434" cy="288518"/>
              <a:chOff x="9695819" y="3686433"/>
              <a:chExt cx="591603" cy="807291"/>
            </a:xfrm>
          </p:grpSpPr>
          <p:pic>
            <p:nvPicPr>
              <p:cNvPr id="145" name="圖片 144">
                <a:extLst>
                  <a:ext uri="{FF2B5EF4-FFF2-40B4-BE49-F238E27FC236}">
                    <a16:creationId xmlns:a16="http://schemas.microsoft.com/office/drawing/2014/main" id="{55B68A38-DD20-2A78-8BF6-FF908D34D965}"/>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695819" y="3686433"/>
                <a:ext cx="591603" cy="807291"/>
              </a:xfrm>
              <a:prstGeom prst="rect">
                <a:avLst/>
              </a:prstGeom>
            </p:spPr>
          </p:pic>
          <p:sp>
            <p:nvSpPr>
              <p:cNvPr id="146" name="橢圓 145">
                <a:extLst>
                  <a:ext uri="{FF2B5EF4-FFF2-40B4-BE49-F238E27FC236}">
                    <a16:creationId xmlns:a16="http://schemas.microsoft.com/office/drawing/2014/main" id="{3E90CCCC-50EA-0C5E-2324-DC379AF21742}"/>
                  </a:ext>
                </a:extLst>
              </p:cNvPr>
              <p:cNvSpPr/>
              <p:nvPr/>
            </p:nvSpPr>
            <p:spPr>
              <a:xfrm>
                <a:off x="9903398" y="3807701"/>
                <a:ext cx="180000" cy="180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橢圓 146">
                <a:extLst>
                  <a:ext uri="{FF2B5EF4-FFF2-40B4-BE49-F238E27FC236}">
                    <a16:creationId xmlns:a16="http://schemas.microsoft.com/office/drawing/2014/main" id="{DFC4CB19-3EE3-96B6-7451-C5125C38F74F}"/>
                  </a:ext>
                </a:extLst>
              </p:cNvPr>
              <p:cNvSpPr/>
              <p:nvPr/>
            </p:nvSpPr>
            <p:spPr>
              <a:xfrm>
                <a:off x="9903398" y="4002005"/>
                <a:ext cx="180000" cy="180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橢圓 147">
                <a:extLst>
                  <a:ext uri="{FF2B5EF4-FFF2-40B4-BE49-F238E27FC236}">
                    <a16:creationId xmlns:a16="http://schemas.microsoft.com/office/drawing/2014/main" id="{73C822C7-4201-884E-05E2-F5055179E2C3}"/>
                  </a:ext>
                </a:extLst>
              </p:cNvPr>
              <p:cNvSpPr/>
              <p:nvPr/>
            </p:nvSpPr>
            <p:spPr>
              <a:xfrm>
                <a:off x="9903398" y="4196308"/>
                <a:ext cx="180000" cy="180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152" name="文字方塊 151">
            <a:extLst>
              <a:ext uri="{FF2B5EF4-FFF2-40B4-BE49-F238E27FC236}">
                <a16:creationId xmlns:a16="http://schemas.microsoft.com/office/drawing/2014/main" id="{7F69359F-5341-0BC6-2FB7-82D586EF2A8C}"/>
              </a:ext>
            </a:extLst>
          </p:cNvPr>
          <p:cNvSpPr txBox="1"/>
          <p:nvPr/>
        </p:nvSpPr>
        <p:spPr>
          <a:xfrm>
            <a:off x="5600502" y="3737382"/>
            <a:ext cx="1893473" cy="307777"/>
          </a:xfrm>
          <a:prstGeom prst="rect">
            <a:avLst/>
          </a:prstGeom>
          <a:noFill/>
        </p:spPr>
        <p:txBody>
          <a:bodyPr wrap="square" rtlCol="0">
            <a:spAutoFit/>
          </a:bodyPr>
          <a:lstStyle/>
          <a:p>
            <a:pPr algn="r"/>
            <a:r>
              <a:rPr lang="zh-TW" altLang="en-US" sz="1400" dirty="0"/>
              <a:t>延滯時間</a:t>
            </a:r>
            <a:r>
              <a:rPr lang="en-US" altLang="zh-TW" sz="1400" dirty="0"/>
              <a:t>=95</a:t>
            </a:r>
            <a:r>
              <a:rPr lang="zh-TW" altLang="en-US" sz="1400" dirty="0"/>
              <a:t>秒</a:t>
            </a:r>
          </a:p>
        </p:txBody>
      </p:sp>
      <p:sp>
        <p:nvSpPr>
          <p:cNvPr id="153" name="文字方塊 152">
            <a:extLst>
              <a:ext uri="{FF2B5EF4-FFF2-40B4-BE49-F238E27FC236}">
                <a16:creationId xmlns:a16="http://schemas.microsoft.com/office/drawing/2014/main" id="{6135009A-AE5F-C725-7227-04B2C5FF5AEA}"/>
              </a:ext>
            </a:extLst>
          </p:cNvPr>
          <p:cNvSpPr txBox="1"/>
          <p:nvPr/>
        </p:nvSpPr>
        <p:spPr>
          <a:xfrm>
            <a:off x="8796777" y="2746503"/>
            <a:ext cx="3150630" cy="1323439"/>
          </a:xfrm>
          <a:prstGeom prst="rect">
            <a:avLst/>
          </a:prstGeom>
          <a:noFill/>
        </p:spPr>
        <p:txBody>
          <a:bodyPr wrap="square" rtlCol="0">
            <a:spAutoFit/>
          </a:bodyPr>
          <a:lstStyle/>
          <a:p>
            <a:r>
              <a:rPr lang="zh-TW" altLang="en-US" sz="1600" dirty="0"/>
              <a:t>情境假設：</a:t>
            </a:r>
            <a:endParaRPr lang="en-US" altLang="zh-TW" sz="1600" dirty="0"/>
          </a:p>
          <a:p>
            <a:pPr marL="342900" indent="-342900">
              <a:buFont typeface="+mj-lt"/>
              <a:buAutoNum type="arabicPeriod"/>
            </a:pPr>
            <a:r>
              <a:rPr lang="zh-TW" altLang="en-US" sz="1600" dirty="0"/>
              <a:t>目前延滯時間</a:t>
            </a:r>
            <a:r>
              <a:rPr lang="en-US" altLang="zh-TW" sz="1600" dirty="0"/>
              <a:t>=95</a:t>
            </a:r>
            <a:r>
              <a:rPr lang="zh-TW" altLang="en-US" sz="1600" dirty="0"/>
              <a:t>秒</a:t>
            </a:r>
            <a:endParaRPr lang="en-US" altLang="zh-TW" sz="1600" dirty="0"/>
          </a:p>
          <a:p>
            <a:pPr marL="342900" indent="-342900">
              <a:buFont typeface="+mj-lt"/>
              <a:buAutoNum type="arabicPeriod"/>
            </a:pPr>
            <a:r>
              <a:rPr lang="zh-TW" altLang="en-US" sz="1600" dirty="0"/>
              <a:t>門檻值</a:t>
            </a:r>
            <a:r>
              <a:rPr lang="en-US" altLang="zh-TW" sz="1600" dirty="0"/>
              <a:t>=100</a:t>
            </a:r>
            <a:r>
              <a:rPr lang="zh-TW" altLang="en-US" sz="1600" dirty="0"/>
              <a:t>秒 </a:t>
            </a:r>
            <a:r>
              <a:rPr lang="en-US" altLang="zh-TW" sz="1200" dirty="0"/>
              <a:t>(</a:t>
            </a:r>
            <a:r>
              <a:rPr lang="zh-TW" altLang="en-US" sz="1200" dirty="0"/>
              <a:t>須依道路狀況設計</a:t>
            </a:r>
            <a:r>
              <a:rPr lang="en-US" altLang="zh-TW" sz="1200" dirty="0"/>
              <a:t>)</a:t>
            </a:r>
            <a:endParaRPr lang="en-US" altLang="zh-TW" sz="1600" dirty="0"/>
          </a:p>
          <a:p>
            <a:pPr marL="342900" indent="-342900">
              <a:buFont typeface="+mj-lt"/>
              <a:buAutoNum type="arabicPeriod"/>
            </a:pPr>
            <a:r>
              <a:rPr lang="zh-TW" altLang="en-US" sz="1600" dirty="0"/>
              <a:t>再一秒 </a:t>
            </a:r>
            <a:r>
              <a:rPr lang="en-US" altLang="zh-TW" sz="1200" dirty="0"/>
              <a:t>(</a:t>
            </a:r>
            <a:r>
              <a:rPr lang="zh-TW" altLang="en-US" sz="1200" dirty="0"/>
              <a:t>延滯時間</a:t>
            </a:r>
            <a:r>
              <a:rPr lang="en-US" altLang="zh-TW" sz="1200" dirty="0"/>
              <a:t>=100</a:t>
            </a:r>
            <a:r>
              <a:rPr lang="zh-TW" altLang="en-US" sz="1200" dirty="0"/>
              <a:t>秒</a:t>
            </a:r>
            <a:r>
              <a:rPr lang="en-US" altLang="zh-TW" sz="1200" dirty="0"/>
              <a:t>)</a:t>
            </a:r>
            <a:r>
              <a:rPr lang="zh-TW" altLang="en-US" sz="1600" dirty="0"/>
              <a:t>即會開放綠燈</a:t>
            </a:r>
          </a:p>
        </p:txBody>
      </p:sp>
    </p:spTree>
    <p:extLst>
      <p:ext uri="{BB962C8B-B14F-4D97-AF65-F5344CB8AC3E}">
        <p14:creationId xmlns:p14="http://schemas.microsoft.com/office/powerpoint/2010/main" val="326418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矩形 123">
            <a:extLst>
              <a:ext uri="{FF2B5EF4-FFF2-40B4-BE49-F238E27FC236}">
                <a16:creationId xmlns:a16="http://schemas.microsoft.com/office/drawing/2014/main" id="{DCCE741C-4E70-7D31-0F3A-0DD8E3CE2E4D}"/>
              </a:ext>
            </a:extLst>
          </p:cNvPr>
          <p:cNvSpPr/>
          <p:nvPr/>
        </p:nvSpPr>
        <p:spPr>
          <a:xfrm>
            <a:off x="6392788" y="3791388"/>
            <a:ext cx="612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C1566611-EE70-1BD4-A34C-62C4AEB91B7E}"/>
              </a:ext>
            </a:extLst>
          </p:cNvPr>
          <p:cNvSpPr>
            <a:spLocks noGrp="1"/>
          </p:cNvSpPr>
          <p:nvPr>
            <p:ph type="title"/>
          </p:nvPr>
        </p:nvSpPr>
        <p:spPr/>
        <p:txBody>
          <a:bodyPr/>
          <a:lstStyle/>
          <a:p>
            <a:r>
              <a:rPr lang="en-US" altLang="zh-TW" dirty="0" err="1"/>
              <a:t>QuicTrac</a:t>
            </a:r>
            <a:r>
              <a:rPr lang="zh-TW" altLang="en-US" dirty="0"/>
              <a:t>依據幹道車流狀況調控號誌時制</a:t>
            </a:r>
          </a:p>
        </p:txBody>
      </p:sp>
      <p:sp>
        <p:nvSpPr>
          <p:cNvPr id="3" name="投影片編號版面配置區 2">
            <a:extLst>
              <a:ext uri="{FF2B5EF4-FFF2-40B4-BE49-F238E27FC236}">
                <a16:creationId xmlns:a16="http://schemas.microsoft.com/office/drawing/2014/main" id="{A6DDEF29-0C0A-DED0-AF98-4DE002C0442D}"/>
              </a:ext>
            </a:extLst>
          </p:cNvPr>
          <p:cNvSpPr>
            <a:spLocks noGrp="1"/>
          </p:cNvSpPr>
          <p:nvPr>
            <p:ph type="sldNum" sz="quarter" idx="12"/>
          </p:nvPr>
        </p:nvSpPr>
        <p:spPr/>
        <p:txBody>
          <a:bodyPr/>
          <a:lstStyle/>
          <a:p>
            <a:pPr algn="ctr"/>
            <a:fld id="{6E290225-7458-4E5F-AFE5-E142CAAEBF37}" type="slidenum">
              <a:rPr lang="en-US" smtClean="0"/>
              <a:pPr algn="ctr"/>
              <a:t>13</a:t>
            </a:fld>
            <a:endParaRPr lang="en-US"/>
          </a:p>
        </p:txBody>
      </p:sp>
      <p:sp>
        <p:nvSpPr>
          <p:cNvPr id="8" name="文字方塊 7">
            <a:extLst>
              <a:ext uri="{FF2B5EF4-FFF2-40B4-BE49-F238E27FC236}">
                <a16:creationId xmlns:a16="http://schemas.microsoft.com/office/drawing/2014/main" id="{91AC53A4-DE22-A9FF-4691-BE990C8BBBA5}"/>
              </a:ext>
            </a:extLst>
          </p:cNvPr>
          <p:cNvSpPr txBox="1"/>
          <p:nvPr/>
        </p:nvSpPr>
        <p:spPr>
          <a:xfrm>
            <a:off x="12327255" y="4207662"/>
            <a:ext cx="3956050"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透過通過量及速度判斷各方向綠燈需求</a:t>
            </a:r>
          </a:p>
        </p:txBody>
      </p:sp>
      <p:sp>
        <p:nvSpPr>
          <p:cNvPr id="39" name="矩形 38">
            <a:extLst>
              <a:ext uri="{FF2B5EF4-FFF2-40B4-BE49-F238E27FC236}">
                <a16:creationId xmlns:a16="http://schemas.microsoft.com/office/drawing/2014/main" id="{C185BB73-7CCA-3F3C-0478-FFEAC88BB709}"/>
              </a:ext>
            </a:extLst>
          </p:cNvPr>
          <p:cNvSpPr/>
          <p:nvPr/>
        </p:nvSpPr>
        <p:spPr>
          <a:xfrm rot="16200000">
            <a:off x="2911074" y="3223165"/>
            <a:ext cx="45901" cy="344256"/>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8E38DA4A-19CC-627A-F487-DD841B62EE97}"/>
              </a:ext>
            </a:extLst>
          </p:cNvPr>
          <p:cNvSpPr/>
          <p:nvPr/>
        </p:nvSpPr>
        <p:spPr>
          <a:xfrm rot="16200000">
            <a:off x="3249982" y="4434643"/>
            <a:ext cx="45901" cy="344256"/>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2C0AD7C0-1004-CD38-110D-8344EC2F48DF}"/>
              </a:ext>
            </a:extLst>
          </p:cNvPr>
          <p:cNvSpPr/>
          <p:nvPr/>
        </p:nvSpPr>
        <p:spPr>
          <a:xfrm>
            <a:off x="3452613" y="3431932"/>
            <a:ext cx="45901" cy="57376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a:extLst>
              <a:ext uri="{FF2B5EF4-FFF2-40B4-BE49-F238E27FC236}">
                <a16:creationId xmlns:a16="http://schemas.microsoft.com/office/drawing/2014/main" id="{49AF70B6-0143-0D83-3B4B-C8FA1EB27FE6}"/>
              </a:ext>
            </a:extLst>
          </p:cNvPr>
          <p:cNvCxnSpPr>
            <a:cxnSpLocks/>
          </p:cNvCxnSpPr>
          <p:nvPr/>
        </p:nvCxnSpPr>
        <p:spPr>
          <a:xfrm rot="5400000">
            <a:off x="1052102" y="3083929"/>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E36D9361-E4E8-5EFE-D52E-571EAF0573B8}"/>
              </a:ext>
            </a:extLst>
          </p:cNvPr>
          <p:cNvCxnSpPr>
            <a:cxnSpLocks/>
          </p:cNvCxnSpPr>
          <p:nvPr/>
        </p:nvCxnSpPr>
        <p:spPr>
          <a:xfrm rot="5400000">
            <a:off x="1052103" y="4236091"/>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D9C70C9C-BF38-B946-64BF-957FC2F599B6}"/>
              </a:ext>
            </a:extLst>
          </p:cNvPr>
          <p:cNvCxnSpPr>
            <a:cxnSpLocks/>
          </p:cNvCxnSpPr>
          <p:nvPr/>
        </p:nvCxnSpPr>
        <p:spPr>
          <a:xfrm>
            <a:off x="2766039" y="2738856"/>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58EF6540-C17A-23F2-26F9-A47E974ACBE1}"/>
              </a:ext>
            </a:extLst>
          </p:cNvPr>
          <p:cNvCxnSpPr>
            <a:cxnSpLocks/>
          </p:cNvCxnSpPr>
          <p:nvPr/>
        </p:nvCxnSpPr>
        <p:spPr>
          <a:xfrm>
            <a:off x="3443281" y="2738857"/>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C3D64AFD-C800-259A-21EC-167A7EBB897B}"/>
              </a:ext>
            </a:extLst>
          </p:cNvPr>
          <p:cNvCxnSpPr>
            <a:cxnSpLocks/>
          </p:cNvCxnSpPr>
          <p:nvPr/>
        </p:nvCxnSpPr>
        <p:spPr>
          <a:xfrm>
            <a:off x="2766039" y="4581165"/>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BF3FE488-BBE6-3D2A-4B1F-6101FF82933B}"/>
              </a:ext>
            </a:extLst>
          </p:cNvPr>
          <p:cNvCxnSpPr>
            <a:cxnSpLocks/>
          </p:cNvCxnSpPr>
          <p:nvPr/>
        </p:nvCxnSpPr>
        <p:spPr>
          <a:xfrm>
            <a:off x="3443281" y="4581166"/>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8B447FFE-9F45-7CFF-E3E3-E828033E6877}"/>
              </a:ext>
            </a:extLst>
          </p:cNvPr>
          <p:cNvCxnSpPr>
            <a:cxnSpLocks/>
          </p:cNvCxnSpPr>
          <p:nvPr/>
        </p:nvCxnSpPr>
        <p:spPr>
          <a:xfrm rot="5400000">
            <a:off x="3788352" y="3083932"/>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28E0930B-7F03-654D-39BB-9CA981DCA799}"/>
              </a:ext>
            </a:extLst>
          </p:cNvPr>
          <p:cNvCxnSpPr>
            <a:cxnSpLocks/>
          </p:cNvCxnSpPr>
          <p:nvPr/>
        </p:nvCxnSpPr>
        <p:spPr>
          <a:xfrm rot="5400000">
            <a:off x="3788353" y="4236094"/>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07B2A952-6877-2539-7021-0FFCC2D71BC4}"/>
              </a:ext>
            </a:extLst>
          </p:cNvPr>
          <p:cNvSpPr/>
          <p:nvPr/>
        </p:nvSpPr>
        <p:spPr>
          <a:xfrm>
            <a:off x="2716418" y="4014028"/>
            <a:ext cx="45901" cy="57376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3" name="直線接點 62">
            <a:extLst>
              <a:ext uri="{FF2B5EF4-FFF2-40B4-BE49-F238E27FC236}">
                <a16:creationId xmlns:a16="http://schemas.microsoft.com/office/drawing/2014/main" id="{11EBCD50-34F0-218A-512A-926F6D139BC3}"/>
              </a:ext>
            </a:extLst>
          </p:cNvPr>
          <p:cNvCxnSpPr>
            <a:cxnSpLocks/>
          </p:cNvCxnSpPr>
          <p:nvPr/>
        </p:nvCxnSpPr>
        <p:spPr>
          <a:xfrm rot="5400000">
            <a:off x="1730818" y="3083930"/>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AF1DA5EA-948C-C507-96E5-88ED290D032F}"/>
              </a:ext>
            </a:extLst>
          </p:cNvPr>
          <p:cNvCxnSpPr>
            <a:cxnSpLocks/>
          </p:cNvCxnSpPr>
          <p:nvPr/>
        </p:nvCxnSpPr>
        <p:spPr>
          <a:xfrm rot="5400000">
            <a:off x="1730818" y="4236093"/>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B5370A87-66B9-D1D7-60BF-284DDB06B095}"/>
              </a:ext>
            </a:extLst>
          </p:cNvPr>
          <p:cNvCxnSpPr>
            <a:cxnSpLocks/>
          </p:cNvCxnSpPr>
          <p:nvPr/>
        </p:nvCxnSpPr>
        <p:spPr>
          <a:xfrm rot="5400000">
            <a:off x="2420965" y="3083931"/>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426D40EA-2B0C-4879-29D3-FF65A12CE4B4}"/>
              </a:ext>
            </a:extLst>
          </p:cNvPr>
          <p:cNvCxnSpPr>
            <a:cxnSpLocks/>
          </p:cNvCxnSpPr>
          <p:nvPr/>
        </p:nvCxnSpPr>
        <p:spPr>
          <a:xfrm rot="5400000">
            <a:off x="2420965" y="4236093"/>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B7289C1E-3AC7-B912-90C4-0F541F3C7AB0}"/>
              </a:ext>
            </a:extLst>
          </p:cNvPr>
          <p:cNvCxnSpPr>
            <a:cxnSpLocks/>
            <a:stCxn id="62" idx="0"/>
          </p:cNvCxnSpPr>
          <p:nvPr/>
        </p:nvCxnSpPr>
        <p:spPr>
          <a:xfrm flipH="1">
            <a:off x="707028" y="4014028"/>
            <a:ext cx="2032341" cy="13668"/>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FED64E70-E61D-63B0-43B8-3C6658ECC3B5}"/>
              </a:ext>
            </a:extLst>
          </p:cNvPr>
          <p:cNvCxnSpPr>
            <a:cxnSpLocks/>
          </p:cNvCxnSpPr>
          <p:nvPr/>
        </p:nvCxnSpPr>
        <p:spPr>
          <a:xfrm rot="5400000">
            <a:off x="3788353" y="3664818"/>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7BDAEC49-8E68-9494-5B93-C2B4467AEE8C}"/>
              </a:ext>
            </a:extLst>
          </p:cNvPr>
          <p:cNvCxnSpPr>
            <a:cxnSpLocks/>
          </p:cNvCxnSpPr>
          <p:nvPr/>
        </p:nvCxnSpPr>
        <p:spPr>
          <a:xfrm>
            <a:off x="3099172" y="2738855"/>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3BAAC55A-D517-FE4B-3362-AE8FE109153E}"/>
              </a:ext>
            </a:extLst>
          </p:cNvPr>
          <p:cNvCxnSpPr>
            <a:cxnSpLocks/>
          </p:cNvCxnSpPr>
          <p:nvPr/>
        </p:nvCxnSpPr>
        <p:spPr>
          <a:xfrm>
            <a:off x="3099172" y="4581163"/>
            <a:ext cx="0" cy="69014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75" name="圖片 74">
            <a:extLst>
              <a:ext uri="{FF2B5EF4-FFF2-40B4-BE49-F238E27FC236}">
                <a16:creationId xmlns:a16="http://schemas.microsoft.com/office/drawing/2014/main" id="{B4DAD154-41B8-C008-7B94-1E85CEB86E8E}"/>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690594" y="4227665"/>
            <a:ext cx="537061" cy="206420"/>
          </a:xfrm>
          <a:prstGeom prst="rect">
            <a:avLst/>
          </a:prstGeom>
        </p:spPr>
      </p:pic>
      <p:pic>
        <p:nvPicPr>
          <p:cNvPr id="76" name="圖片 75">
            <a:extLst>
              <a:ext uri="{FF2B5EF4-FFF2-40B4-BE49-F238E27FC236}">
                <a16:creationId xmlns:a16="http://schemas.microsoft.com/office/drawing/2014/main" id="{8073D4D1-D368-C3F7-C3BB-2D203C1B642E}"/>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0800000">
            <a:off x="3596365" y="3501057"/>
            <a:ext cx="537061" cy="206420"/>
          </a:xfrm>
          <a:prstGeom prst="rect">
            <a:avLst/>
          </a:prstGeom>
        </p:spPr>
      </p:pic>
      <p:pic>
        <p:nvPicPr>
          <p:cNvPr id="77" name="圖片 76">
            <a:extLst>
              <a:ext uri="{FF2B5EF4-FFF2-40B4-BE49-F238E27FC236}">
                <a16:creationId xmlns:a16="http://schemas.microsoft.com/office/drawing/2014/main" id="{D521DCC2-6565-6DA2-E5D0-BE23D262D07F}"/>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rot="10800000">
            <a:off x="3596364" y="3736488"/>
            <a:ext cx="537062" cy="230780"/>
          </a:xfrm>
          <a:prstGeom prst="rect">
            <a:avLst/>
          </a:prstGeom>
        </p:spPr>
      </p:pic>
      <p:pic>
        <p:nvPicPr>
          <p:cNvPr id="81" name="圖片 80">
            <a:extLst>
              <a:ext uri="{FF2B5EF4-FFF2-40B4-BE49-F238E27FC236}">
                <a16:creationId xmlns:a16="http://schemas.microsoft.com/office/drawing/2014/main" id="{EC9133E7-9C33-7BD4-A38C-0EA8A9AA8D37}"/>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0800000">
            <a:off x="2150649" y="3596859"/>
            <a:ext cx="537061" cy="206420"/>
          </a:xfrm>
          <a:prstGeom prst="rect">
            <a:avLst/>
          </a:prstGeom>
        </p:spPr>
      </p:pic>
      <p:sp>
        <p:nvSpPr>
          <p:cNvPr id="82" name="矩形 81">
            <a:extLst>
              <a:ext uri="{FF2B5EF4-FFF2-40B4-BE49-F238E27FC236}">
                <a16:creationId xmlns:a16="http://schemas.microsoft.com/office/drawing/2014/main" id="{BE378585-1D1A-6C2B-20DF-E7F25840F158}"/>
              </a:ext>
            </a:extLst>
          </p:cNvPr>
          <p:cNvSpPr/>
          <p:nvPr/>
        </p:nvSpPr>
        <p:spPr>
          <a:xfrm>
            <a:off x="1409561" y="4017103"/>
            <a:ext cx="72000" cy="567169"/>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0" name="直線單箭頭接點 99">
            <a:extLst>
              <a:ext uri="{FF2B5EF4-FFF2-40B4-BE49-F238E27FC236}">
                <a16:creationId xmlns:a16="http://schemas.microsoft.com/office/drawing/2014/main" id="{BF862756-17EA-74A9-B68C-0EF07D4833C0}"/>
              </a:ext>
            </a:extLst>
          </p:cNvPr>
          <p:cNvCxnSpPr>
            <a:cxnSpLocks/>
            <a:stCxn id="34" idx="3"/>
            <a:endCxn id="38" idx="2"/>
          </p:cNvCxnSpPr>
          <p:nvPr/>
        </p:nvCxnSpPr>
        <p:spPr>
          <a:xfrm flipV="1">
            <a:off x="1306824" y="3345076"/>
            <a:ext cx="787123" cy="383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701C280F-629C-7395-C3A0-5C22B35FD152}"/>
              </a:ext>
            </a:extLst>
          </p:cNvPr>
          <p:cNvCxnSpPr>
            <a:cxnSpLocks/>
            <a:stCxn id="82" idx="3"/>
            <a:endCxn id="38" idx="2"/>
          </p:cNvCxnSpPr>
          <p:nvPr/>
        </p:nvCxnSpPr>
        <p:spPr>
          <a:xfrm flipV="1">
            <a:off x="1481561" y="3345076"/>
            <a:ext cx="612386" cy="955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3A761593-0402-8E91-540C-50927D797588}"/>
              </a:ext>
            </a:extLst>
          </p:cNvPr>
          <p:cNvSpPr/>
          <p:nvPr/>
        </p:nvSpPr>
        <p:spPr>
          <a:xfrm rot="16200000">
            <a:off x="3238064" y="4531170"/>
            <a:ext cx="72000" cy="360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矩形 120">
            <a:extLst>
              <a:ext uri="{FF2B5EF4-FFF2-40B4-BE49-F238E27FC236}">
                <a16:creationId xmlns:a16="http://schemas.microsoft.com/office/drawing/2014/main" id="{A07C83FB-E1F5-8184-454A-F6DB045D271A}"/>
              </a:ext>
            </a:extLst>
          </p:cNvPr>
          <p:cNvSpPr/>
          <p:nvPr/>
        </p:nvSpPr>
        <p:spPr>
          <a:xfrm rot="16200000">
            <a:off x="2896183" y="3154550"/>
            <a:ext cx="72000" cy="324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9" name="直線單箭頭接點 128">
            <a:extLst>
              <a:ext uri="{FF2B5EF4-FFF2-40B4-BE49-F238E27FC236}">
                <a16:creationId xmlns:a16="http://schemas.microsoft.com/office/drawing/2014/main" id="{274378EF-CFB0-9644-DB31-9AEE6C25ACCC}"/>
              </a:ext>
            </a:extLst>
          </p:cNvPr>
          <p:cNvCxnSpPr>
            <a:cxnSpLocks/>
            <a:stCxn id="121" idx="2"/>
            <a:endCxn id="13" idx="1"/>
          </p:cNvCxnSpPr>
          <p:nvPr/>
        </p:nvCxnSpPr>
        <p:spPr>
          <a:xfrm flipV="1">
            <a:off x="3094183" y="2856684"/>
            <a:ext cx="538593" cy="459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50F14517-1935-B713-38AC-05B0A0BC5601}"/>
              </a:ext>
            </a:extLst>
          </p:cNvPr>
          <p:cNvSpPr/>
          <p:nvPr/>
        </p:nvSpPr>
        <p:spPr>
          <a:xfrm>
            <a:off x="838201" y="1146905"/>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感測器設置</a:t>
            </a:r>
            <a:r>
              <a:rPr lang="en-US" altLang="zh-TW" b="1" dirty="0">
                <a:solidFill>
                  <a:schemeClr val="tx1"/>
                </a:solidFill>
              </a:rPr>
              <a:t>&amp;</a:t>
            </a:r>
            <a:r>
              <a:rPr lang="zh-TW" altLang="en-US" b="1" dirty="0">
                <a:solidFill>
                  <a:schemeClr val="tx1"/>
                </a:solidFill>
              </a:rPr>
              <a:t>需求參數</a:t>
            </a:r>
          </a:p>
        </p:txBody>
      </p:sp>
      <p:sp>
        <p:nvSpPr>
          <p:cNvPr id="6" name="矩形 5">
            <a:extLst>
              <a:ext uri="{FF2B5EF4-FFF2-40B4-BE49-F238E27FC236}">
                <a16:creationId xmlns:a16="http://schemas.microsoft.com/office/drawing/2014/main" id="{C15BBBF9-5C71-B0B2-BE88-14CF568DF9ED}"/>
              </a:ext>
            </a:extLst>
          </p:cNvPr>
          <p:cNvSpPr/>
          <p:nvPr/>
        </p:nvSpPr>
        <p:spPr>
          <a:xfrm>
            <a:off x="5604160" y="1146905"/>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控制邏輯</a:t>
            </a:r>
          </a:p>
        </p:txBody>
      </p:sp>
      <p:sp>
        <p:nvSpPr>
          <p:cNvPr id="9" name="矩形 8">
            <a:extLst>
              <a:ext uri="{FF2B5EF4-FFF2-40B4-BE49-F238E27FC236}">
                <a16:creationId xmlns:a16="http://schemas.microsoft.com/office/drawing/2014/main" id="{DB819192-A216-BE62-01AD-0E1560B75C54}"/>
              </a:ext>
            </a:extLst>
          </p:cNvPr>
          <p:cNvSpPr/>
          <p:nvPr/>
        </p:nvSpPr>
        <p:spPr>
          <a:xfrm>
            <a:off x="5604160" y="4249458"/>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效益 </a:t>
            </a:r>
            <a:r>
              <a:rPr lang="en-US" altLang="zh-TW" sz="1400" dirty="0">
                <a:solidFill>
                  <a:schemeClr val="tx1"/>
                </a:solidFill>
              </a:rPr>
              <a:t>(</a:t>
            </a:r>
            <a:r>
              <a:rPr lang="zh-TW" altLang="en-US" sz="1400" dirty="0">
                <a:solidFill>
                  <a:schemeClr val="tx1"/>
                </a:solidFill>
              </a:rPr>
              <a:t>官方提供數據</a:t>
            </a:r>
            <a:r>
              <a:rPr lang="en-US" altLang="zh-TW" sz="1400" dirty="0">
                <a:solidFill>
                  <a:schemeClr val="tx1"/>
                </a:solidFill>
              </a:rPr>
              <a:t>)</a:t>
            </a:r>
            <a:endParaRPr lang="zh-TW" altLang="en-US" sz="1400" dirty="0">
              <a:solidFill>
                <a:schemeClr val="tx1"/>
              </a:solidFill>
            </a:endParaRPr>
          </a:p>
        </p:txBody>
      </p:sp>
      <p:sp>
        <p:nvSpPr>
          <p:cNvPr id="10" name="文字方塊 9">
            <a:extLst>
              <a:ext uri="{FF2B5EF4-FFF2-40B4-BE49-F238E27FC236}">
                <a16:creationId xmlns:a16="http://schemas.microsoft.com/office/drawing/2014/main" id="{948DC7E1-9E40-8114-5540-88A8BFBC740E}"/>
              </a:ext>
            </a:extLst>
          </p:cNvPr>
          <p:cNvSpPr txBox="1"/>
          <p:nvPr/>
        </p:nvSpPr>
        <p:spPr>
          <a:xfrm>
            <a:off x="838200" y="1576394"/>
            <a:ext cx="4006171"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幹道：通過量、速度</a:t>
            </a:r>
            <a:endParaRPr lang="en-US" altLang="zh-TW" sz="1600" dirty="0"/>
          </a:p>
          <a:p>
            <a:pPr marL="285750" indent="-285750">
              <a:buFont typeface="Arial" panose="020B0604020202020204" pitchFamily="34" charset="0"/>
              <a:buChar char="•"/>
            </a:pPr>
            <a:r>
              <a:rPr lang="zh-TW" altLang="en-US" sz="1600" dirty="0"/>
              <a:t>支道：通過量、速度</a:t>
            </a:r>
          </a:p>
        </p:txBody>
      </p:sp>
      <p:sp>
        <p:nvSpPr>
          <p:cNvPr id="11" name="文字方塊 10">
            <a:extLst>
              <a:ext uri="{FF2B5EF4-FFF2-40B4-BE49-F238E27FC236}">
                <a16:creationId xmlns:a16="http://schemas.microsoft.com/office/drawing/2014/main" id="{3ADC5B24-6DED-9283-0900-602E70E06015}"/>
              </a:ext>
            </a:extLst>
          </p:cNvPr>
          <p:cNvSpPr txBox="1"/>
          <p:nvPr/>
        </p:nvSpPr>
        <p:spPr>
          <a:xfrm>
            <a:off x="5604159" y="1576394"/>
            <a:ext cx="5855024" cy="1107996"/>
          </a:xfrm>
          <a:prstGeom prst="rect">
            <a:avLst/>
          </a:prstGeom>
          <a:noFill/>
        </p:spPr>
        <p:txBody>
          <a:bodyPr wrap="square">
            <a:spAutoFit/>
          </a:bodyPr>
          <a:lstStyle/>
          <a:p>
            <a:r>
              <a:rPr lang="zh-TW" altLang="en-US" sz="1600" dirty="0"/>
              <a:t>透過</a:t>
            </a:r>
            <a:r>
              <a:rPr lang="zh-TW" altLang="en-US" b="1" dirty="0">
                <a:solidFill>
                  <a:srgbClr val="FF0000"/>
                </a:solidFill>
              </a:rPr>
              <a:t>車流狀況</a:t>
            </a:r>
            <a:r>
              <a:rPr lang="zh-TW" altLang="en-US" sz="1600" dirty="0"/>
              <a:t>、</a:t>
            </a:r>
            <a:r>
              <a:rPr lang="zh-TW" altLang="en-US" b="1" dirty="0">
                <a:solidFill>
                  <a:srgbClr val="FF0000"/>
                </a:solidFill>
              </a:rPr>
              <a:t>速度</a:t>
            </a:r>
            <a:r>
              <a:rPr lang="zh-TW" altLang="en-US" sz="1600" dirty="0"/>
              <a:t>及</a:t>
            </a:r>
            <a:r>
              <a:rPr lang="zh-TW" altLang="en-US" b="1" dirty="0">
                <a:solidFill>
                  <a:srgbClr val="FF0000"/>
                </a:solidFill>
              </a:rPr>
              <a:t>方向車流率</a:t>
            </a:r>
            <a:r>
              <a:rPr lang="zh-TW" altLang="en-US" sz="1600" dirty="0"/>
              <a:t>調控號誌時制</a:t>
            </a:r>
            <a:endParaRPr lang="en-US" altLang="zh-TW" sz="1600" dirty="0"/>
          </a:p>
          <a:p>
            <a:pPr marL="285750" indent="-285750">
              <a:buFont typeface="Arial" panose="020B0604020202020204" pitchFamily="34" charset="0"/>
              <a:buChar char="•"/>
            </a:pPr>
            <a:r>
              <a:rPr lang="zh-TW" altLang="en-US" sz="1600" dirty="0">
                <a:sym typeface="Wingdings" panose="05000000000000000000" pitchFamily="2" charset="2"/>
              </a:rPr>
              <a:t>幹道車流量大</a:t>
            </a:r>
            <a:r>
              <a:rPr lang="en-US" altLang="zh-TW" sz="1600" dirty="0">
                <a:sym typeface="Wingdings" panose="05000000000000000000" pitchFamily="2" charset="2"/>
              </a:rPr>
              <a:t></a:t>
            </a:r>
            <a:r>
              <a:rPr lang="zh-TW" altLang="en-US" sz="1600" dirty="0">
                <a:sym typeface="Wingdings" panose="05000000000000000000" pitchFamily="2" charset="2"/>
              </a:rPr>
              <a:t>延長幹道綠燈</a:t>
            </a:r>
            <a:endParaRPr lang="en-US" altLang="zh-TW" sz="1600" dirty="0">
              <a:sym typeface="Wingdings" panose="05000000000000000000" pitchFamily="2" charset="2"/>
            </a:endParaRPr>
          </a:p>
          <a:p>
            <a:pPr marL="285750" indent="-285750">
              <a:buFont typeface="Arial" panose="020B0604020202020204" pitchFamily="34" charset="0"/>
              <a:buChar char="•"/>
            </a:pPr>
            <a:r>
              <a:rPr lang="zh-TW" altLang="en-US" sz="1600" dirty="0">
                <a:sym typeface="Wingdings" panose="05000000000000000000" pitchFamily="2" charset="2"/>
              </a:rPr>
              <a:t>往東方向車流量較往西高</a:t>
            </a:r>
            <a:r>
              <a:rPr lang="en-US" altLang="zh-TW" sz="1600" dirty="0">
                <a:sym typeface="Wingdings" panose="05000000000000000000" pitchFamily="2" charset="2"/>
              </a:rPr>
              <a:t></a:t>
            </a:r>
            <a:r>
              <a:rPr lang="zh-TW" altLang="en-US" sz="1600" dirty="0">
                <a:sym typeface="Wingdings" panose="05000000000000000000" pitchFamily="2" charset="2"/>
              </a:rPr>
              <a:t>時差 </a:t>
            </a:r>
            <a:r>
              <a:rPr lang="en-US" altLang="zh-TW" sz="1600" dirty="0">
                <a:sym typeface="Wingdings" panose="05000000000000000000" pitchFamily="2" charset="2"/>
              </a:rPr>
              <a:t>(offset)</a:t>
            </a:r>
            <a:r>
              <a:rPr lang="zh-TW" altLang="en-US" sz="1600" dirty="0">
                <a:sym typeface="Wingdings" panose="05000000000000000000" pitchFamily="2" charset="2"/>
              </a:rPr>
              <a:t>設計以往東車流為主，保持多數車流續進</a:t>
            </a:r>
            <a:endParaRPr lang="en-US" altLang="zh-TW" sz="1600" dirty="0">
              <a:sym typeface="Wingdings" panose="05000000000000000000" pitchFamily="2" charset="2"/>
            </a:endParaRPr>
          </a:p>
        </p:txBody>
      </p:sp>
      <p:sp>
        <p:nvSpPr>
          <p:cNvPr id="13" name="文字方塊 12">
            <a:extLst>
              <a:ext uri="{FF2B5EF4-FFF2-40B4-BE49-F238E27FC236}">
                <a16:creationId xmlns:a16="http://schemas.microsoft.com/office/drawing/2014/main" id="{68D646FD-34C2-85F7-84A2-D769A725EC7D}"/>
              </a:ext>
            </a:extLst>
          </p:cNvPr>
          <p:cNvSpPr txBox="1"/>
          <p:nvPr/>
        </p:nvSpPr>
        <p:spPr>
          <a:xfrm>
            <a:off x="3632776" y="2564296"/>
            <a:ext cx="1001300" cy="584775"/>
          </a:xfrm>
          <a:prstGeom prst="rect">
            <a:avLst/>
          </a:prstGeom>
          <a:noFill/>
        </p:spPr>
        <p:txBody>
          <a:bodyPr wrap="none" rtlCol="0">
            <a:spAutoFit/>
          </a:bodyPr>
          <a:lstStyle/>
          <a:p>
            <a:pPr algn="ctr"/>
            <a:r>
              <a:rPr lang="zh-TW" altLang="en-US" sz="1600" dirty="0"/>
              <a:t>通過量</a:t>
            </a:r>
            <a:endParaRPr lang="en-US" altLang="zh-TW" sz="1600" dirty="0"/>
          </a:p>
          <a:p>
            <a:pPr algn="ctr"/>
            <a:r>
              <a:rPr lang="en-US" altLang="zh-TW" sz="1600" dirty="0"/>
              <a:t>(optional)</a:t>
            </a:r>
          </a:p>
        </p:txBody>
      </p:sp>
      <p:sp>
        <p:nvSpPr>
          <p:cNvPr id="19" name="文字方塊 18">
            <a:extLst>
              <a:ext uri="{FF2B5EF4-FFF2-40B4-BE49-F238E27FC236}">
                <a16:creationId xmlns:a16="http://schemas.microsoft.com/office/drawing/2014/main" id="{4AD60404-4B4B-5FFB-0B8F-E758B97F4FBB}"/>
              </a:ext>
            </a:extLst>
          </p:cNvPr>
          <p:cNvSpPr txBox="1"/>
          <p:nvPr/>
        </p:nvSpPr>
        <p:spPr>
          <a:xfrm>
            <a:off x="3632776" y="4675170"/>
            <a:ext cx="1001300" cy="584775"/>
          </a:xfrm>
          <a:prstGeom prst="rect">
            <a:avLst/>
          </a:prstGeom>
          <a:noFill/>
        </p:spPr>
        <p:txBody>
          <a:bodyPr wrap="none" rtlCol="0">
            <a:spAutoFit/>
          </a:bodyPr>
          <a:lstStyle/>
          <a:p>
            <a:pPr algn="ctr"/>
            <a:r>
              <a:rPr lang="zh-TW" altLang="en-US" sz="1600" dirty="0"/>
              <a:t>通過量</a:t>
            </a:r>
            <a:endParaRPr lang="en-US" altLang="zh-TW" sz="1600" dirty="0"/>
          </a:p>
          <a:p>
            <a:pPr algn="ctr"/>
            <a:r>
              <a:rPr lang="en-US" altLang="zh-TW" sz="1600" dirty="0"/>
              <a:t>(optional)</a:t>
            </a:r>
          </a:p>
        </p:txBody>
      </p:sp>
      <p:cxnSp>
        <p:nvCxnSpPr>
          <p:cNvPr id="20" name="直線單箭頭接點 19">
            <a:extLst>
              <a:ext uri="{FF2B5EF4-FFF2-40B4-BE49-F238E27FC236}">
                <a16:creationId xmlns:a16="http://schemas.microsoft.com/office/drawing/2014/main" id="{92FEDABD-625C-2856-F0EB-4AF4F539A492}"/>
              </a:ext>
            </a:extLst>
          </p:cNvPr>
          <p:cNvCxnSpPr>
            <a:cxnSpLocks/>
            <a:stCxn id="120" idx="2"/>
            <a:endCxn id="19" idx="1"/>
          </p:cNvCxnSpPr>
          <p:nvPr/>
        </p:nvCxnSpPr>
        <p:spPr>
          <a:xfrm>
            <a:off x="3454064" y="4711170"/>
            <a:ext cx="178712" cy="2563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A16F26DD-DA3D-166C-DB4F-E64145B26F5F}"/>
              </a:ext>
            </a:extLst>
          </p:cNvPr>
          <p:cNvSpPr/>
          <p:nvPr/>
        </p:nvSpPr>
        <p:spPr>
          <a:xfrm>
            <a:off x="1234824" y="3440559"/>
            <a:ext cx="72000" cy="576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3CEE1754-F508-CBE4-CB55-A7186C7223E0}"/>
              </a:ext>
            </a:extLst>
          </p:cNvPr>
          <p:cNvSpPr txBox="1"/>
          <p:nvPr/>
        </p:nvSpPr>
        <p:spPr>
          <a:xfrm>
            <a:off x="1539949" y="2514079"/>
            <a:ext cx="1107996" cy="830997"/>
          </a:xfrm>
          <a:prstGeom prst="rect">
            <a:avLst/>
          </a:prstGeom>
          <a:solidFill>
            <a:schemeClr val="bg1"/>
          </a:solidFill>
          <a:ln>
            <a:solidFill>
              <a:schemeClr val="tx1"/>
            </a:solidFill>
          </a:ln>
        </p:spPr>
        <p:txBody>
          <a:bodyPr wrap="none" rtlCol="0">
            <a:spAutoFit/>
          </a:bodyPr>
          <a:lstStyle>
            <a:defPPr>
              <a:defRPr lang="zh-TW"/>
            </a:defPPr>
            <a:lvl1pPr>
              <a:defRPr sz="2400" b="1">
                <a:solidFill>
                  <a:srgbClr val="FF0000"/>
                </a:solidFill>
              </a:defRPr>
            </a:lvl1pPr>
          </a:lstStyle>
          <a:p>
            <a:r>
              <a:rPr lang="zh-TW" altLang="en-US" dirty="0"/>
              <a:t>通過量</a:t>
            </a:r>
            <a:endParaRPr lang="en-US" altLang="zh-TW" dirty="0"/>
          </a:p>
          <a:p>
            <a:r>
              <a:rPr lang="zh-TW" altLang="en-US" dirty="0"/>
              <a:t>速度</a:t>
            </a:r>
            <a:endParaRPr lang="en-US" altLang="zh-TW" dirty="0"/>
          </a:p>
        </p:txBody>
      </p:sp>
      <p:cxnSp>
        <p:nvCxnSpPr>
          <p:cNvPr id="80" name="直線單箭頭接點 79">
            <a:extLst>
              <a:ext uri="{FF2B5EF4-FFF2-40B4-BE49-F238E27FC236}">
                <a16:creationId xmlns:a16="http://schemas.microsoft.com/office/drawing/2014/main" id="{23C40FCF-C1B2-E707-46AF-C817F07DA375}"/>
              </a:ext>
            </a:extLst>
          </p:cNvPr>
          <p:cNvCxnSpPr/>
          <p:nvPr/>
        </p:nvCxnSpPr>
        <p:spPr>
          <a:xfrm flipV="1">
            <a:off x="6383263" y="2685295"/>
            <a:ext cx="0" cy="1368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線單箭頭接點 82">
            <a:extLst>
              <a:ext uri="{FF2B5EF4-FFF2-40B4-BE49-F238E27FC236}">
                <a16:creationId xmlns:a16="http://schemas.microsoft.com/office/drawing/2014/main" id="{53F2B959-4B43-1439-B2F1-CDAE3B949B86}"/>
              </a:ext>
            </a:extLst>
          </p:cNvPr>
          <p:cNvCxnSpPr>
            <a:cxnSpLocks/>
          </p:cNvCxnSpPr>
          <p:nvPr/>
        </p:nvCxnSpPr>
        <p:spPr>
          <a:xfrm>
            <a:off x="6383263" y="4054208"/>
            <a:ext cx="37894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文字方塊 83">
            <a:extLst>
              <a:ext uri="{FF2B5EF4-FFF2-40B4-BE49-F238E27FC236}">
                <a16:creationId xmlns:a16="http://schemas.microsoft.com/office/drawing/2014/main" id="{F42035B9-F401-EE57-0486-AE6C239F4BF3}"/>
              </a:ext>
            </a:extLst>
          </p:cNvPr>
          <p:cNvSpPr txBox="1"/>
          <p:nvPr/>
        </p:nvSpPr>
        <p:spPr>
          <a:xfrm>
            <a:off x="5790000" y="2684451"/>
            <a:ext cx="612000" cy="307777"/>
          </a:xfrm>
          <a:prstGeom prst="rect">
            <a:avLst/>
          </a:prstGeom>
          <a:noFill/>
        </p:spPr>
        <p:txBody>
          <a:bodyPr wrap="square" rtlCol="0">
            <a:spAutoFit/>
          </a:bodyPr>
          <a:lstStyle/>
          <a:p>
            <a:pPr algn="ctr"/>
            <a:r>
              <a:rPr lang="zh-TW" altLang="en-US" sz="1400" dirty="0"/>
              <a:t>距離</a:t>
            </a:r>
          </a:p>
        </p:txBody>
      </p:sp>
      <p:sp>
        <p:nvSpPr>
          <p:cNvPr id="85" name="文字方塊 84">
            <a:extLst>
              <a:ext uri="{FF2B5EF4-FFF2-40B4-BE49-F238E27FC236}">
                <a16:creationId xmlns:a16="http://schemas.microsoft.com/office/drawing/2014/main" id="{BAAFA5F0-F1D0-CCD6-96B3-6EB6963BADA0}"/>
              </a:ext>
            </a:extLst>
          </p:cNvPr>
          <p:cNvSpPr txBox="1"/>
          <p:nvPr/>
        </p:nvSpPr>
        <p:spPr>
          <a:xfrm>
            <a:off x="9565589" y="4062457"/>
            <a:ext cx="607111" cy="307777"/>
          </a:xfrm>
          <a:prstGeom prst="rect">
            <a:avLst/>
          </a:prstGeom>
          <a:noFill/>
        </p:spPr>
        <p:txBody>
          <a:bodyPr wrap="square" rtlCol="0">
            <a:spAutoFit/>
          </a:bodyPr>
          <a:lstStyle/>
          <a:p>
            <a:pPr algn="ctr"/>
            <a:r>
              <a:rPr lang="zh-TW" altLang="en-US" sz="1400" dirty="0"/>
              <a:t>時間</a:t>
            </a:r>
          </a:p>
        </p:txBody>
      </p:sp>
      <p:sp>
        <p:nvSpPr>
          <p:cNvPr id="86" name="矩形 85">
            <a:extLst>
              <a:ext uri="{FF2B5EF4-FFF2-40B4-BE49-F238E27FC236}">
                <a16:creationId xmlns:a16="http://schemas.microsoft.com/office/drawing/2014/main" id="{A3A4B0E0-39D7-A0D5-FA6A-01DAF8658F2F}"/>
              </a:ext>
            </a:extLst>
          </p:cNvPr>
          <p:cNvSpPr/>
          <p:nvPr/>
        </p:nvSpPr>
        <p:spPr>
          <a:xfrm>
            <a:off x="6706429" y="3791388"/>
            <a:ext cx="530593"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6DF26BC4-92FB-D4CC-40B1-F78C46C7391A}"/>
              </a:ext>
            </a:extLst>
          </p:cNvPr>
          <p:cNvSpPr/>
          <p:nvPr/>
        </p:nvSpPr>
        <p:spPr>
          <a:xfrm>
            <a:off x="7237021" y="3791388"/>
            <a:ext cx="936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F4C3252A-253A-3550-8441-39E71FD5A538}"/>
              </a:ext>
            </a:extLst>
          </p:cNvPr>
          <p:cNvSpPr/>
          <p:nvPr/>
        </p:nvSpPr>
        <p:spPr>
          <a:xfrm>
            <a:off x="8173768" y="3791388"/>
            <a:ext cx="828000"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B3B0410A-3FF4-C0C2-4ED2-51982B745505}"/>
              </a:ext>
            </a:extLst>
          </p:cNvPr>
          <p:cNvSpPr/>
          <p:nvPr/>
        </p:nvSpPr>
        <p:spPr>
          <a:xfrm>
            <a:off x="8994302" y="3791388"/>
            <a:ext cx="936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a:extLst>
              <a:ext uri="{FF2B5EF4-FFF2-40B4-BE49-F238E27FC236}">
                <a16:creationId xmlns:a16="http://schemas.microsoft.com/office/drawing/2014/main" id="{15257877-4959-168F-CAC2-BC33120B8922}"/>
              </a:ext>
            </a:extLst>
          </p:cNvPr>
          <p:cNvSpPr txBox="1"/>
          <p:nvPr/>
        </p:nvSpPr>
        <p:spPr>
          <a:xfrm>
            <a:off x="7404690" y="3786613"/>
            <a:ext cx="607111" cy="261610"/>
          </a:xfrm>
          <a:prstGeom prst="rect">
            <a:avLst/>
          </a:prstGeom>
          <a:noFill/>
        </p:spPr>
        <p:txBody>
          <a:bodyPr wrap="square" rtlCol="0">
            <a:spAutoFit/>
          </a:bodyPr>
          <a:lstStyle/>
          <a:p>
            <a:pPr algn="ctr"/>
            <a:r>
              <a:rPr lang="zh-TW" altLang="en-US" sz="1100" dirty="0"/>
              <a:t>紅燈</a:t>
            </a:r>
          </a:p>
        </p:txBody>
      </p:sp>
      <p:sp>
        <p:nvSpPr>
          <p:cNvPr id="93" name="矩形 92">
            <a:extLst>
              <a:ext uri="{FF2B5EF4-FFF2-40B4-BE49-F238E27FC236}">
                <a16:creationId xmlns:a16="http://schemas.microsoft.com/office/drawing/2014/main" id="{BB52A00F-AC17-74BE-1D69-570A83C726A7}"/>
              </a:ext>
            </a:extLst>
          </p:cNvPr>
          <p:cNvSpPr/>
          <p:nvPr/>
        </p:nvSpPr>
        <p:spPr>
          <a:xfrm>
            <a:off x="9462302" y="3071200"/>
            <a:ext cx="530593"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a:extLst>
              <a:ext uri="{FF2B5EF4-FFF2-40B4-BE49-F238E27FC236}">
                <a16:creationId xmlns:a16="http://schemas.microsoft.com/office/drawing/2014/main" id="{453E588E-988B-30D0-FDCF-7F4C712706E7}"/>
              </a:ext>
            </a:extLst>
          </p:cNvPr>
          <p:cNvSpPr/>
          <p:nvPr/>
        </p:nvSpPr>
        <p:spPr>
          <a:xfrm>
            <a:off x="6385195" y="3071200"/>
            <a:ext cx="936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a:extLst>
              <a:ext uri="{FF2B5EF4-FFF2-40B4-BE49-F238E27FC236}">
                <a16:creationId xmlns:a16="http://schemas.microsoft.com/office/drawing/2014/main" id="{47EC0B1C-C4EE-CCB2-6609-48289A818643}"/>
              </a:ext>
            </a:extLst>
          </p:cNvPr>
          <p:cNvSpPr/>
          <p:nvPr/>
        </p:nvSpPr>
        <p:spPr>
          <a:xfrm>
            <a:off x="7317836" y="3071200"/>
            <a:ext cx="828000"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a:extLst>
              <a:ext uri="{FF2B5EF4-FFF2-40B4-BE49-F238E27FC236}">
                <a16:creationId xmlns:a16="http://schemas.microsoft.com/office/drawing/2014/main" id="{11AA5044-2005-D662-CB56-7D14959A60A9}"/>
              </a:ext>
            </a:extLst>
          </p:cNvPr>
          <p:cNvSpPr/>
          <p:nvPr/>
        </p:nvSpPr>
        <p:spPr>
          <a:xfrm>
            <a:off x="8142476" y="3071200"/>
            <a:ext cx="936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a:extLst>
              <a:ext uri="{FF2B5EF4-FFF2-40B4-BE49-F238E27FC236}">
                <a16:creationId xmlns:a16="http://schemas.microsoft.com/office/drawing/2014/main" id="{D7693A9F-8972-8A74-9DD3-D12F82D61F3D}"/>
              </a:ext>
            </a:extLst>
          </p:cNvPr>
          <p:cNvSpPr/>
          <p:nvPr/>
        </p:nvSpPr>
        <p:spPr>
          <a:xfrm>
            <a:off x="9078476" y="3071200"/>
            <a:ext cx="396000"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ADAA0B70-7624-5E7E-0CE4-B508734BA036}"/>
              </a:ext>
            </a:extLst>
          </p:cNvPr>
          <p:cNvSpPr/>
          <p:nvPr/>
        </p:nvSpPr>
        <p:spPr>
          <a:xfrm>
            <a:off x="9112306" y="3437897"/>
            <a:ext cx="530593"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a:extLst>
              <a:ext uri="{FF2B5EF4-FFF2-40B4-BE49-F238E27FC236}">
                <a16:creationId xmlns:a16="http://schemas.microsoft.com/office/drawing/2014/main" id="{226C17C7-B732-A36A-6CEF-B1CD3AD2AACF}"/>
              </a:ext>
            </a:extLst>
          </p:cNvPr>
          <p:cNvSpPr/>
          <p:nvPr/>
        </p:nvSpPr>
        <p:spPr>
          <a:xfrm>
            <a:off x="6392788" y="3437897"/>
            <a:ext cx="612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DDCD53A4-724B-BDE9-2E71-AF672B151365}"/>
              </a:ext>
            </a:extLst>
          </p:cNvPr>
          <p:cNvSpPr/>
          <p:nvPr/>
        </p:nvSpPr>
        <p:spPr>
          <a:xfrm>
            <a:off x="7004788" y="3437897"/>
            <a:ext cx="828000"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A85016AC-D640-0D81-862E-D0DF770EAE1A}"/>
              </a:ext>
            </a:extLst>
          </p:cNvPr>
          <p:cNvSpPr/>
          <p:nvPr/>
        </p:nvSpPr>
        <p:spPr>
          <a:xfrm>
            <a:off x="7829428" y="3437897"/>
            <a:ext cx="936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F309FDAC-304F-E2FF-87E6-B4E769077D82}"/>
              </a:ext>
            </a:extLst>
          </p:cNvPr>
          <p:cNvSpPr/>
          <p:nvPr/>
        </p:nvSpPr>
        <p:spPr>
          <a:xfrm>
            <a:off x="8765428" y="3437897"/>
            <a:ext cx="396000"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BEE53BAD-6126-1E9E-E82C-8B3267CF4F6A}"/>
              </a:ext>
            </a:extLst>
          </p:cNvPr>
          <p:cNvSpPr/>
          <p:nvPr/>
        </p:nvSpPr>
        <p:spPr>
          <a:xfrm>
            <a:off x="9641258" y="3437897"/>
            <a:ext cx="324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文字方塊 113">
            <a:extLst>
              <a:ext uri="{FF2B5EF4-FFF2-40B4-BE49-F238E27FC236}">
                <a16:creationId xmlns:a16="http://schemas.microsoft.com/office/drawing/2014/main" id="{AD330726-F36C-E0F0-8AD1-F1DCFA6A04E1}"/>
              </a:ext>
            </a:extLst>
          </p:cNvPr>
          <p:cNvSpPr txBox="1"/>
          <p:nvPr/>
        </p:nvSpPr>
        <p:spPr>
          <a:xfrm>
            <a:off x="5729161" y="2955560"/>
            <a:ext cx="733678" cy="276999"/>
          </a:xfrm>
          <a:prstGeom prst="rect">
            <a:avLst/>
          </a:prstGeom>
          <a:noFill/>
        </p:spPr>
        <p:txBody>
          <a:bodyPr wrap="square" rtlCol="0" anchor="ctr">
            <a:spAutoFit/>
          </a:bodyPr>
          <a:lstStyle/>
          <a:p>
            <a:pPr algn="ctr"/>
            <a:r>
              <a:rPr lang="zh-TW" altLang="en-US" sz="1200" dirty="0"/>
              <a:t>路口</a:t>
            </a:r>
            <a:r>
              <a:rPr lang="en-US" altLang="zh-TW" sz="1200" dirty="0"/>
              <a:t>1</a:t>
            </a:r>
            <a:endParaRPr lang="zh-TW" altLang="en-US" sz="1200" dirty="0"/>
          </a:p>
        </p:txBody>
      </p:sp>
      <p:sp>
        <p:nvSpPr>
          <p:cNvPr id="117" name="文字方塊 116">
            <a:extLst>
              <a:ext uri="{FF2B5EF4-FFF2-40B4-BE49-F238E27FC236}">
                <a16:creationId xmlns:a16="http://schemas.microsoft.com/office/drawing/2014/main" id="{27616AC0-9A84-B167-6818-1AC2178A3F00}"/>
              </a:ext>
            </a:extLst>
          </p:cNvPr>
          <p:cNvSpPr txBox="1"/>
          <p:nvPr/>
        </p:nvSpPr>
        <p:spPr>
          <a:xfrm>
            <a:off x="5729161" y="3313712"/>
            <a:ext cx="733678" cy="276999"/>
          </a:xfrm>
          <a:prstGeom prst="rect">
            <a:avLst/>
          </a:prstGeom>
          <a:noFill/>
        </p:spPr>
        <p:txBody>
          <a:bodyPr wrap="square" rtlCol="0" anchor="ctr">
            <a:spAutoFit/>
          </a:bodyPr>
          <a:lstStyle/>
          <a:p>
            <a:pPr algn="ctr"/>
            <a:r>
              <a:rPr lang="zh-TW" altLang="en-US" sz="1200" dirty="0"/>
              <a:t>路口</a:t>
            </a:r>
            <a:r>
              <a:rPr lang="en-US" altLang="zh-TW" sz="1200" dirty="0"/>
              <a:t>2</a:t>
            </a:r>
            <a:endParaRPr lang="zh-TW" altLang="en-US" sz="1200" dirty="0"/>
          </a:p>
        </p:txBody>
      </p:sp>
      <p:sp>
        <p:nvSpPr>
          <p:cNvPr id="118" name="文字方塊 117">
            <a:extLst>
              <a:ext uri="{FF2B5EF4-FFF2-40B4-BE49-F238E27FC236}">
                <a16:creationId xmlns:a16="http://schemas.microsoft.com/office/drawing/2014/main" id="{D76A24AD-B1B3-5574-C9CE-305E4ED140F6}"/>
              </a:ext>
            </a:extLst>
          </p:cNvPr>
          <p:cNvSpPr txBox="1"/>
          <p:nvPr/>
        </p:nvSpPr>
        <p:spPr>
          <a:xfrm>
            <a:off x="5729161" y="3667204"/>
            <a:ext cx="733678" cy="276999"/>
          </a:xfrm>
          <a:prstGeom prst="rect">
            <a:avLst/>
          </a:prstGeom>
          <a:noFill/>
        </p:spPr>
        <p:txBody>
          <a:bodyPr wrap="square" rtlCol="0" anchor="ctr">
            <a:spAutoFit/>
          </a:bodyPr>
          <a:lstStyle/>
          <a:p>
            <a:pPr algn="ctr"/>
            <a:r>
              <a:rPr lang="zh-TW" altLang="en-US" sz="1200" dirty="0"/>
              <a:t>路口</a:t>
            </a:r>
            <a:r>
              <a:rPr lang="en-US" altLang="zh-TW" sz="1200" dirty="0"/>
              <a:t>3</a:t>
            </a:r>
            <a:endParaRPr lang="zh-TW" altLang="en-US" sz="1200" dirty="0"/>
          </a:p>
        </p:txBody>
      </p:sp>
      <p:sp>
        <p:nvSpPr>
          <p:cNvPr id="128" name="矩形 127">
            <a:extLst>
              <a:ext uri="{FF2B5EF4-FFF2-40B4-BE49-F238E27FC236}">
                <a16:creationId xmlns:a16="http://schemas.microsoft.com/office/drawing/2014/main" id="{507CD27E-D85A-901D-F5D1-AE26BAEE56C3}"/>
              </a:ext>
            </a:extLst>
          </p:cNvPr>
          <p:cNvSpPr/>
          <p:nvPr/>
        </p:nvSpPr>
        <p:spPr>
          <a:xfrm>
            <a:off x="6595953" y="2957715"/>
            <a:ext cx="1302743" cy="1001877"/>
          </a:xfrm>
          <a:custGeom>
            <a:avLst/>
            <a:gdLst>
              <a:gd name="connsiteX0" fmla="*/ 0 w 537486"/>
              <a:gd name="connsiteY0" fmla="*/ 0 h 1001877"/>
              <a:gd name="connsiteX1" fmla="*/ 537486 w 537486"/>
              <a:gd name="connsiteY1" fmla="*/ 0 h 1001877"/>
              <a:gd name="connsiteX2" fmla="*/ 537486 w 537486"/>
              <a:gd name="connsiteY2" fmla="*/ 1001877 h 1001877"/>
              <a:gd name="connsiteX3" fmla="*/ 0 w 537486"/>
              <a:gd name="connsiteY3" fmla="*/ 1001877 h 1001877"/>
              <a:gd name="connsiteX4" fmla="*/ 0 w 537486"/>
              <a:gd name="connsiteY4" fmla="*/ 0 h 1001877"/>
              <a:gd name="connsiteX0" fmla="*/ 0 w 1354610"/>
              <a:gd name="connsiteY0" fmla="*/ 0 h 1001877"/>
              <a:gd name="connsiteX1" fmla="*/ 1354610 w 1354610"/>
              <a:gd name="connsiteY1" fmla="*/ 0 h 1001877"/>
              <a:gd name="connsiteX2" fmla="*/ 537486 w 1354610"/>
              <a:gd name="connsiteY2" fmla="*/ 1001877 h 1001877"/>
              <a:gd name="connsiteX3" fmla="*/ 0 w 1354610"/>
              <a:gd name="connsiteY3" fmla="*/ 1001877 h 1001877"/>
              <a:gd name="connsiteX4" fmla="*/ 0 w 1354610"/>
              <a:gd name="connsiteY4" fmla="*/ 0 h 1001877"/>
              <a:gd name="connsiteX0" fmla="*/ 749030 w 1354610"/>
              <a:gd name="connsiteY0" fmla="*/ 9728 h 1001877"/>
              <a:gd name="connsiteX1" fmla="*/ 1354610 w 1354610"/>
              <a:gd name="connsiteY1" fmla="*/ 0 h 1001877"/>
              <a:gd name="connsiteX2" fmla="*/ 537486 w 1354610"/>
              <a:gd name="connsiteY2" fmla="*/ 1001877 h 1001877"/>
              <a:gd name="connsiteX3" fmla="*/ 0 w 1354610"/>
              <a:gd name="connsiteY3" fmla="*/ 1001877 h 1001877"/>
              <a:gd name="connsiteX4" fmla="*/ 749030 w 1354610"/>
              <a:gd name="connsiteY4" fmla="*/ 9728 h 1001877"/>
              <a:gd name="connsiteX0" fmla="*/ 768486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768486 w 1354610"/>
              <a:gd name="connsiteY4" fmla="*/ 1 h 1001877"/>
              <a:gd name="connsiteX0" fmla="*/ 807396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807396 w 1354610"/>
              <a:gd name="connsiteY4" fmla="*/ 1 h 1001877"/>
              <a:gd name="connsiteX0" fmla="*/ 849102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849102 w 1354610"/>
              <a:gd name="connsiteY4" fmla="*/ 1 h 1001877"/>
              <a:gd name="connsiteX0" fmla="*/ 849102 w 1396316"/>
              <a:gd name="connsiteY0" fmla="*/ 1 h 1001877"/>
              <a:gd name="connsiteX1" fmla="*/ 1396316 w 1396316"/>
              <a:gd name="connsiteY1" fmla="*/ 0 h 1001877"/>
              <a:gd name="connsiteX2" fmla="*/ 537486 w 1396316"/>
              <a:gd name="connsiteY2" fmla="*/ 1001877 h 1001877"/>
              <a:gd name="connsiteX3" fmla="*/ 0 w 1396316"/>
              <a:gd name="connsiteY3" fmla="*/ 1001877 h 1001877"/>
              <a:gd name="connsiteX4" fmla="*/ 849102 w 1396316"/>
              <a:gd name="connsiteY4" fmla="*/ 1 h 100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316" h="1001877">
                <a:moveTo>
                  <a:pt x="849102" y="1"/>
                </a:moveTo>
                <a:lnTo>
                  <a:pt x="1396316" y="0"/>
                </a:lnTo>
                <a:lnTo>
                  <a:pt x="537486" y="1001877"/>
                </a:lnTo>
                <a:lnTo>
                  <a:pt x="0" y="1001877"/>
                </a:lnTo>
                <a:lnTo>
                  <a:pt x="849102" y="1"/>
                </a:lnTo>
                <a:close/>
              </a:path>
            </a:pathLst>
          </a:custGeom>
          <a:solidFill>
            <a:srgbClr val="807B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127">
            <a:extLst>
              <a:ext uri="{FF2B5EF4-FFF2-40B4-BE49-F238E27FC236}">
                <a16:creationId xmlns:a16="http://schemas.microsoft.com/office/drawing/2014/main" id="{34179673-3E0C-E8A2-4864-9AC0A92A2D28}"/>
              </a:ext>
            </a:extLst>
          </p:cNvPr>
          <p:cNvSpPr/>
          <p:nvPr/>
        </p:nvSpPr>
        <p:spPr>
          <a:xfrm>
            <a:off x="8396835" y="2957715"/>
            <a:ext cx="1302743" cy="1001877"/>
          </a:xfrm>
          <a:custGeom>
            <a:avLst/>
            <a:gdLst>
              <a:gd name="connsiteX0" fmla="*/ 0 w 537486"/>
              <a:gd name="connsiteY0" fmla="*/ 0 h 1001877"/>
              <a:gd name="connsiteX1" fmla="*/ 537486 w 537486"/>
              <a:gd name="connsiteY1" fmla="*/ 0 h 1001877"/>
              <a:gd name="connsiteX2" fmla="*/ 537486 w 537486"/>
              <a:gd name="connsiteY2" fmla="*/ 1001877 h 1001877"/>
              <a:gd name="connsiteX3" fmla="*/ 0 w 537486"/>
              <a:gd name="connsiteY3" fmla="*/ 1001877 h 1001877"/>
              <a:gd name="connsiteX4" fmla="*/ 0 w 537486"/>
              <a:gd name="connsiteY4" fmla="*/ 0 h 1001877"/>
              <a:gd name="connsiteX0" fmla="*/ 0 w 1354610"/>
              <a:gd name="connsiteY0" fmla="*/ 0 h 1001877"/>
              <a:gd name="connsiteX1" fmla="*/ 1354610 w 1354610"/>
              <a:gd name="connsiteY1" fmla="*/ 0 h 1001877"/>
              <a:gd name="connsiteX2" fmla="*/ 537486 w 1354610"/>
              <a:gd name="connsiteY2" fmla="*/ 1001877 h 1001877"/>
              <a:gd name="connsiteX3" fmla="*/ 0 w 1354610"/>
              <a:gd name="connsiteY3" fmla="*/ 1001877 h 1001877"/>
              <a:gd name="connsiteX4" fmla="*/ 0 w 1354610"/>
              <a:gd name="connsiteY4" fmla="*/ 0 h 1001877"/>
              <a:gd name="connsiteX0" fmla="*/ 749030 w 1354610"/>
              <a:gd name="connsiteY0" fmla="*/ 9728 h 1001877"/>
              <a:gd name="connsiteX1" fmla="*/ 1354610 w 1354610"/>
              <a:gd name="connsiteY1" fmla="*/ 0 h 1001877"/>
              <a:gd name="connsiteX2" fmla="*/ 537486 w 1354610"/>
              <a:gd name="connsiteY2" fmla="*/ 1001877 h 1001877"/>
              <a:gd name="connsiteX3" fmla="*/ 0 w 1354610"/>
              <a:gd name="connsiteY3" fmla="*/ 1001877 h 1001877"/>
              <a:gd name="connsiteX4" fmla="*/ 749030 w 1354610"/>
              <a:gd name="connsiteY4" fmla="*/ 9728 h 1001877"/>
              <a:gd name="connsiteX0" fmla="*/ 768486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768486 w 1354610"/>
              <a:gd name="connsiteY4" fmla="*/ 1 h 1001877"/>
              <a:gd name="connsiteX0" fmla="*/ 807396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807396 w 1354610"/>
              <a:gd name="connsiteY4" fmla="*/ 1 h 1001877"/>
              <a:gd name="connsiteX0" fmla="*/ 849102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849102 w 1354610"/>
              <a:gd name="connsiteY4" fmla="*/ 1 h 1001877"/>
              <a:gd name="connsiteX0" fmla="*/ 849102 w 1396316"/>
              <a:gd name="connsiteY0" fmla="*/ 1 h 1001877"/>
              <a:gd name="connsiteX1" fmla="*/ 1396316 w 1396316"/>
              <a:gd name="connsiteY1" fmla="*/ 0 h 1001877"/>
              <a:gd name="connsiteX2" fmla="*/ 537486 w 1396316"/>
              <a:gd name="connsiteY2" fmla="*/ 1001877 h 1001877"/>
              <a:gd name="connsiteX3" fmla="*/ 0 w 1396316"/>
              <a:gd name="connsiteY3" fmla="*/ 1001877 h 1001877"/>
              <a:gd name="connsiteX4" fmla="*/ 849102 w 1396316"/>
              <a:gd name="connsiteY4" fmla="*/ 1 h 100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316" h="1001877">
                <a:moveTo>
                  <a:pt x="849102" y="1"/>
                </a:moveTo>
                <a:lnTo>
                  <a:pt x="1396316" y="0"/>
                </a:lnTo>
                <a:lnTo>
                  <a:pt x="537486" y="1001877"/>
                </a:lnTo>
                <a:lnTo>
                  <a:pt x="0" y="1001877"/>
                </a:lnTo>
                <a:lnTo>
                  <a:pt x="849102" y="1"/>
                </a:lnTo>
                <a:close/>
              </a:path>
            </a:pathLst>
          </a:custGeom>
          <a:solidFill>
            <a:srgbClr val="807B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27">
            <a:extLst>
              <a:ext uri="{FF2B5EF4-FFF2-40B4-BE49-F238E27FC236}">
                <a16:creationId xmlns:a16="http://schemas.microsoft.com/office/drawing/2014/main" id="{C62BB12A-57B4-A815-57AF-D56198766862}"/>
              </a:ext>
            </a:extLst>
          </p:cNvPr>
          <p:cNvSpPr/>
          <p:nvPr/>
        </p:nvSpPr>
        <p:spPr>
          <a:xfrm flipH="1">
            <a:off x="7238553" y="2957715"/>
            <a:ext cx="607111" cy="525901"/>
          </a:xfrm>
          <a:custGeom>
            <a:avLst/>
            <a:gdLst>
              <a:gd name="connsiteX0" fmla="*/ 0 w 537486"/>
              <a:gd name="connsiteY0" fmla="*/ 0 h 1001877"/>
              <a:gd name="connsiteX1" fmla="*/ 537486 w 537486"/>
              <a:gd name="connsiteY1" fmla="*/ 0 h 1001877"/>
              <a:gd name="connsiteX2" fmla="*/ 537486 w 537486"/>
              <a:gd name="connsiteY2" fmla="*/ 1001877 h 1001877"/>
              <a:gd name="connsiteX3" fmla="*/ 0 w 537486"/>
              <a:gd name="connsiteY3" fmla="*/ 1001877 h 1001877"/>
              <a:gd name="connsiteX4" fmla="*/ 0 w 537486"/>
              <a:gd name="connsiteY4" fmla="*/ 0 h 1001877"/>
              <a:gd name="connsiteX0" fmla="*/ 0 w 1354610"/>
              <a:gd name="connsiteY0" fmla="*/ 0 h 1001877"/>
              <a:gd name="connsiteX1" fmla="*/ 1354610 w 1354610"/>
              <a:gd name="connsiteY1" fmla="*/ 0 h 1001877"/>
              <a:gd name="connsiteX2" fmla="*/ 537486 w 1354610"/>
              <a:gd name="connsiteY2" fmla="*/ 1001877 h 1001877"/>
              <a:gd name="connsiteX3" fmla="*/ 0 w 1354610"/>
              <a:gd name="connsiteY3" fmla="*/ 1001877 h 1001877"/>
              <a:gd name="connsiteX4" fmla="*/ 0 w 1354610"/>
              <a:gd name="connsiteY4" fmla="*/ 0 h 1001877"/>
              <a:gd name="connsiteX0" fmla="*/ 749030 w 1354610"/>
              <a:gd name="connsiteY0" fmla="*/ 9728 h 1001877"/>
              <a:gd name="connsiteX1" fmla="*/ 1354610 w 1354610"/>
              <a:gd name="connsiteY1" fmla="*/ 0 h 1001877"/>
              <a:gd name="connsiteX2" fmla="*/ 537486 w 1354610"/>
              <a:gd name="connsiteY2" fmla="*/ 1001877 h 1001877"/>
              <a:gd name="connsiteX3" fmla="*/ 0 w 1354610"/>
              <a:gd name="connsiteY3" fmla="*/ 1001877 h 1001877"/>
              <a:gd name="connsiteX4" fmla="*/ 749030 w 1354610"/>
              <a:gd name="connsiteY4" fmla="*/ 9728 h 1001877"/>
              <a:gd name="connsiteX0" fmla="*/ 768486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768486 w 1354610"/>
              <a:gd name="connsiteY4" fmla="*/ 1 h 1001877"/>
              <a:gd name="connsiteX0" fmla="*/ 807396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807396 w 1354610"/>
              <a:gd name="connsiteY4" fmla="*/ 1 h 1001877"/>
              <a:gd name="connsiteX0" fmla="*/ 849102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849102 w 1354610"/>
              <a:gd name="connsiteY4" fmla="*/ 1 h 1001877"/>
              <a:gd name="connsiteX0" fmla="*/ 849102 w 1396316"/>
              <a:gd name="connsiteY0" fmla="*/ 1 h 1001877"/>
              <a:gd name="connsiteX1" fmla="*/ 1396316 w 1396316"/>
              <a:gd name="connsiteY1" fmla="*/ 0 h 1001877"/>
              <a:gd name="connsiteX2" fmla="*/ 537486 w 1396316"/>
              <a:gd name="connsiteY2" fmla="*/ 1001877 h 1001877"/>
              <a:gd name="connsiteX3" fmla="*/ 0 w 1396316"/>
              <a:gd name="connsiteY3" fmla="*/ 1001877 h 1001877"/>
              <a:gd name="connsiteX4" fmla="*/ 849102 w 1396316"/>
              <a:gd name="connsiteY4" fmla="*/ 1 h 100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316" h="1001877">
                <a:moveTo>
                  <a:pt x="849102" y="1"/>
                </a:moveTo>
                <a:lnTo>
                  <a:pt x="1396316" y="0"/>
                </a:lnTo>
                <a:lnTo>
                  <a:pt x="537486" y="1001877"/>
                </a:lnTo>
                <a:lnTo>
                  <a:pt x="0" y="1001877"/>
                </a:lnTo>
                <a:lnTo>
                  <a:pt x="849102" y="1"/>
                </a:lnTo>
                <a:close/>
              </a:path>
            </a:pathLst>
          </a:cu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矩形 127">
            <a:extLst>
              <a:ext uri="{FF2B5EF4-FFF2-40B4-BE49-F238E27FC236}">
                <a16:creationId xmlns:a16="http://schemas.microsoft.com/office/drawing/2014/main" id="{89AC769D-00B4-8C54-3EB4-F3BA06A175A5}"/>
              </a:ext>
            </a:extLst>
          </p:cNvPr>
          <p:cNvSpPr/>
          <p:nvPr/>
        </p:nvSpPr>
        <p:spPr>
          <a:xfrm flipH="1">
            <a:off x="10371669" y="3358823"/>
            <a:ext cx="337702" cy="292529"/>
          </a:xfrm>
          <a:custGeom>
            <a:avLst/>
            <a:gdLst>
              <a:gd name="connsiteX0" fmla="*/ 0 w 537486"/>
              <a:gd name="connsiteY0" fmla="*/ 0 h 1001877"/>
              <a:gd name="connsiteX1" fmla="*/ 537486 w 537486"/>
              <a:gd name="connsiteY1" fmla="*/ 0 h 1001877"/>
              <a:gd name="connsiteX2" fmla="*/ 537486 w 537486"/>
              <a:gd name="connsiteY2" fmla="*/ 1001877 h 1001877"/>
              <a:gd name="connsiteX3" fmla="*/ 0 w 537486"/>
              <a:gd name="connsiteY3" fmla="*/ 1001877 h 1001877"/>
              <a:gd name="connsiteX4" fmla="*/ 0 w 537486"/>
              <a:gd name="connsiteY4" fmla="*/ 0 h 1001877"/>
              <a:gd name="connsiteX0" fmla="*/ 0 w 1354610"/>
              <a:gd name="connsiteY0" fmla="*/ 0 h 1001877"/>
              <a:gd name="connsiteX1" fmla="*/ 1354610 w 1354610"/>
              <a:gd name="connsiteY1" fmla="*/ 0 h 1001877"/>
              <a:gd name="connsiteX2" fmla="*/ 537486 w 1354610"/>
              <a:gd name="connsiteY2" fmla="*/ 1001877 h 1001877"/>
              <a:gd name="connsiteX3" fmla="*/ 0 w 1354610"/>
              <a:gd name="connsiteY3" fmla="*/ 1001877 h 1001877"/>
              <a:gd name="connsiteX4" fmla="*/ 0 w 1354610"/>
              <a:gd name="connsiteY4" fmla="*/ 0 h 1001877"/>
              <a:gd name="connsiteX0" fmla="*/ 749030 w 1354610"/>
              <a:gd name="connsiteY0" fmla="*/ 9728 h 1001877"/>
              <a:gd name="connsiteX1" fmla="*/ 1354610 w 1354610"/>
              <a:gd name="connsiteY1" fmla="*/ 0 h 1001877"/>
              <a:gd name="connsiteX2" fmla="*/ 537486 w 1354610"/>
              <a:gd name="connsiteY2" fmla="*/ 1001877 h 1001877"/>
              <a:gd name="connsiteX3" fmla="*/ 0 w 1354610"/>
              <a:gd name="connsiteY3" fmla="*/ 1001877 h 1001877"/>
              <a:gd name="connsiteX4" fmla="*/ 749030 w 1354610"/>
              <a:gd name="connsiteY4" fmla="*/ 9728 h 1001877"/>
              <a:gd name="connsiteX0" fmla="*/ 768486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768486 w 1354610"/>
              <a:gd name="connsiteY4" fmla="*/ 1 h 1001877"/>
              <a:gd name="connsiteX0" fmla="*/ 807396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807396 w 1354610"/>
              <a:gd name="connsiteY4" fmla="*/ 1 h 1001877"/>
              <a:gd name="connsiteX0" fmla="*/ 849102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849102 w 1354610"/>
              <a:gd name="connsiteY4" fmla="*/ 1 h 1001877"/>
              <a:gd name="connsiteX0" fmla="*/ 849102 w 1396316"/>
              <a:gd name="connsiteY0" fmla="*/ 1 h 1001877"/>
              <a:gd name="connsiteX1" fmla="*/ 1396316 w 1396316"/>
              <a:gd name="connsiteY1" fmla="*/ 0 h 1001877"/>
              <a:gd name="connsiteX2" fmla="*/ 537486 w 1396316"/>
              <a:gd name="connsiteY2" fmla="*/ 1001877 h 1001877"/>
              <a:gd name="connsiteX3" fmla="*/ 0 w 1396316"/>
              <a:gd name="connsiteY3" fmla="*/ 1001877 h 1001877"/>
              <a:gd name="connsiteX4" fmla="*/ 849102 w 1396316"/>
              <a:gd name="connsiteY4" fmla="*/ 1 h 100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316" h="1001877">
                <a:moveTo>
                  <a:pt x="849102" y="1"/>
                </a:moveTo>
                <a:lnTo>
                  <a:pt x="1396316" y="0"/>
                </a:lnTo>
                <a:lnTo>
                  <a:pt x="537486" y="1001877"/>
                </a:lnTo>
                <a:lnTo>
                  <a:pt x="0" y="1001877"/>
                </a:lnTo>
                <a:lnTo>
                  <a:pt x="849102" y="1"/>
                </a:lnTo>
                <a:close/>
              </a:path>
            </a:pathLst>
          </a:custGeom>
          <a:solidFill>
            <a:schemeClr val="accent5">
              <a:alpha val="6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矩形 127">
            <a:extLst>
              <a:ext uri="{FF2B5EF4-FFF2-40B4-BE49-F238E27FC236}">
                <a16:creationId xmlns:a16="http://schemas.microsoft.com/office/drawing/2014/main" id="{E67D8161-E859-E9E9-1EC4-BB589729B9DA}"/>
              </a:ext>
            </a:extLst>
          </p:cNvPr>
          <p:cNvSpPr/>
          <p:nvPr/>
        </p:nvSpPr>
        <p:spPr>
          <a:xfrm>
            <a:off x="10371670" y="3699882"/>
            <a:ext cx="337702" cy="259710"/>
          </a:xfrm>
          <a:custGeom>
            <a:avLst/>
            <a:gdLst>
              <a:gd name="connsiteX0" fmla="*/ 0 w 537486"/>
              <a:gd name="connsiteY0" fmla="*/ 0 h 1001877"/>
              <a:gd name="connsiteX1" fmla="*/ 537486 w 537486"/>
              <a:gd name="connsiteY1" fmla="*/ 0 h 1001877"/>
              <a:gd name="connsiteX2" fmla="*/ 537486 w 537486"/>
              <a:gd name="connsiteY2" fmla="*/ 1001877 h 1001877"/>
              <a:gd name="connsiteX3" fmla="*/ 0 w 537486"/>
              <a:gd name="connsiteY3" fmla="*/ 1001877 h 1001877"/>
              <a:gd name="connsiteX4" fmla="*/ 0 w 537486"/>
              <a:gd name="connsiteY4" fmla="*/ 0 h 1001877"/>
              <a:gd name="connsiteX0" fmla="*/ 0 w 1354610"/>
              <a:gd name="connsiteY0" fmla="*/ 0 h 1001877"/>
              <a:gd name="connsiteX1" fmla="*/ 1354610 w 1354610"/>
              <a:gd name="connsiteY1" fmla="*/ 0 h 1001877"/>
              <a:gd name="connsiteX2" fmla="*/ 537486 w 1354610"/>
              <a:gd name="connsiteY2" fmla="*/ 1001877 h 1001877"/>
              <a:gd name="connsiteX3" fmla="*/ 0 w 1354610"/>
              <a:gd name="connsiteY3" fmla="*/ 1001877 h 1001877"/>
              <a:gd name="connsiteX4" fmla="*/ 0 w 1354610"/>
              <a:gd name="connsiteY4" fmla="*/ 0 h 1001877"/>
              <a:gd name="connsiteX0" fmla="*/ 749030 w 1354610"/>
              <a:gd name="connsiteY0" fmla="*/ 9728 h 1001877"/>
              <a:gd name="connsiteX1" fmla="*/ 1354610 w 1354610"/>
              <a:gd name="connsiteY1" fmla="*/ 0 h 1001877"/>
              <a:gd name="connsiteX2" fmla="*/ 537486 w 1354610"/>
              <a:gd name="connsiteY2" fmla="*/ 1001877 h 1001877"/>
              <a:gd name="connsiteX3" fmla="*/ 0 w 1354610"/>
              <a:gd name="connsiteY3" fmla="*/ 1001877 h 1001877"/>
              <a:gd name="connsiteX4" fmla="*/ 749030 w 1354610"/>
              <a:gd name="connsiteY4" fmla="*/ 9728 h 1001877"/>
              <a:gd name="connsiteX0" fmla="*/ 768486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768486 w 1354610"/>
              <a:gd name="connsiteY4" fmla="*/ 1 h 1001877"/>
              <a:gd name="connsiteX0" fmla="*/ 807396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807396 w 1354610"/>
              <a:gd name="connsiteY4" fmla="*/ 1 h 1001877"/>
              <a:gd name="connsiteX0" fmla="*/ 849102 w 1354610"/>
              <a:gd name="connsiteY0" fmla="*/ 1 h 1001877"/>
              <a:gd name="connsiteX1" fmla="*/ 1354610 w 1354610"/>
              <a:gd name="connsiteY1" fmla="*/ 0 h 1001877"/>
              <a:gd name="connsiteX2" fmla="*/ 537486 w 1354610"/>
              <a:gd name="connsiteY2" fmla="*/ 1001877 h 1001877"/>
              <a:gd name="connsiteX3" fmla="*/ 0 w 1354610"/>
              <a:gd name="connsiteY3" fmla="*/ 1001877 h 1001877"/>
              <a:gd name="connsiteX4" fmla="*/ 849102 w 1354610"/>
              <a:gd name="connsiteY4" fmla="*/ 1 h 1001877"/>
              <a:gd name="connsiteX0" fmla="*/ 849102 w 1396316"/>
              <a:gd name="connsiteY0" fmla="*/ 1 h 1001877"/>
              <a:gd name="connsiteX1" fmla="*/ 1396316 w 1396316"/>
              <a:gd name="connsiteY1" fmla="*/ 0 h 1001877"/>
              <a:gd name="connsiteX2" fmla="*/ 537486 w 1396316"/>
              <a:gd name="connsiteY2" fmla="*/ 1001877 h 1001877"/>
              <a:gd name="connsiteX3" fmla="*/ 0 w 1396316"/>
              <a:gd name="connsiteY3" fmla="*/ 1001877 h 1001877"/>
              <a:gd name="connsiteX4" fmla="*/ 849102 w 1396316"/>
              <a:gd name="connsiteY4" fmla="*/ 1 h 100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316" h="1001877">
                <a:moveTo>
                  <a:pt x="849102" y="1"/>
                </a:moveTo>
                <a:lnTo>
                  <a:pt x="1396316" y="0"/>
                </a:lnTo>
                <a:lnTo>
                  <a:pt x="537486" y="1001877"/>
                </a:lnTo>
                <a:lnTo>
                  <a:pt x="0" y="1001877"/>
                </a:lnTo>
                <a:lnTo>
                  <a:pt x="849102" y="1"/>
                </a:lnTo>
                <a:close/>
              </a:path>
            </a:pathLst>
          </a:custGeom>
          <a:solidFill>
            <a:srgbClr val="807BB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文字方塊 133">
            <a:extLst>
              <a:ext uri="{FF2B5EF4-FFF2-40B4-BE49-F238E27FC236}">
                <a16:creationId xmlns:a16="http://schemas.microsoft.com/office/drawing/2014/main" id="{7DD5E38D-264E-D3FE-BF0D-FB470D8EEF99}"/>
              </a:ext>
            </a:extLst>
          </p:cNvPr>
          <p:cNvSpPr txBox="1"/>
          <p:nvPr/>
        </p:nvSpPr>
        <p:spPr>
          <a:xfrm>
            <a:off x="10806022" y="3695020"/>
            <a:ext cx="1188182" cy="307777"/>
          </a:xfrm>
          <a:prstGeom prst="rect">
            <a:avLst/>
          </a:prstGeom>
          <a:noFill/>
        </p:spPr>
        <p:txBody>
          <a:bodyPr wrap="square" rtlCol="0">
            <a:spAutoFit/>
          </a:bodyPr>
          <a:lstStyle/>
          <a:p>
            <a:r>
              <a:rPr lang="zh-TW" altLang="en-US" sz="1400" dirty="0"/>
              <a:t>往東續進帶</a:t>
            </a:r>
          </a:p>
        </p:txBody>
      </p:sp>
      <p:sp>
        <p:nvSpPr>
          <p:cNvPr id="135" name="文字方塊 134">
            <a:extLst>
              <a:ext uri="{FF2B5EF4-FFF2-40B4-BE49-F238E27FC236}">
                <a16:creationId xmlns:a16="http://schemas.microsoft.com/office/drawing/2014/main" id="{75A70ACB-37B4-4C86-DFB5-3F57CF5B7F9C}"/>
              </a:ext>
            </a:extLst>
          </p:cNvPr>
          <p:cNvSpPr txBox="1"/>
          <p:nvPr/>
        </p:nvSpPr>
        <p:spPr>
          <a:xfrm>
            <a:off x="10806022" y="3347168"/>
            <a:ext cx="1188182" cy="307777"/>
          </a:xfrm>
          <a:prstGeom prst="rect">
            <a:avLst/>
          </a:prstGeom>
          <a:noFill/>
        </p:spPr>
        <p:txBody>
          <a:bodyPr wrap="square" rtlCol="0">
            <a:spAutoFit/>
          </a:bodyPr>
          <a:lstStyle/>
          <a:p>
            <a:r>
              <a:rPr lang="zh-TW" altLang="en-US" sz="1400" dirty="0"/>
              <a:t>往西續進帶</a:t>
            </a:r>
          </a:p>
        </p:txBody>
      </p:sp>
      <p:sp>
        <p:nvSpPr>
          <p:cNvPr id="92" name="文字方塊 91">
            <a:extLst>
              <a:ext uri="{FF2B5EF4-FFF2-40B4-BE49-F238E27FC236}">
                <a16:creationId xmlns:a16="http://schemas.microsoft.com/office/drawing/2014/main" id="{5FB110C4-A4EC-9A5E-0B6A-5104E2829E63}"/>
              </a:ext>
            </a:extLst>
          </p:cNvPr>
          <p:cNvSpPr txBox="1"/>
          <p:nvPr/>
        </p:nvSpPr>
        <p:spPr>
          <a:xfrm>
            <a:off x="6630507" y="3786613"/>
            <a:ext cx="607111" cy="261610"/>
          </a:xfrm>
          <a:prstGeom prst="rect">
            <a:avLst/>
          </a:prstGeom>
          <a:noFill/>
        </p:spPr>
        <p:txBody>
          <a:bodyPr wrap="square" rtlCol="0">
            <a:spAutoFit/>
          </a:bodyPr>
          <a:lstStyle/>
          <a:p>
            <a:pPr algn="ctr"/>
            <a:r>
              <a:rPr lang="zh-TW" altLang="en-US" sz="1100" dirty="0"/>
              <a:t>綠燈</a:t>
            </a:r>
          </a:p>
        </p:txBody>
      </p:sp>
      <p:pic>
        <p:nvPicPr>
          <p:cNvPr id="136" name="圖片 135">
            <a:extLst>
              <a:ext uri="{FF2B5EF4-FFF2-40B4-BE49-F238E27FC236}">
                <a16:creationId xmlns:a16="http://schemas.microsoft.com/office/drawing/2014/main" id="{F81E75C6-C408-4851-C574-DD3A7C6858F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419572" y="4878527"/>
            <a:ext cx="1152000" cy="1152000"/>
          </a:xfrm>
          <a:prstGeom prst="rect">
            <a:avLst/>
          </a:prstGeom>
        </p:spPr>
      </p:pic>
      <p:sp>
        <p:nvSpPr>
          <p:cNvPr id="137" name="文字方塊 136">
            <a:extLst>
              <a:ext uri="{FF2B5EF4-FFF2-40B4-BE49-F238E27FC236}">
                <a16:creationId xmlns:a16="http://schemas.microsoft.com/office/drawing/2014/main" id="{BC7B67B9-4215-B39B-3F14-A925A7F0607E}"/>
              </a:ext>
            </a:extLst>
          </p:cNvPr>
          <p:cNvSpPr txBox="1"/>
          <p:nvPr/>
        </p:nvSpPr>
        <p:spPr>
          <a:xfrm>
            <a:off x="9413736" y="6030527"/>
            <a:ext cx="1152001" cy="338554"/>
          </a:xfrm>
          <a:prstGeom prst="rect">
            <a:avLst/>
          </a:prstGeom>
          <a:noFill/>
        </p:spPr>
        <p:txBody>
          <a:bodyPr wrap="square" rtlCol="0">
            <a:spAutoFit/>
          </a:bodyPr>
          <a:lstStyle/>
          <a:p>
            <a:pPr algn="ctr"/>
            <a:r>
              <a:rPr lang="zh-TW" altLang="en-US" sz="1600" dirty="0"/>
              <a:t>延滯時間</a:t>
            </a:r>
          </a:p>
        </p:txBody>
      </p:sp>
      <p:sp>
        <p:nvSpPr>
          <p:cNvPr id="138" name="文字方塊 137">
            <a:extLst>
              <a:ext uri="{FF2B5EF4-FFF2-40B4-BE49-F238E27FC236}">
                <a16:creationId xmlns:a16="http://schemas.microsoft.com/office/drawing/2014/main" id="{A877041F-65AC-34BA-0753-7751F8054389}"/>
              </a:ext>
            </a:extLst>
          </p:cNvPr>
          <p:cNvSpPr txBox="1"/>
          <p:nvPr/>
        </p:nvSpPr>
        <p:spPr>
          <a:xfrm>
            <a:off x="10552343" y="551590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39%</a:t>
            </a:r>
            <a:endParaRPr lang="zh-TW" altLang="en-US" sz="2400" b="1" dirty="0">
              <a:solidFill>
                <a:schemeClr val="accent5">
                  <a:lumMod val="50000"/>
                </a:schemeClr>
              </a:solidFill>
            </a:endParaRPr>
          </a:p>
        </p:txBody>
      </p:sp>
      <p:sp>
        <p:nvSpPr>
          <p:cNvPr id="139" name="箭號: 向下 138">
            <a:extLst>
              <a:ext uri="{FF2B5EF4-FFF2-40B4-BE49-F238E27FC236}">
                <a16:creationId xmlns:a16="http://schemas.microsoft.com/office/drawing/2014/main" id="{5F5D74CB-A864-2434-E3D8-F68DC3D4BDD6}"/>
              </a:ext>
            </a:extLst>
          </p:cNvPr>
          <p:cNvSpPr/>
          <p:nvPr/>
        </p:nvSpPr>
        <p:spPr>
          <a:xfrm>
            <a:off x="10470272" y="573919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文字方塊 139">
            <a:extLst>
              <a:ext uri="{FF2B5EF4-FFF2-40B4-BE49-F238E27FC236}">
                <a16:creationId xmlns:a16="http://schemas.microsoft.com/office/drawing/2014/main" id="{E7973745-12AE-8C30-A42B-815808C4A665}"/>
              </a:ext>
            </a:extLst>
          </p:cNvPr>
          <p:cNvSpPr txBox="1"/>
          <p:nvPr/>
        </p:nvSpPr>
        <p:spPr>
          <a:xfrm>
            <a:off x="10552342" y="5783135"/>
            <a:ext cx="1064095" cy="307777"/>
          </a:xfrm>
          <a:prstGeom prst="rect">
            <a:avLst/>
          </a:prstGeom>
          <a:noFill/>
        </p:spPr>
        <p:txBody>
          <a:bodyPr wrap="square" rtlCol="0">
            <a:spAutoFit/>
          </a:bodyPr>
          <a:lstStyle/>
          <a:p>
            <a:r>
              <a:rPr lang="en-US" altLang="zh-TW" sz="1400" b="1" dirty="0">
                <a:solidFill>
                  <a:schemeClr val="accent5">
                    <a:lumMod val="50000"/>
                  </a:schemeClr>
                </a:solidFill>
              </a:rPr>
              <a:t>Single Case</a:t>
            </a:r>
            <a:endParaRPr lang="zh-TW" altLang="en-US" sz="1400" b="1" dirty="0">
              <a:solidFill>
                <a:schemeClr val="accent5">
                  <a:lumMod val="50000"/>
                </a:schemeClr>
              </a:solidFill>
            </a:endParaRPr>
          </a:p>
        </p:txBody>
      </p:sp>
      <p:sp>
        <p:nvSpPr>
          <p:cNvPr id="141" name="文字方塊 140">
            <a:extLst>
              <a:ext uri="{FF2B5EF4-FFF2-40B4-BE49-F238E27FC236}">
                <a16:creationId xmlns:a16="http://schemas.microsoft.com/office/drawing/2014/main" id="{BB15CDC8-B05C-221E-E324-63D3FC7BF99B}"/>
              </a:ext>
            </a:extLst>
          </p:cNvPr>
          <p:cNvSpPr txBox="1"/>
          <p:nvPr/>
        </p:nvSpPr>
        <p:spPr>
          <a:xfrm>
            <a:off x="6739109" y="551387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6%</a:t>
            </a:r>
            <a:endParaRPr lang="zh-TW" altLang="en-US" sz="2400" b="1" dirty="0">
              <a:solidFill>
                <a:schemeClr val="accent5">
                  <a:lumMod val="50000"/>
                </a:schemeClr>
              </a:solidFill>
            </a:endParaRPr>
          </a:p>
        </p:txBody>
      </p:sp>
      <p:pic>
        <p:nvPicPr>
          <p:cNvPr id="142" name="圖片 141">
            <a:extLst>
              <a:ext uri="{FF2B5EF4-FFF2-40B4-BE49-F238E27FC236}">
                <a16:creationId xmlns:a16="http://schemas.microsoft.com/office/drawing/2014/main" id="{4E0603AB-62A0-2283-3967-A5E6AB57760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0504" y="4876497"/>
            <a:ext cx="1152000" cy="1152000"/>
          </a:xfrm>
          <a:prstGeom prst="rect">
            <a:avLst/>
          </a:prstGeom>
        </p:spPr>
      </p:pic>
      <p:sp>
        <p:nvSpPr>
          <p:cNvPr id="143" name="文字方塊 142">
            <a:extLst>
              <a:ext uri="{FF2B5EF4-FFF2-40B4-BE49-F238E27FC236}">
                <a16:creationId xmlns:a16="http://schemas.microsoft.com/office/drawing/2014/main" id="{9B13CD05-5013-8DBF-932A-90B2D638A845}"/>
              </a:ext>
            </a:extLst>
          </p:cNvPr>
          <p:cNvSpPr txBox="1"/>
          <p:nvPr/>
        </p:nvSpPr>
        <p:spPr>
          <a:xfrm>
            <a:off x="5600502" y="6028497"/>
            <a:ext cx="1152001" cy="338554"/>
          </a:xfrm>
          <a:prstGeom prst="rect">
            <a:avLst/>
          </a:prstGeom>
          <a:noFill/>
        </p:spPr>
        <p:txBody>
          <a:bodyPr wrap="square" rtlCol="0">
            <a:spAutoFit/>
          </a:bodyPr>
          <a:lstStyle/>
          <a:p>
            <a:pPr algn="ctr"/>
            <a:r>
              <a:rPr lang="zh-TW" altLang="en-US" sz="1600" dirty="0"/>
              <a:t>旅行時間</a:t>
            </a:r>
          </a:p>
        </p:txBody>
      </p:sp>
      <p:sp>
        <p:nvSpPr>
          <p:cNvPr id="144" name="箭號: 向下 143">
            <a:extLst>
              <a:ext uri="{FF2B5EF4-FFF2-40B4-BE49-F238E27FC236}">
                <a16:creationId xmlns:a16="http://schemas.microsoft.com/office/drawing/2014/main" id="{6635B2FE-2575-42EE-CDB4-FD4F31B49305}"/>
              </a:ext>
            </a:extLst>
          </p:cNvPr>
          <p:cNvSpPr/>
          <p:nvPr/>
        </p:nvSpPr>
        <p:spPr>
          <a:xfrm>
            <a:off x="6657038" y="574122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6" name="圖片 145">
            <a:extLst>
              <a:ext uri="{FF2B5EF4-FFF2-40B4-BE49-F238E27FC236}">
                <a16:creationId xmlns:a16="http://schemas.microsoft.com/office/drawing/2014/main" id="{0B2D3ADB-0A81-4607-8F6F-BB383E9EB597}"/>
              </a:ext>
            </a:extLst>
          </p:cNvPr>
          <p:cNvPicPr>
            <a:picLocks noChangeAspect="1"/>
          </p:cNvPicPr>
          <p:nvPr/>
        </p:nvPicPr>
        <p:blipFill>
          <a:blip r:embed="rId6" cstate="screen">
            <a:biLevel thresh="50000"/>
            <a:extLst>
              <a:ext uri="{28A0092B-C50C-407E-A947-70E740481C1C}">
                <a14:useLocalDpi xmlns:a14="http://schemas.microsoft.com/office/drawing/2010/main"/>
              </a:ext>
            </a:extLst>
          </a:blip>
          <a:stretch>
            <a:fillRect/>
          </a:stretch>
        </p:blipFill>
        <p:spPr>
          <a:xfrm>
            <a:off x="7538866" y="4876497"/>
            <a:ext cx="1152000" cy="1152000"/>
          </a:xfrm>
          <a:prstGeom prst="rect">
            <a:avLst/>
          </a:prstGeom>
        </p:spPr>
      </p:pic>
      <p:sp>
        <p:nvSpPr>
          <p:cNvPr id="147" name="文字方塊 146">
            <a:extLst>
              <a:ext uri="{FF2B5EF4-FFF2-40B4-BE49-F238E27FC236}">
                <a16:creationId xmlns:a16="http://schemas.microsoft.com/office/drawing/2014/main" id="{B2E3D6B4-054C-A0F2-E078-99A67929FCAB}"/>
              </a:ext>
            </a:extLst>
          </p:cNvPr>
          <p:cNvSpPr txBox="1"/>
          <p:nvPr/>
        </p:nvSpPr>
        <p:spPr>
          <a:xfrm>
            <a:off x="7538865" y="6028497"/>
            <a:ext cx="1152001" cy="338554"/>
          </a:xfrm>
          <a:prstGeom prst="rect">
            <a:avLst/>
          </a:prstGeom>
          <a:noFill/>
        </p:spPr>
        <p:txBody>
          <a:bodyPr wrap="square" rtlCol="0">
            <a:spAutoFit/>
          </a:bodyPr>
          <a:lstStyle/>
          <a:p>
            <a:pPr algn="ctr"/>
            <a:r>
              <a:rPr lang="zh-TW" altLang="en-US" sz="1600" dirty="0"/>
              <a:t>停等次數</a:t>
            </a:r>
          </a:p>
        </p:txBody>
      </p:sp>
      <p:sp>
        <p:nvSpPr>
          <p:cNvPr id="148" name="箭號: 向下 147">
            <a:extLst>
              <a:ext uri="{FF2B5EF4-FFF2-40B4-BE49-F238E27FC236}">
                <a16:creationId xmlns:a16="http://schemas.microsoft.com/office/drawing/2014/main" id="{3C6BA126-3FE5-BBC6-966F-DAFBA58A01C8}"/>
              </a:ext>
            </a:extLst>
          </p:cNvPr>
          <p:cNvSpPr/>
          <p:nvPr/>
        </p:nvSpPr>
        <p:spPr>
          <a:xfrm>
            <a:off x="8534264" y="573919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文字方塊 148">
            <a:extLst>
              <a:ext uri="{FF2B5EF4-FFF2-40B4-BE49-F238E27FC236}">
                <a16:creationId xmlns:a16="http://schemas.microsoft.com/office/drawing/2014/main" id="{0F14CF66-EFB5-76D9-F563-716145900CCC}"/>
              </a:ext>
            </a:extLst>
          </p:cNvPr>
          <p:cNvSpPr txBox="1"/>
          <p:nvPr/>
        </p:nvSpPr>
        <p:spPr>
          <a:xfrm>
            <a:off x="8610825" y="551387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31%</a:t>
            </a:r>
            <a:endParaRPr lang="zh-TW" altLang="en-US" sz="2400" b="1" dirty="0">
              <a:solidFill>
                <a:schemeClr val="accent5">
                  <a:lumMod val="50000"/>
                </a:schemeClr>
              </a:solidFill>
            </a:endParaRPr>
          </a:p>
        </p:txBody>
      </p:sp>
      <p:sp>
        <p:nvSpPr>
          <p:cNvPr id="150" name="文字方塊 149">
            <a:extLst>
              <a:ext uri="{FF2B5EF4-FFF2-40B4-BE49-F238E27FC236}">
                <a16:creationId xmlns:a16="http://schemas.microsoft.com/office/drawing/2014/main" id="{419E939D-9535-FDCB-1644-367986C49372}"/>
              </a:ext>
            </a:extLst>
          </p:cNvPr>
          <p:cNvSpPr txBox="1"/>
          <p:nvPr/>
        </p:nvSpPr>
        <p:spPr>
          <a:xfrm>
            <a:off x="8610824" y="5781105"/>
            <a:ext cx="1030434" cy="307777"/>
          </a:xfrm>
          <a:prstGeom prst="rect">
            <a:avLst/>
          </a:prstGeom>
          <a:noFill/>
        </p:spPr>
        <p:txBody>
          <a:bodyPr wrap="square" rtlCol="0">
            <a:spAutoFit/>
          </a:bodyPr>
          <a:lstStyle/>
          <a:p>
            <a:r>
              <a:rPr lang="en-US" altLang="zh-TW" sz="1400" b="1" dirty="0">
                <a:solidFill>
                  <a:schemeClr val="accent5">
                    <a:lumMod val="50000"/>
                  </a:schemeClr>
                </a:solidFill>
              </a:rPr>
              <a:t>Single Case</a:t>
            </a:r>
            <a:endParaRPr lang="zh-TW" altLang="en-US" sz="1400" b="1" dirty="0">
              <a:solidFill>
                <a:schemeClr val="accent5">
                  <a:lumMod val="50000"/>
                </a:schemeClr>
              </a:solidFill>
            </a:endParaRPr>
          </a:p>
        </p:txBody>
      </p:sp>
      <p:sp>
        <p:nvSpPr>
          <p:cNvPr id="145" name="文字方塊 144">
            <a:extLst>
              <a:ext uri="{FF2B5EF4-FFF2-40B4-BE49-F238E27FC236}">
                <a16:creationId xmlns:a16="http://schemas.microsoft.com/office/drawing/2014/main" id="{50BAE6B4-7D03-85F3-E00C-232CD69C12F9}"/>
              </a:ext>
            </a:extLst>
          </p:cNvPr>
          <p:cNvSpPr txBox="1"/>
          <p:nvPr/>
        </p:nvSpPr>
        <p:spPr>
          <a:xfrm>
            <a:off x="6739108" y="5781105"/>
            <a:ext cx="1064095" cy="307777"/>
          </a:xfrm>
          <a:prstGeom prst="rect">
            <a:avLst/>
          </a:prstGeom>
          <a:noFill/>
        </p:spPr>
        <p:txBody>
          <a:bodyPr wrap="square" rtlCol="0">
            <a:spAutoFit/>
          </a:bodyPr>
          <a:lstStyle/>
          <a:p>
            <a:r>
              <a:rPr lang="en-US" altLang="zh-TW" sz="1400" b="1" dirty="0">
                <a:solidFill>
                  <a:schemeClr val="accent5">
                    <a:lumMod val="50000"/>
                  </a:schemeClr>
                </a:solidFill>
              </a:rPr>
              <a:t>Single Case</a:t>
            </a:r>
            <a:endParaRPr lang="zh-TW" altLang="en-US" sz="1400" b="1" dirty="0">
              <a:solidFill>
                <a:schemeClr val="accent5">
                  <a:lumMod val="50000"/>
                </a:schemeClr>
              </a:solidFill>
            </a:endParaRPr>
          </a:p>
        </p:txBody>
      </p:sp>
      <p:pic>
        <p:nvPicPr>
          <p:cNvPr id="26" name="圖片 25">
            <a:extLst>
              <a:ext uri="{FF2B5EF4-FFF2-40B4-BE49-F238E27FC236}">
                <a16:creationId xmlns:a16="http://schemas.microsoft.com/office/drawing/2014/main" id="{12DEB7AC-BC25-403B-0DEE-E7CFFFC6362A}"/>
              </a:ext>
            </a:extLst>
          </p:cNvPr>
          <p:cNvPicPr>
            <a:picLocks noChangeAspect="1"/>
          </p:cNvPicPr>
          <p:nvPr/>
        </p:nvPicPr>
        <p:blipFill rotWithShape="1">
          <a:blip r:embed="rId7"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flipV="1">
            <a:off x="2059779" y="4287557"/>
            <a:ext cx="537061" cy="223653"/>
          </a:xfrm>
          <a:prstGeom prst="rect">
            <a:avLst/>
          </a:prstGeom>
        </p:spPr>
      </p:pic>
      <p:pic>
        <p:nvPicPr>
          <p:cNvPr id="27" name="圖片 26">
            <a:extLst>
              <a:ext uri="{FF2B5EF4-FFF2-40B4-BE49-F238E27FC236}">
                <a16:creationId xmlns:a16="http://schemas.microsoft.com/office/drawing/2014/main" id="{CDDB5881-1E5C-DDFA-8A06-CDAF1D97AA92}"/>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059778" y="4092272"/>
            <a:ext cx="537062" cy="230780"/>
          </a:xfrm>
          <a:prstGeom prst="rect">
            <a:avLst/>
          </a:prstGeom>
        </p:spPr>
      </p:pic>
    </p:spTree>
    <p:extLst>
      <p:ext uri="{BB962C8B-B14F-4D97-AF65-F5344CB8AC3E}">
        <p14:creationId xmlns:p14="http://schemas.microsoft.com/office/powerpoint/2010/main" val="59810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圖片 35">
            <a:extLst>
              <a:ext uri="{FF2B5EF4-FFF2-40B4-BE49-F238E27FC236}">
                <a16:creationId xmlns:a16="http://schemas.microsoft.com/office/drawing/2014/main" id="{88552E68-6EB4-1F38-D165-2018B35FA499}"/>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l="2721" r="3496"/>
          <a:stretch/>
        </p:blipFill>
        <p:spPr>
          <a:xfrm rot="10800000">
            <a:off x="3654252" y="3563599"/>
            <a:ext cx="842434" cy="323790"/>
          </a:xfrm>
          <a:prstGeom prst="rect">
            <a:avLst/>
          </a:prstGeom>
        </p:spPr>
      </p:pic>
      <p:pic>
        <p:nvPicPr>
          <p:cNvPr id="37" name="圖片 36">
            <a:extLst>
              <a:ext uri="{FF2B5EF4-FFF2-40B4-BE49-F238E27FC236}">
                <a16:creationId xmlns:a16="http://schemas.microsoft.com/office/drawing/2014/main" id="{AA8CE57C-8427-6FF7-B92C-0093AE6D97DD}"/>
              </a:ext>
            </a:extLst>
          </p:cNvPr>
          <p:cNvPicPr>
            <a:picLocks noChangeAspect="1"/>
          </p:cNvPicPr>
          <p:nvPr/>
        </p:nvPicPr>
        <p:blipFill>
          <a:blip r:embed="rId3">
            <a:duotone>
              <a:schemeClr val="bg2">
                <a:shade val="45000"/>
                <a:satMod val="135000"/>
              </a:schemeClr>
              <a:prstClr val="white"/>
            </a:duotone>
          </a:blip>
          <a:stretch>
            <a:fillRect/>
          </a:stretch>
        </p:blipFill>
        <p:spPr>
          <a:xfrm rot="10800000">
            <a:off x="3654251" y="3932896"/>
            <a:ext cx="842435" cy="362001"/>
          </a:xfrm>
          <a:prstGeom prst="rect">
            <a:avLst/>
          </a:prstGeom>
        </p:spPr>
      </p:pic>
      <p:sp>
        <p:nvSpPr>
          <p:cNvPr id="2" name="標題 1">
            <a:extLst>
              <a:ext uri="{FF2B5EF4-FFF2-40B4-BE49-F238E27FC236}">
                <a16:creationId xmlns:a16="http://schemas.microsoft.com/office/drawing/2014/main" id="{3DA56E7A-5D6D-6783-1F34-212ABB5389F7}"/>
              </a:ext>
            </a:extLst>
          </p:cNvPr>
          <p:cNvSpPr>
            <a:spLocks noGrp="1"/>
          </p:cNvSpPr>
          <p:nvPr>
            <p:ph type="title"/>
          </p:nvPr>
        </p:nvSpPr>
        <p:spPr>
          <a:xfrm>
            <a:off x="838200" y="365125"/>
            <a:ext cx="10515600" cy="779463"/>
          </a:xfrm>
        </p:spPr>
        <p:txBody>
          <a:bodyPr/>
          <a:lstStyle/>
          <a:p>
            <a:r>
              <a:rPr lang="en-US" altLang="zh-TW" dirty="0"/>
              <a:t>SCATS</a:t>
            </a:r>
            <a:r>
              <a:rPr lang="zh-TW" altLang="en-US" dirty="0"/>
              <a:t>透過幹道車間距判斷車流通行需求</a:t>
            </a:r>
          </a:p>
        </p:txBody>
      </p:sp>
      <p:sp>
        <p:nvSpPr>
          <p:cNvPr id="3" name="投影片編號版面配置區 2">
            <a:extLst>
              <a:ext uri="{FF2B5EF4-FFF2-40B4-BE49-F238E27FC236}">
                <a16:creationId xmlns:a16="http://schemas.microsoft.com/office/drawing/2014/main" id="{7B5D8401-54EB-483B-370D-6A7255664331}"/>
              </a:ext>
            </a:extLst>
          </p:cNvPr>
          <p:cNvSpPr>
            <a:spLocks noGrp="1"/>
          </p:cNvSpPr>
          <p:nvPr>
            <p:ph type="sldNum" sz="quarter" idx="12"/>
          </p:nvPr>
        </p:nvSpPr>
        <p:spPr/>
        <p:txBody>
          <a:bodyPr/>
          <a:lstStyle/>
          <a:p>
            <a:pPr algn="ctr"/>
            <a:fld id="{6E290225-7458-4E5F-AFE5-E142CAAEBF37}" type="slidenum">
              <a:rPr lang="en-US" smtClean="0"/>
              <a:pPr algn="ctr"/>
              <a:t>14</a:t>
            </a:fld>
            <a:endParaRPr lang="en-US"/>
          </a:p>
        </p:txBody>
      </p:sp>
      <p:sp>
        <p:nvSpPr>
          <p:cNvPr id="5" name="矩形 4">
            <a:extLst>
              <a:ext uri="{FF2B5EF4-FFF2-40B4-BE49-F238E27FC236}">
                <a16:creationId xmlns:a16="http://schemas.microsoft.com/office/drawing/2014/main" id="{2887ABA4-141D-8508-1240-B6B8CEB219E3}"/>
              </a:ext>
            </a:extLst>
          </p:cNvPr>
          <p:cNvSpPr/>
          <p:nvPr/>
        </p:nvSpPr>
        <p:spPr>
          <a:xfrm>
            <a:off x="838201" y="1146905"/>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感測器設置</a:t>
            </a:r>
            <a:r>
              <a:rPr lang="en-US" altLang="zh-TW" b="1" dirty="0">
                <a:solidFill>
                  <a:schemeClr val="tx1"/>
                </a:solidFill>
              </a:rPr>
              <a:t>&amp;</a:t>
            </a:r>
            <a:r>
              <a:rPr lang="zh-TW" altLang="en-US" b="1" dirty="0">
                <a:solidFill>
                  <a:schemeClr val="tx1"/>
                </a:solidFill>
              </a:rPr>
              <a:t>需求參數</a:t>
            </a:r>
          </a:p>
        </p:txBody>
      </p:sp>
      <p:sp>
        <p:nvSpPr>
          <p:cNvPr id="9" name="矩形 8">
            <a:extLst>
              <a:ext uri="{FF2B5EF4-FFF2-40B4-BE49-F238E27FC236}">
                <a16:creationId xmlns:a16="http://schemas.microsoft.com/office/drawing/2014/main" id="{5D257E99-1AF6-977D-9E34-F916A8F081CF}"/>
              </a:ext>
            </a:extLst>
          </p:cNvPr>
          <p:cNvSpPr/>
          <p:nvPr/>
        </p:nvSpPr>
        <p:spPr>
          <a:xfrm rot="16200000">
            <a:off x="2597506" y="3127697"/>
            <a:ext cx="72000" cy="540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3728D2D8-8AA3-A282-1810-D2AA4DEA4BE0}"/>
              </a:ext>
            </a:extLst>
          </p:cNvPr>
          <p:cNvSpPr/>
          <p:nvPr/>
        </p:nvSpPr>
        <p:spPr>
          <a:xfrm rot="16200000">
            <a:off x="3148471" y="5028022"/>
            <a:ext cx="72000" cy="540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5E23118-623D-C451-FCBF-D72F34C440C0}"/>
              </a:ext>
            </a:extLst>
          </p:cNvPr>
          <p:cNvSpPr/>
          <p:nvPr/>
        </p:nvSpPr>
        <p:spPr>
          <a:xfrm>
            <a:off x="3454471" y="3455170"/>
            <a:ext cx="72000" cy="900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1B3E47D4-54A4-734F-0ADF-4AD5649CA340}"/>
              </a:ext>
            </a:extLst>
          </p:cNvPr>
          <p:cNvSpPr/>
          <p:nvPr/>
        </p:nvSpPr>
        <p:spPr>
          <a:xfrm>
            <a:off x="2299675" y="4368245"/>
            <a:ext cx="72000" cy="900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id="{28804E03-7E6E-3321-F5A1-06704D30E62F}"/>
              </a:ext>
            </a:extLst>
          </p:cNvPr>
          <p:cNvCxnSpPr>
            <a:cxnSpLocks/>
          </p:cNvCxnSpPr>
          <p:nvPr/>
        </p:nvCxnSpPr>
        <p:spPr>
          <a:xfrm>
            <a:off x="2377511" y="2368008"/>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3FC5EB75-7323-568B-827A-D5BCD8E88948}"/>
              </a:ext>
            </a:extLst>
          </p:cNvPr>
          <p:cNvCxnSpPr>
            <a:cxnSpLocks/>
          </p:cNvCxnSpPr>
          <p:nvPr/>
        </p:nvCxnSpPr>
        <p:spPr>
          <a:xfrm>
            <a:off x="3460077" y="2368009"/>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3AC0FD6A-A523-747A-A71A-FEBFA2050EAC}"/>
              </a:ext>
            </a:extLst>
          </p:cNvPr>
          <p:cNvCxnSpPr>
            <a:cxnSpLocks/>
          </p:cNvCxnSpPr>
          <p:nvPr/>
        </p:nvCxnSpPr>
        <p:spPr>
          <a:xfrm>
            <a:off x="2377511" y="5257855"/>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36BF15BF-F716-45E5-EE91-7C975141C359}"/>
              </a:ext>
            </a:extLst>
          </p:cNvPr>
          <p:cNvCxnSpPr>
            <a:cxnSpLocks/>
          </p:cNvCxnSpPr>
          <p:nvPr/>
        </p:nvCxnSpPr>
        <p:spPr>
          <a:xfrm>
            <a:off x="3460077" y="5257856"/>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1B685B39-6329-EEC2-0664-CC99D9A1F90C}"/>
              </a:ext>
            </a:extLst>
          </p:cNvPr>
          <p:cNvCxnSpPr>
            <a:cxnSpLocks/>
          </p:cNvCxnSpPr>
          <p:nvPr/>
        </p:nvCxnSpPr>
        <p:spPr>
          <a:xfrm rot="5400000">
            <a:off x="1836228" y="2909292"/>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644659C8-EF9E-C068-DCC8-5443B6E3866A}"/>
              </a:ext>
            </a:extLst>
          </p:cNvPr>
          <p:cNvCxnSpPr>
            <a:cxnSpLocks/>
          </p:cNvCxnSpPr>
          <p:nvPr/>
        </p:nvCxnSpPr>
        <p:spPr>
          <a:xfrm rot="5400000">
            <a:off x="1836229" y="4718890"/>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449123AB-7366-712E-B463-C05C2647D697}"/>
              </a:ext>
            </a:extLst>
          </p:cNvPr>
          <p:cNvCxnSpPr>
            <a:cxnSpLocks/>
          </p:cNvCxnSpPr>
          <p:nvPr/>
        </p:nvCxnSpPr>
        <p:spPr>
          <a:xfrm>
            <a:off x="1665796" y="5334115"/>
            <a:ext cx="468000" cy="0"/>
          </a:xfrm>
          <a:prstGeom prst="line">
            <a:avLst/>
          </a:prstGeom>
          <a:ln>
            <a:solidFill>
              <a:srgbClr val="FF000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直線接點 19">
            <a:extLst>
              <a:ext uri="{FF2B5EF4-FFF2-40B4-BE49-F238E27FC236}">
                <a16:creationId xmlns:a16="http://schemas.microsoft.com/office/drawing/2014/main" id="{90AE552A-AFD7-7FCA-85B8-DA0F30B812F3}"/>
              </a:ext>
            </a:extLst>
          </p:cNvPr>
          <p:cNvCxnSpPr>
            <a:cxnSpLocks/>
          </p:cNvCxnSpPr>
          <p:nvPr/>
        </p:nvCxnSpPr>
        <p:spPr>
          <a:xfrm rot="5400000">
            <a:off x="1836228" y="3820473"/>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2B6C6B08-D340-59DD-ED1B-A0F92F9C527C}"/>
              </a:ext>
            </a:extLst>
          </p:cNvPr>
          <p:cNvCxnSpPr>
            <a:cxnSpLocks/>
          </p:cNvCxnSpPr>
          <p:nvPr/>
        </p:nvCxnSpPr>
        <p:spPr>
          <a:xfrm>
            <a:off x="2907706" y="2368009"/>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438399FF-FF0D-C2E0-9C48-BCAC712667FC}"/>
              </a:ext>
            </a:extLst>
          </p:cNvPr>
          <p:cNvCxnSpPr>
            <a:cxnSpLocks/>
          </p:cNvCxnSpPr>
          <p:nvPr/>
        </p:nvCxnSpPr>
        <p:spPr>
          <a:xfrm>
            <a:off x="2907706" y="5257854"/>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3" name="圖片 22">
            <a:extLst>
              <a:ext uri="{FF2B5EF4-FFF2-40B4-BE49-F238E27FC236}">
                <a16:creationId xmlns:a16="http://schemas.microsoft.com/office/drawing/2014/main" id="{8C6DC99B-E5CE-7452-1C65-0F98C824327B}"/>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l="2721" r="3496"/>
          <a:stretch/>
        </p:blipFill>
        <p:spPr>
          <a:xfrm>
            <a:off x="1315192" y="4857062"/>
            <a:ext cx="842434" cy="323790"/>
          </a:xfrm>
          <a:prstGeom prst="rect">
            <a:avLst/>
          </a:prstGeom>
        </p:spPr>
      </p:pic>
      <p:pic>
        <p:nvPicPr>
          <p:cNvPr id="24" name="圖片 23">
            <a:extLst>
              <a:ext uri="{FF2B5EF4-FFF2-40B4-BE49-F238E27FC236}">
                <a16:creationId xmlns:a16="http://schemas.microsoft.com/office/drawing/2014/main" id="{BD0ACA35-A38B-5F04-D5F0-DA47BAC02B61}"/>
              </a:ext>
            </a:extLst>
          </p:cNvPr>
          <p:cNvPicPr>
            <a:picLocks noChangeAspect="1"/>
          </p:cNvPicPr>
          <p:nvPr/>
        </p:nvPicPr>
        <p:blipFill>
          <a:blip r:embed="rId3">
            <a:duotone>
              <a:schemeClr val="bg2">
                <a:shade val="45000"/>
                <a:satMod val="135000"/>
              </a:schemeClr>
              <a:prstClr val="white"/>
            </a:duotone>
          </a:blip>
          <a:stretch>
            <a:fillRect/>
          </a:stretch>
        </p:blipFill>
        <p:spPr>
          <a:xfrm>
            <a:off x="1315191" y="4467573"/>
            <a:ext cx="842435" cy="362001"/>
          </a:xfrm>
          <a:prstGeom prst="rect">
            <a:avLst/>
          </a:prstGeom>
        </p:spPr>
      </p:pic>
      <p:sp>
        <p:nvSpPr>
          <p:cNvPr id="27" name="矩形 26">
            <a:extLst>
              <a:ext uri="{FF2B5EF4-FFF2-40B4-BE49-F238E27FC236}">
                <a16:creationId xmlns:a16="http://schemas.microsoft.com/office/drawing/2014/main" id="{47F52944-739E-9A62-12BE-F45765F9AE47}"/>
              </a:ext>
            </a:extLst>
          </p:cNvPr>
          <p:cNvSpPr/>
          <p:nvPr/>
        </p:nvSpPr>
        <p:spPr>
          <a:xfrm>
            <a:off x="3672472" y="3485775"/>
            <a:ext cx="468000" cy="401474"/>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a:extLst>
              <a:ext uri="{FF2B5EF4-FFF2-40B4-BE49-F238E27FC236}">
                <a16:creationId xmlns:a16="http://schemas.microsoft.com/office/drawing/2014/main" id="{867DF427-A247-A9AA-2961-A82347661E5D}"/>
              </a:ext>
            </a:extLst>
          </p:cNvPr>
          <p:cNvCxnSpPr>
            <a:cxnSpLocks/>
          </p:cNvCxnSpPr>
          <p:nvPr/>
        </p:nvCxnSpPr>
        <p:spPr>
          <a:xfrm rot="5400000">
            <a:off x="3996707" y="2909292"/>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9CBA043B-7DE9-2B92-70FD-B7EBA9784549}"/>
              </a:ext>
            </a:extLst>
          </p:cNvPr>
          <p:cNvCxnSpPr>
            <a:cxnSpLocks/>
          </p:cNvCxnSpPr>
          <p:nvPr/>
        </p:nvCxnSpPr>
        <p:spPr>
          <a:xfrm rot="5400000">
            <a:off x="3996707" y="4718891"/>
            <a:ext cx="0" cy="108256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6962600D-8774-025A-1269-65E00979064B}"/>
              </a:ext>
            </a:extLst>
          </p:cNvPr>
          <p:cNvCxnSpPr>
            <a:cxnSpLocks/>
          </p:cNvCxnSpPr>
          <p:nvPr/>
        </p:nvCxnSpPr>
        <p:spPr>
          <a:xfrm rot="5400000">
            <a:off x="3996707" y="3820474"/>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6B902467-7F74-717B-7355-EDEADA079E0A}"/>
              </a:ext>
            </a:extLst>
          </p:cNvPr>
          <p:cNvSpPr/>
          <p:nvPr/>
        </p:nvSpPr>
        <p:spPr>
          <a:xfrm>
            <a:off x="3672472" y="3932755"/>
            <a:ext cx="468000" cy="401474"/>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BE8E7319-B232-AC0D-3F39-D6ACCF15BBF3}"/>
              </a:ext>
            </a:extLst>
          </p:cNvPr>
          <p:cNvSpPr/>
          <p:nvPr/>
        </p:nvSpPr>
        <p:spPr>
          <a:xfrm>
            <a:off x="1665796" y="4399014"/>
            <a:ext cx="468000" cy="401474"/>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26C35E1-3B2F-4A5B-7D88-EDDF9F6DA4C8}"/>
              </a:ext>
            </a:extLst>
          </p:cNvPr>
          <p:cNvSpPr/>
          <p:nvPr/>
        </p:nvSpPr>
        <p:spPr>
          <a:xfrm>
            <a:off x="1665796" y="4845994"/>
            <a:ext cx="468000" cy="401474"/>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文字方塊 41">
            <a:extLst>
              <a:ext uri="{FF2B5EF4-FFF2-40B4-BE49-F238E27FC236}">
                <a16:creationId xmlns:a16="http://schemas.microsoft.com/office/drawing/2014/main" id="{966114AC-F640-C819-8A0E-CD60688024C1}"/>
              </a:ext>
            </a:extLst>
          </p:cNvPr>
          <p:cNvSpPr txBox="1"/>
          <p:nvPr/>
        </p:nvSpPr>
        <p:spPr>
          <a:xfrm>
            <a:off x="1925921" y="3711603"/>
            <a:ext cx="1107996" cy="461665"/>
          </a:xfrm>
          <a:prstGeom prst="rect">
            <a:avLst/>
          </a:prstGeom>
          <a:noFill/>
          <a:ln>
            <a:solidFill>
              <a:schemeClr val="tx1"/>
            </a:solidFill>
          </a:ln>
        </p:spPr>
        <p:txBody>
          <a:bodyPr wrap="none" rtlCol="0" anchor="ctr">
            <a:spAutoFit/>
          </a:bodyPr>
          <a:lstStyle/>
          <a:p>
            <a:r>
              <a:rPr lang="zh-TW" altLang="en-US" sz="2400" b="1" dirty="0">
                <a:solidFill>
                  <a:srgbClr val="FF0000"/>
                </a:solidFill>
              </a:rPr>
              <a:t>車間距</a:t>
            </a:r>
          </a:p>
        </p:txBody>
      </p:sp>
      <p:cxnSp>
        <p:nvCxnSpPr>
          <p:cNvPr id="44" name="直線單箭頭接點 43">
            <a:extLst>
              <a:ext uri="{FF2B5EF4-FFF2-40B4-BE49-F238E27FC236}">
                <a16:creationId xmlns:a16="http://schemas.microsoft.com/office/drawing/2014/main" id="{65926DB3-6708-FFDB-5E93-ED70A8B23C69}"/>
              </a:ext>
            </a:extLst>
          </p:cNvPr>
          <p:cNvCxnSpPr>
            <a:cxnSpLocks/>
            <a:stCxn id="27" idx="1"/>
            <a:endCxn id="42" idx="3"/>
          </p:cNvCxnSpPr>
          <p:nvPr/>
        </p:nvCxnSpPr>
        <p:spPr>
          <a:xfrm flipH="1">
            <a:off x="3033917" y="3686512"/>
            <a:ext cx="638555" cy="255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CE2E16F5-B4C2-AD69-35ED-596908CC2F80}"/>
              </a:ext>
            </a:extLst>
          </p:cNvPr>
          <p:cNvCxnSpPr>
            <a:cxnSpLocks/>
            <a:stCxn id="9" idx="3"/>
            <a:endCxn id="48" idx="3"/>
          </p:cNvCxnSpPr>
          <p:nvPr/>
        </p:nvCxnSpPr>
        <p:spPr>
          <a:xfrm flipH="1" flipV="1">
            <a:off x="2213556" y="2921843"/>
            <a:ext cx="419950" cy="439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2C24E252-9BDE-A49D-9835-54AFCABE4558}"/>
              </a:ext>
            </a:extLst>
          </p:cNvPr>
          <p:cNvSpPr txBox="1"/>
          <p:nvPr/>
        </p:nvSpPr>
        <p:spPr>
          <a:xfrm>
            <a:off x="1212256" y="2629455"/>
            <a:ext cx="1001300" cy="584775"/>
          </a:xfrm>
          <a:prstGeom prst="rect">
            <a:avLst/>
          </a:prstGeom>
          <a:noFill/>
        </p:spPr>
        <p:txBody>
          <a:bodyPr wrap="none" rtlCol="0">
            <a:spAutoFit/>
          </a:bodyPr>
          <a:lstStyle/>
          <a:p>
            <a:pPr algn="ctr"/>
            <a:r>
              <a:rPr lang="zh-TW" altLang="en-US" sz="1600" dirty="0"/>
              <a:t>轉向量</a:t>
            </a:r>
            <a:endParaRPr lang="en-US" altLang="zh-TW" sz="1600" dirty="0"/>
          </a:p>
          <a:p>
            <a:pPr algn="ctr"/>
            <a:r>
              <a:rPr lang="en-US" altLang="zh-TW" sz="1600" dirty="0"/>
              <a:t>(optional)</a:t>
            </a:r>
            <a:endParaRPr lang="zh-TW" altLang="en-US" sz="1600" dirty="0"/>
          </a:p>
        </p:txBody>
      </p:sp>
      <p:sp>
        <p:nvSpPr>
          <p:cNvPr id="50" name="文字方塊 49">
            <a:extLst>
              <a:ext uri="{FF2B5EF4-FFF2-40B4-BE49-F238E27FC236}">
                <a16:creationId xmlns:a16="http://schemas.microsoft.com/office/drawing/2014/main" id="{914D5C39-822D-2DB4-027B-2BFA360F986D}"/>
              </a:ext>
            </a:extLst>
          </p:cNvPr>
          <p:cNvSpPr txBox="1"/>
          <p:nvPr/>
        </p:nvSpPr>
        <p:spPr>
          <a:xfrm>
            <a:off x="838200" y="1576394"/>
            <a:ext cx="4006171"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幹道：車間距 </a:t>
            </a:r>
            <a:r>
              <a:rPr lang="en-US" altLang="zh-TW" sz="1600" dirty="0"/>
              <a:t>(gap</a:t>
            </a:r>
            <a:r>
              <a:rPr lang="zh-TW" altLang="en-US" sz="1600" dirty="0"/>
              <a:t>，單位：秒</a:t>
            </a:r>
            <a:r>
              <a:rPr lang="en-US" altLang="zh-TW" sz="1600" dirty="0"/>
              <a:t>)</a:t>
            </a:r>
            <a:r>
              <a:rPr lang="zh-TW" altLang="en-US" sz="1600" dirty="0"/>
              <a:t>、通過量</a:t>
            </a:r>
            <a:endParaRPr lang="en-US" altLang="zh-TW" sz="1600" dirty="0"/>
          </a:p>
          <a:p>
            <a:pPr marL="285750" indent="-285750">
              <a:buFont typeface="Arial" panose="020B0604020202020204" pitchFamily="34" charset="0"/>
              <a:buChar char="•"/>
            </a:pPr>
            <a:r>
              <a:rPr lang="zh-TW" altLang="en-US" sz="1600" dirty="0"/>
              <a:t>支道：轉向量</a:t>
            </a:r>
          </a:p>
        </p:txBody>
      </p:sp>
      <p:cxnSp>
        <p:nvCxnSpPr>
          <p:cNvPr id="43" name="直線單箭頭接點 42">
            <a:extLst>
              <a:ext uri="{FF2B5EF4-FFF2-40B4-BE49-F238E27FC236}">
                <a16:creationId xmlns:a16="http://schemas.microsoft.com/office/drawing/2014/main" id="{007DB533-BFEF-1FD0-DD0C-A94FDEFF4724}"/>
              </a:ext>
            </a:extLst>
          </p:cNvPr>
          <p:cNvCxnSpPr>
            <a:cxnSpLocks/>
            <a:stCxn id="11" idx="0"/>
            <a:endCxn id="49" idx="2"/>
          </p:cNvCxnSpPr>
          <p:nvPr/>
        </p:nvCxnSpPr>
        <p:spPr>
          <a:xfrm flipV="1">
            <a:off x="3490471" y="3213391"/>
            <a:ext cx="594752" cy="241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92EFF992-212A-5D1D-FEC3-3F618B2AA5DA}"/>
              </a:ext>
            </a:extLst>
          </p:cNvPr>
          <p:cNvSpPr txBox="1"/>
          <p:nvPr/>
        </p:nvSpPr>
        <p:spPr>
          <a:xfrm>
            <a:off x="3584573" y="2628616"/>
            <a:ext cx="1001300" cy="584775"/>
          </a:xfrm>
          <a:prstGeom prst="rect">
            <a:avLst/>
          </a:prstGeom>
          <a:noFill/>
        </p:spPr>
        <p:txBody>
          <a:bodyPr wrap="none" rtlCol="0">
            <a:spAutoFit/>
          </a:bodyPr>
          <a:lstStyle/>
          <a:p>
            <a:pPr algn="ctr"/>
            <a:r>
              <a:rPr lang="zh-TW" altLang="en-US" sz="1600" dirty="0"/>
              <a:t>通過量</a:t>
            </a:r>
            <a:endParaRPr lang="en-US" altLang="zh-TW" sz="1600" dirty="0"/>
          </a:p>
          <a:p>
            <a:pPr algn="ctr"/>
            <a:r>
              <a:rPr lang="en-US" altLang="zh-TW" sz="1600" dirty="0"/>
              <a:t>(optional)</a:t>
            </a:r>
          </a:p>
        </p:txBody>
      </p:sp>
      <p:sp>
        <p:nvSpPr>
          <p:cNvPr id="46" name="文字方塊 45">
            <a:extLst>
              <a:ext uri="{FF2B5EF4-FFF2-40B4-BE49-F238E27FC236}">
                <a16:creationId xmlns:a16="http://schemas.microsoft.com/office/drawing/2014/main" id="{A29D0488-A3A5-6D9F-FF78-C123E5BC8EA0}"/>
              </a:ext>
            </a:extLst>
          </p:cNvPr>
          <p:cNvSpPr txBox="1"/>
          <p:nvPr/>
        </p:nvSpPr>
        <p:spPr>
          <a:xfrm>
            <a:off x="10024590" y="6511054"/>
            <a:ext cx="1329210" cy="276999"/>
          </a:xfrm>
          <a:prstGeom prst="rect">
            <a:avLst/>
          </a:prstGeom>
          <a:noFill/>
        </p:spPr>
        <p:txBody>
          <a:bodyPr wrap="none" rtlCol="0">
            <a:spAutoFit/>
          </a:bodyPr>
          <a:lstStyle/>
          <a:p>
            <a:pPr algn="r"/>
            <a:r>
              <a:rPr lang="zh-TW" altLang="en-US" sz="1200" dirty="0"/>
              <a:t>資料來源：</a:t>
            </a:r>
            <a:r>
              <a:rPr lang="en-US" altLang="zh-TW" sz="1200" dirty="0"/>
              <a:t>SCATS</a:t>
            </a:r>
            <a:endParaRPr lang="zh-TW" altLang="en-US" sz="1200" dirty="0"/>
          </a:p>
        </p:txBody>
      </p:sp>
      <p:cxnSp>
        <p:nvCxnSpPr>
          <p:cNvPr id="29" name="直線單箭頭接點 28">
            <a:extLst>
              <a:ext uri="{FF2B5EF4-FFF2-40B4-BE49-F238E27FC236}">
                <a16:creationId xmlns:a16="http://schemas.microsoft.com/office/drawing/2014/main" id="{2AE2C43A-DF45-7FDB-8704-71856FC7939F}"/>
              </a:ext>
            </a:extLst>
          </p:cNvPr>
          <p:cNvCxnSpPr>
            <a:cxnSpLocks/>
            <a:stCxn id="12" idx="2"/>
            <a:endCxn id="95" idx="0"/>
          </p:cNvCxnSpPr>
          <p:nvPr/>
        </p:nvCxnSpPr>
        <p:spPr>
          <a:xfrm flipH="1">
            <a:off x="1615125" y="5268245"/>
            <a:ext cx="720550" cy="491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15697421-4EAE-57D6-6F3B-71DCFCF2FB4D}"/>
              </a:ext>
            </a:extLst>
          </p:cNvPr>
          <p:cNvSpPr txBox="1"/>
          <p:nvPr/>
        </p:nvSpPr>
        <p:spPr>
          <a:xfrm>
            <a:off x="1114475" y="5759925"/>
            <a:ext cx="1001300" cy="584775"/>
          </a:xfrm>
          <a:prstGeom prst="rect">
            <a:avLst/>
          </a:prstGeom>
          <a:noFill/>
        </p:spPr>
        <p:txBody>
          <a:bodyPr wrap="none" rtlCol="0">
            <a:spAutoFit/>
          </a:bodyPr>
          <a:lstStyle/>
          <a:p>
            <a:pPr algn="ctr"/>
            <a:r>
              <a:rPr lang="zh-TW" altLang="en-US" sz="1600" dirty="0"/>
              <a:t>通過量</a:t>
            </a:r>
            <a:endParaRPr lang="en-US" altLang="zh-TW" sz="1600" dirty="0"/>
          </a:p>
          <a:p>
            <a:pPr algn="ctr"/>
            <a:r>
              <a:rPr lang="en-US" altLang="zh-TW" sz="1600" dirty="0"/>
              <a:t>(optional)</a:t>
            </a:r>
          </a:p>
        </p:txBody>
      </p:sp>
      <p:cxnSp>
        <p:nvCxnSpPr>
          <p:cNvPr id="108" name="直線單箭頭接點 107">
            <a:extLst>
              <a:ext uri="{FF2B5EF4-FFF2-40B4-BE49-F238E27FC236}">
                <a16:creationId xmlns:a16="http://schemas.microsoft.com/office/drawing/2014/main" id="{98E8C102-93F4-C0E6-7FCF-C98CF0C79A13}"/>
              </a:ext>
            </a:extLst>
          </p:cNvPr>
          <p:cNvCxnSpPr>
            <a:cxnSpLocks/>
            <a:stCxn id="39" idx="3"/>
            <a:endCxn id="42" idx="2"/>
          </p:cNvCxnSpPr>
          <p:nvPr/>
        </p:nvCxnSpPr>
        <p:spPr>
          <a:xfrm flipV="1">
            <a:off x="2133796" y="4173268"/>
            <a:ext cx="346123" cy="426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2730A0E3-3A72-04C7-73FB-C5651D8C7771}"/>
              </a:ext>
            </a:extLst>
          </p:cNvPr>
          <p:cNvCxnSpPr>
            <a:cxnSpLocks/>
            <a:stCxn id="40" idx="3"/>
            <a:endCxn id="42" idx="2"/>
          </p:cNvCxnSpPr>
          <p:nvPr/>
        </p:nvCxnSpPr>
        <p:spPr>
          <a:xfrm flipV="1">
            <a:off x="2133796" y="4173268"/>
            <a:ext cx="346123" cy="873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a:extLst>
              <a:ext uri="{FF2B5EF4-FFF2-40B4-BE49-F238E27FC236}">
                <a16:creationId xmlns:a16="http://schemas.microsoft.com/office/drawing/2014/main" id="{330A9534-2207-0740-0317-E656C324DD6B}"/>
              </a:ext>
            </a:extLst>
          </p:cNvPr>
          <p:cNvCxnSpPr>
            <a:cxnSpLocks/>
            <a:stCxn id="38" idx="1"/>
            <a:endCxn id="42" idx="3"/>
          </p:cNvCxnSpPr>
          <p:nvPr/>
        </p:nvCxnSpPr>
        <p:spPr>
          <a:xfrm flipH="1" flipV="1">
            <a:off x="3033917" y="3942436"/>
            <a:ext cx="638555" cy="191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9A52CCE0-F6B6-5351-6A11-421E54EA4516}"/>
              </a:ext>
            </a:extLst>
          </p:cNvPr>
          <p:cNvCxnSpPr>
            <a:cxnSpLocks/>
            <a:stCxn id="10" idx="2"/>
            <a:endCxn id="126" idx="0"/>
          </p:cNvCxnSpPr>
          <p:nvPr/>
        </p:nvCxnSpPr>
        <p:spPr>
          <a:xfrm>
            <a:off x="3454471" y="5298022"/>
            <a:ext cx="642451" cy="461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a:extLst>
              <a:ext uri="{FF2B5EF4-FFF2-40B4-BE49-F238E27FC236}">
                <a16:creationId xmlns:a16="http://schemas.microsoft.com/office/drawing/2014/main" id="{D8F50F40-1BAD-B332-B822-DA33E1AF5772}"/>
              </a:ext>
            </a:extLst>
          </p:cNvPr>
          <p:cNvSpPr txBox="1"/>
          <p:nvPr/>
        </p:nvSpPr>
        <p:spPr>
          <a:xfrm>
            <a:off x="3596272" y="5759925"/>
            <a:ext cx="1001300" cy="584775"/>
          </a:xfrm>
          <a:prstGeom prst="rect">
            <a:avLst/>
          </a:prstGeom>
          <a:noFill/>
        </p:spPr>
        <p:txBody>
          <a:bodyPr wrap="none" rtlCol="0">
            <a:spAutoFit/>
          </a:bodyPr>
          <a:lstStyle/>
          <a:p>
            <a:pPr algn="ctr"/>
            <a:r>
              <a:rPr lang="zh-TW" altLang="en-US" sz="1600" dirty="0"/>
              <a:t>轉向量</a:t>
            </a:r>
            <a:endParaRPr lang="en-US" altLang="zh-TW" sz="1600" dirty="0"/>
          </a:p>
          <a:p>
            <a:pPr algn="ctr"/>
            <a:r>
              <a:rPr lang="en-US" altLang="zh-TW" sz="1600" dirty="0"/>
              <a:t>(optional)</a:t>
            </a:r>
          </a:p>
        </p:txBody>
      </p:sp>
      <p:sp>
        <p:nvSpPr>
          <p:cNvPr id="130" name="文字方塊 129">
            <a:extLst>
              <a:ext uri="{FF2B5EF4-FFF2-40B4-BE49-F238E27FC236}">
                <a16:creationId xmlns:a16="http://schemas.microsoft.com/office/drawing/2014/main" id="{E7713550-3F6F-BE3E-4479-FD94738D2B4F}"/>
              </a:ext>
            </a:extLst>
          </p:cNvPr>
          <p:cNvSpPr txBox="1"/>
          <p:nvPr/>
        </p:nvSpPr>
        <p:spPr>
          <a:xfrm>
            <a:off x="5604160" y="1576394"/>
            <a:ext cx="5375582" cy="861774"/>
          </a:xfrm>
          <a:prstGeom prst="rect">
            <a:avLst/>
          </a:prstGeom>
          <a:noFill/>
        </p:spPr>
        <p:txBody>
          <a:bodyPr wrap="square">
            <a:spAutoFit/>
          </a:bodyPr>
          <a:lstStyle/>
          <a:p>
            <a:r>
              <a:rPr lang="zh-TW" altLang="en-US" sz="1600" dirty="0"/>
              <a:t>利用</a:t>
            </a:r>
            <a:r>
              <a:rPr lang="zh-TW" altLang="en-US" b="1" dirty="0">
                <a:solidFill>
                  <a:srgbClr val="FF0000"/>
                </a:solidFill>
              </a:rPr>
              <a:t>車間距</a:t>
            </a:r>
            <a:r>
              <a:rPr lang="zh-TW" altLang="en-US" sz="1600" dirty="0"/>
              <a:t>判斷幹道綠燈需求</a:t>
            </a:r>
            <a:endParaRPr lang="en-US" altLang="zh-TW" sz="1600" dirty="0"/>
          </a:p>
          <a:p>
            <a:pPr marL="285750" indent="-285750">
              <a:buFont typeface="Arial" panose="020B0604020202020204" pitchFamily="34" charset="0"/>
              <a:buChar char="•"/>
            </a:pPr>
            <a:r>
              <a:rPr lang="zh-TW" altLang="en-US" sz="1600" dirty="0"/>
              <a:t>短車間距：車流密度高</a:t>
            </a:r>
            <a:r>
              <a:rPr lang="en-US" altLang="zh-TW" sz="1600" dirty="0">
                <a:sym typeface="Wingdings" panose="05000000000000000000" pitchFamily="2" charset="2"/>
              </a:rPr>
              <a:t></a:t>
            </a:r>
            <a:r>
              <a:rPr lang="zh-TW" altLang="en-US" sz="1600" dirty="0">
                <a:sym typeface="Wingdings" panose="05000000000000000000" pitchFamily="2" charset="2"/>
              </a:rPr>
              <a:t>延長綠燈</a:t>
            </a:r>
            <a:endParaRPr lang="en-US" altLang="zh-TW" sz="1600" dirty="0">
              <a:sym typeface="Wingdings" panose="05000000000000000000" pitchFamily="2" charset="2"/>
            </a:endParaRPr>
          </a:p>
          <a:p>
            <a:pPr marL="285750" indent="-285750">
              <a:buFont typeface="Arial" panose="020B0604020202020204" pitchFamily="34" charset="0"/>
              <a:buChar char="•"/>
            </a:pPr>
            <a:r>
              <a:rPr lang="zh-TW" altLang="en-US" sz="1600" dirty="0">
                <a:sym typeface="Wingdings" panose="05000000000000000000" pitchFamily="2" charset="2"/>
              </a:rPr>
              <a:t>長車間距：車流密度低</a:t>
            </a:r>
            <a:r>
              <a:rPr lang="en-US" altLang="zh-TW" sz="1600" dirty="0">
                <a:sym typeface="Wingdings" panose="05000000000000000000" pitchFamily="2" charset="2"/>
              </a:rPr>
              <a:t></a:t>
            </a:r>
            <a:r>
              <a:rPr lang="zh-TW" altLang="en-US" sz="1600" dirty="0">
                <a:sym typeface="Wingdings" panose="05000000000000000000" pitchFamily="2" charset="2"/>
              </a:rPr>
              <a:t>車間距高於門檻值即切換時相</a:t>
            </a:r>
            <a:endParaRPr lang="zh-TW" altLang="en-US" sz="1600" dirty="0"/>
          </a:p>
        </p:txBody>
      </p:sp>
      <p:sp>
        <p:nvSpPr>
          <p:cNvPr id="131" name="矩形 130">
            <a:extLst>
              <a:ext uri="{FF2B5EF4-FFF2-40B4-BE49-F238E27FC236}">
                <a16:creationId xmlns:a16="http://schemas.microsoft.com/office/drawing/2014/main" id="{9FD4E3D0-B847-6401-8E1E-9EC85184ACE5}"/>
              </a:ext>
            </a:extLst>
          </p:cNvPr>
          <p:cNvSpPr/>
          <p:nvPr/>
        </p:nvSpPr>
        <p:spPr>
          <a:xfrm>
            <a:off x="5604160" y="1146905"/>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控制邏輯</a:t>
            </a:r>
          </a:p>
        </p:txBody>
      </p:sp>
      <p:sp>
        <p:nvSpPr>
          <p:cNvPr id="133" name="矩形 132">
            <a:extLst>
              <a:ext uri="{FF2B5EF4-FFF2-40B4-BE49-F238E27FC236}">
                <a16:creationId xmlns:a16="http://schemas.microsoft.com/office/drawing/2014/main" id="{D57E3EC9-778C-3ADB-7887-C45AAA2EF075}"/>
              </a:ext>
            </a:extLst>
          </p:cNvPr>
          <p:cNvSpPr/>
          <p:nvPr/>
        </p:nvSpPr>
        <p:spPr>
          <a:xfrm>
            <a:off x="5604160" y="4247428"/>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效益 </a:t>
            </a:r>
            <a:r>
              <a:rPr lang="en-US" altLang="zh-TW" sz="1400" dirty="0">
                <a:solidFill>
                  <a:schemeClr val="tx1"/>
                </a:solidFill>
              </a:rPr>
              <a:t>(</a:t>
            </a:r>
            <a:r>
              <a:rPr lang="zh-TW" altLang="en-US" sz="1400" dirty="0">
                <a:solidFill>
                  <a:schemeClr val="tx1"/>
                </a:solidFill>
              </a:rPr>
              <a:t>官方提供數據</a:t>
            </a:r>
            <a:r>
              <a:rPr lang="en-US" altLang="zh-TW" sz="1400" dirty="0">
                <a:solidFill>
                  <a:schemeClr val="tx1"/>
                </a:solidFill>
              </a:rPr>
              <a:t>)</a:t>
            </a:r>
            <a:endParaRPr lang="zh-TW" altLang="en-US" sz="1400" dirty="0">
              <a:solidFill>
                <a:schemeClr val="tx1"/>
              </a:solidFill>
            </a:endParaRPr>
          </a:p>
        </p:txBody>
      </p:sp>
      <p:pic>
        <p:nvPicPr>
          <p:cNvPr id="142" name="圖片 141">
            <a:extLst>
              <a:ext uri="{FF2B5EF4-FFF2-40B4-BE49-F238E27FC236}">
                <a16:creationId xmlns:a16="http://schemas.microsoft.com/office/drawing/2014/main" id="{BF358F8E-2998-2594-43D5-78CD7E42B6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0504" y="4876497"/>
            <a:ext cx="1152000" cy="1152000"/>
          </a:xfrm>
          <a:prstGeom prst="rect">
            <a:avLst/>
          </a:prstGeom>
        </p:spPr>
      </p:pic>
      <p:pic>
        <p:nvPicPr>
          <p:cNvPr id="143" name="圖片 142">
            <a:extLst>
              <a:ext uri="{FF2B5EF4-FFF2-40B4-BE49-F238E27FC236}">
                <a16:creationId xmlns:a16="http://schemas.microsoft.com/office/drawing/2014/main" id="{DA4BEA1E-CC7E-3819-4D58-A05C4BA967F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551231" y="5359054"/>
            <a:ext cx="1152000" cy="1152000"/>
          </a:xfrm>
          <a:prstGeom prst="rect">
            <a:avLst/>
          </a:prstGeom>
        </p:spPr>
      </p:pic>
      <p:pic>
        <p:nvPicPr>
          <p:cNvPr id="144" name="圖片 143">
            <a:extLst>
              <a:ext uri="{FF2B5EF4-FFF2-40B4-BE49-F238E27FC236}">
                <a16:creationId xmlns:a16="http://schemas.microsoft.com/office/drawing/2014/main" id="{66603418-ACEA-F7FF-999C-74234B2D9CD5}"/>
              </a:ext>
            </a:extLst>
          </p:cNvPr>
          <p:cNvPicPr>
            <a:picLocks noChangeAspect="1"/>
          </p:cNvPicPr>
          <p:nvPr/>
        </p:nvPicPr>
        <p:blipFill>
          <a:blip r:embed="rId6" cstate="screen">
            <a:biLevel thresh="50000"/>
            <a:extLst>
              <a:ext uri="{28A0092B-C50C-407E-A947-70E740481C1C}">
                <a14:useLocalDpi xmlns:a14="http://schemas.microsoft.com/office/drawing/2010/main"/>
              </a:ext>
            </a:extLst>
          </a:blip>
          <a:stretch>
            <a:fillRect/>
          </a:stretch>
        </p:blipFill>
        <p:spPr>
          <a:xfrm>
            <a:off x="7538866" y="4876497"/>
            <a:ext cx="1152000" cy="1152000"/>
          </a:xfrm>
          <a:prstGeom prst="rect">
            <a:avLst/>
          </a:prstGeom>
        </p:spPr>
      </p:pic>
      <p:sp>
        <p:nvSpPr>
          <p:cNvPr id="145" name="文字方塊 144">
            <a:extLst>
              <a:ext uri="{FF2B5EF4-FFF2-40B4-BE49-F238E27FC236}">
                <a16:creationId xmlns:a16="http://schemas.microsoft.com/office/drawing/2014/main" id="{8DAB4D92-9765-3EAE-21D0-ACE3476A62DC}"/>
              </a:ext>
            </a:extLst>
          </p:cNvPr>
          <p:cNvSpPr txBox="1"/>
          <p:nvPr/>
        </p:nvSpPr>
        <p:spPr>
          <a:xfrm>
            <a:off x="5600502" y="6028497"/>
            <a:ext cx="1152001" cy="338554"/>
          </a:xfrm>
          <a:prstGeom prst="rect">
            <a:avLst/>
          </a:prstGeom>
          <a:noFill/>
        </p:spPr>
        <p:txBody>
          <a:bodyPr wrap="square" rtlCol="0">
            <a:spAutoFit/>
          </a:bodyPr>
          <a:lstStyle/>
          <a:p>
            <a:pPr algn="ctr"/>
            <a:r>
              <a:rPr lang="zh-TW" altLang="en-US" sz="1600" dirty="0"/>
              <a:t>旅行時間</a:t>
            </a:r>
          </a:p>
        </p:txBody>
      </p:sp>
      <p:sp>
        <p:nvSpPr>
          <p:cNvPr id="146" name="文字方塊 145">
            <a:extLst>
              <a:ext uri="{FF2B5EF4-FFF2-40B4-BE49-F238E27FC236}">
                <a16:creationId xmlns:a16="http://schemas.microsoft.com/office/drawing/2014/main" id="{6AA4BF9E-9F52-7350-0973-F9D993F48BB7}"/>
              </a:ext>
            </a:extLst>
          </p:cNvPr>
          <p:cNvSpPr txBox="1"/>
          <p:nvPr/>
        </p:nvSpPr>
        <p:spPr>
          <a:xfrm>
            <a:off x="7538865" y="6028497"/>
            <a:ext cx="1152001" cy="338554"/>
          </a:xfrm>
          <a:prstGeom prst="rect">
            <a:avLst/>
          </a:prstGeom>
          <a:noFill/>
        </p:spPr>
        <p:txBody>
          <a:bodyPr wrap="square" rtlCol="0">
            <a:spAutoFit/>
          </a:bodyPr>
          <a:lstStyle/>
          <a:p>
            <a:pPr algn="ctr"/>
            <a:r>
              <a:rPr lang="zh-TW" altLang="en-US" sz="1600" dirty="0"/>
              <a:t>停等次數</a:t>
            </a:r>
          </a:p>
        </p:txBody>
      </p:sp>
      <p:sp>
        <p:nvSpPr>
          <p:cNvPr id="147" name="文字方塊 146">
            <a:extLst>
              <a:ext uri="{FF2B5EF4-FFF2-40B4-BE49-F238E27FC236}">
                <a16:creationId xmlns:a16="http://schemas.microsoft.com/office/drawing/2014/main" id="{7811DF8C-6B7A-5810-71B4-B444872B0B1F}"/>
              </a:ext>
            </a:extLst>
          </p:cNvPr>
          <p:cNvSpPr txBox="1"/>
          <p:nvPr/>
        </p:nvSpPr>
        <p:spPr>
          <a:xfrm>
            <a:off x="12551230" y="6511054"/>
            <a:ext cx="1152001" cy="307777"/>
          </a:xfrm>
          <a:prstGeom prst="rect">
            <a:avLst/>
          </a:prstGeom>
          <a:noFill/>
        </p:spPr>
        <p:txBody>
          <a:bodyPr wrap="square" rtlCol="0">
            <a:spAutoFit/>
          </a:bodyPr>
          <a:lstStyle/>
          <a:p>
            <a:pPr algn="ctr"/>
            <a:r>
              <a:rPr lang="zh-TW" altLang="en-US" sz="1400" dirty="0"/>
              <a:t>延滯時間</a:t>
            </a:r>
          </a:p>
        </p:txBody>
      </p:sp>
      <p:sp>
        <p:nvSpPr>
          <p:cNvPr id="148" name="箭號: 向下 147">
            <a:extLst>
              <a:ext uri="{FF2B5EF4-FFF2-40B4-BE49-F238E27FC236}">
                <a16:creationId xmlns:a16="http://schemas.microsoft.com/office/drawing/2014/main" id="{1D7CFB34-E4C6-6AFB-BD08-D871E3D818BA}"/>
              </a:ext>
            </a:extLst>
          </p:cNvPr>
          <p:cNvSpPr/>
          <p:nvPr/>
        </p:nvSpPr>
        <p:spPr>
          <a:xfrm>
            <a:off x="6657038" y="573919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箭號: 向下 148">
            <a:extLst>
              <a:ext uri="{FF2B5EF4-FFF2-40B4-BE49-F238E27FC236}">
                <a16:creationId xmlns:a16="http://schemas.microsoft.com/office/drawing/2014/main" id="{79D64D27-1AE5-CAFD-617D-D2ABCBBD72B8}"/>
              </a:ext>
            </a:extLst>
          </p:cNvPr>
          <p:cNvSpPr/>
          <p:nvPr/>
        </p:nvSpPr>
        <p:spPr>
          <a:xfrm>
            <a:off x="8534264" y="573919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箭號: 向下 149">
            <a:extLst>
              <a:ext uri="{FF2B5EF4-FFF2-40B4-BE49-F238E27FC236}">
                <a16:creationId xmlns:a16="http://schemas.microsoft.com/office/drawing/2014/main" id="{FAD6E3FE-4E73-A028-E22C-34C34FA8D244}"/>
              </a:ext>
            </a:extLst>
          </p:cNvPr>
          <p:cNvSpPr/>
          <p:nvPr/>
        </p:nvSpPr>
        <p:spPr>
          <a:xfrm>
            <a:off x="13550109" y="6221747"/>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文字方塊 150">
            <a:extLst>
              <a:ext uri="{FF2B5EF4-FFF2-40B4-BE49-F238E27FC236}">
                <a16:creationId xmlns:a16="http://schemas.microsoft.com/office/drawing/2014/main" id="{A62A13B9-836E-AF37-7B5C-4AC780DA176E}"/>
              </a:ext>
            </a:extLst>
          </p:cNvPr>
          <p:cNvSpPr txBox="1"/>
          <p:nvPr/>
        </p:nvSpPr>
        <p:spPr>
          <a:xfrm>
            <a:off x="6739109" y="551387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28%</a:t>
            </a:r>
            <a:endParaRPr lang="zh-TW" altLang="en-US" sz="2400" b="1" dirty="0">
              <a:solidFill>
                <a:schemeClr val="accent5">
                  <a:lumMod val="50000"/>
                </a:schemeClr>
              </a:solidFill>
            </a:endParaRPr>
          </a:p>
        </p:txBody>
      </p:sp>
      <p:sp>
        <p:nvSpPr>
          <p:cNvPr id="152" name="文字方塊 151">
            <a:extLst>
              <a:ext uri="{FF2B5EF4-FFF2-40B4-BE49-F238E27FC236}">
                <a16:creationId xmlns:a16="http://schemas.microsoft.com/office/drawing/2014/main" id="{06C2FC57-C4DC-9ED6-B723-AD37DC722696}"/>
              </a:ext>
            </a:extLst>
          </p:cNvPr>
          <p:cNvSpPr txBox="1"/>
          <p:nvPr/>
        </p:nvSpPr>
        <p:spPr>
          <a:xfrm>
            <a:off x="8610825" y="551387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25%</a:t>
            </a:r>
            <a:endParaRPr lang="zh-TW" altLang="en-US" sz="2400" b="1" dirty="0">
              <a:solidFill>
                <a:schemeClr val="accent5">
                  <a:lumMod val="50000"/>
                </a:schemeClr>
              </a:solidFill>
            </a:endParaRPr>
          </a:p>
        </p:txBody>
      </p:sp>
      <p:sp>
        <p:nvSpPr>
          <p:cNvPr id="26" name="文字方塊 25">
            <a:extLst>
              <a:ext uri="{FF2B5EF4-FFF2-40B4-BE49-F238E27FC236}">
                <a16:creationId xmlns:a16="http://schemas.microsoft.com/office/drawing/2014/main" id="{059FA39A-2421-61E3-82AA-192DD88097E4}"/>
              </a:ext>
            </a:extLst>
          </p:cNvPr>
          <p:cNvSpPr txBox="1"/>
          <p:nvPr/>
        </p:nvSpPr>
        <p:spPr>
          <a:xfrm>
            <a:off x="1609635" y="5296652"/>
            <a:ext cx="660758" cy="369332"/>
          </a:xfrm>
          <a:prstGeom prst="rect">
            <a:avLst/>
          </a:prstGeom>
          <a:noFill/>
        </p:spPr>
        <p:txBody>
          <a:bodyPr wrap="none" rtlCol="0">
            <a:spAutoFit/>
          </a:bodyPr>
          <a:lstStyle/>
          <a:p>
            <a:r>
              <a:rPr lang="en-US" altLang="zh-TW" dirty="0">
                <a:solidFill>
                  <a:srgbClr val="FF0000"/>
                </a:solidFill>
              </a:rPr>
              <a:t>4.5m</a:t>
            </a:r>
            <a:endParaRPr lang="zh-TW" altLang="en-US" dirty="0">
              <a:solidFill>
                <a:srgbClr val="FF0000"/>
              </a:solidFill>
            </a:endParaRPr>
          </a:p>
        </p:txBody>
      </p:sp>
      <p:sp>
        <p:nvSpPr>
          <p:cNvPr id="156" name="文字方塊 155">
            <a:extLst>
              <a:ext uri="{FF2B5EF4-FFF2-40B4-BE49-F238E27FC236}">
                <a16:creationId xmlns:a16="http://schemas.microsoft.com/office/drawing/2014/main" id="{71CF8F24-0F2E-9476-E29D-A4085CCE887C}"/>
              </a:ext>
            </a:extLst>
          </p:cNvPr>
          <p:cNvSpPr txBox="1"/>
          <p:nvPr/>
        </p:nvSpPr>
        <p:spPr>
          <a:xfrm>
            <a:off x="9678241" y="4817826"/>
            <a:ext cx="1780334" cy="1384995"/>
          </a:xfrm>
          <a:prstGeom prst="rect">
            <a:avLst/>
          </a:prstGeom>
          <a:noFill/>
        </p:spPr>
        <p:txBody>
          <a:bodyPr wrap="square" rtlCol="0">
            <a:spAutoFit/>
          </a:bodyPr>
          <a:lstStyle/>
          <a:p>
            <a:r>
              <a:rPr lang="zh-TW" altLang="en-US" sz="1400" dirty="0"/>
              <a:t>其他效益：</a:t>
            </a:r>
            <a:endParaRPr lang="en-US" altLang="zh-TW" sz="1400" dirty="0"/>
          </a:p>
          <a:p>
            <a:pPr marL="285750" indent="-285750">
              <a:buFont typeface="Arial" panose="020B0604020202020204" pitchFamily="34" charset="0"/>
              <a:buChar char="•"/>
            </a:pPr>
            <a:r>
              <a:rPr lang="zh-TW" altLang="en-US" sz="1400" dirty="0"/>
              <a:t>油耗</a:t>
            </a:r>
            <a:r>
              <a:rPr lang="en-US" altLang="zh-TW" sz="1400" dirty="0"/>
              <a:t>-12%</a:t>
            </a:r>
          </a:p>
          <a:p>
            <a:pPr marL="285750" indent="-285750">
              <a:buFont typeface="Arial" panose="020B0604020202020204" pitchFamily="34" charset="0"/>
              <a:buChar char="•"/>
            </a:pPr>
            <a:r>
              <a:rPr lang="zh-TW" altLang="en-US" sz="1400" dirty="0"/>
              <a:t>排放</a:t>
            </a:r>
            <a:r>
              <a:rPr lang="en-US" altLang="zh-TW" sz="1400" dirty="0"/>
              <a:t>-15%</a:t>
            </a:r>
          </a:p>
          <a:p>
            <a:pPr marL="742950" lvl="1" indent="-285750">
              <a:buFont typeface="Arial" panose="020B0604020202020204" pitchFamily="34" charset="0"/>
              <a:buChar char="•"/>
            </a:pPr>
            <a:r>
              <a:rPr lang="en-US" altLang="zh-TW" sz="1400" dirty="0"/>
              <a:t>CO</a:t>
            </a:r>
            <a:r>
              <a:rPr lang="en-US" altLang="zh-TW" sz="800" dirty="0"/>
              <a:t>2  </a:t>
            </a:r>
            <a:r>
              <a:rPr lang="en-US" altLang="zh-TW" sz="1400" dirty="0"/>
              <a:t>-6%</a:t>
            </a:r>
          </a:p>
          <a:p>
            <a:pPr marL="742950" lvl="1" indent="-285750">
              <a:buFont typeface="Arial" panose="020B0604020202020204" pitchFamily="34" charset="0"/>
              <a:buChar char="•"/>
            </a:pPr>
            <a:r>
              <a:rPr lang="en-US" altLang="zh-TW" sz="1400" dirty="0"/>
              <a:t>NO  -5%</a:t>
            </a:r>
          </a:p>
          <a:p>
            <a:pPr marL="742950" lvl="1" indent="-285750">
              <a:buFont typeface="Arial" panose="020B0604020202020204" pitchFamily="34" charset="0"/>
              <a:buChar char="•"/>
            </a:pPr>
            <a:r>
              <a:rPr lang="en-US" altLang="zh-TW" sz="1400" dirty="0"/>
              <a:t>PM</a:t>
            </a:r>
            <a:r>
              <a:rPr lang="en-US" altLang="zh-TW" sz="800" dirty="0"/>
              <a:t>10</a:t>
            </a:r>
            <a:r>
              <a:rPr lang="en-US" altLang="zh-TW" sz="1400" dirty="0"/>
              <a:t> -10%</a:t>
            </a:r>
            <a:endParaRPr lang="zh-TW" altLang="en-US" sz="1400" dirty="0"/>
          </a:p>
        </p:txBody>
      </p:sp>
      <p:pic>
        <p:nvPicPr>
          <p:cNvPr id="157" name="圖片 156">
            <a:extLst>
              <a:ext uri="{FF2B5EF4-FFF2-40B4-BE49-F238E27FC236}">
                <a16:creationId xmlns:a16="http://schemas.microsoft.com/office/drawing/2014/main" id="{C99B808B-2DE5-1848-ACF4-F497FB17FBB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174834" y="2591826"/>
            <a:ext cx="7017166" cy="1082565"/>
          </a:xfrm>
          <a:prstGeom prst="rect">
            <a:avLst/>
          </a:prstGeom>
        </p:spPr>
      </p:pic>
      <p:cxnSp>
        <p:nvCxnSpPr>
          <p:cNvPr id="158" name="直線接點 157">
            <a:extLst>
              <a:ext uri="{FF2B5EF4-FFF2-40B4-BE49-F238E27FC236}">
                <a16:creationId xmlns:a16="http://schemas.microsoft.com/office/drawing/2014/main" id="{9248E34F-C49F-EBAE-1D7A-0BA752752C96}"/>
              </a:ext>
            </a:extLst>
          </p:cNvPr>
          <p:cNvCxnSpPr>
            <a:cxnSpLocks/>
          </p:cNvCxnSpPr>
          <p:nvPr/>
        </p:nvCxnSpPr>
        <p:spPr>
          <a:xfrm>
            <a:off x="7538865" y="3685047"/>
            <a:ext cx="2139376" cy="0"/>
          </a:xfrm>
          <a:prstGeom prst="line">
            <a:avLst/>
          </a:prstGeom>
          <a:ln>
            <a:solidFill>
              <a:schemeClr val="tx1"/>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59" name="文字方塊 158">
            <a:extLst>
              <a:ext uri="{FF2B5EF4-FFF2-40B4-BE49-F238E27FC236}">
                <a16:creationId xmlns:a16="http://schemas.microsoft.com/office/drawing/2014/main" id="{1EEE2CE6-602A-D560-5A2C-C4AFA34BE905}"/>
              </a:ext>
            </a:extLst>
          </p:cNvPr>
          <p:cNvSpPr txBox="1"/>
          <p:nvPr/>
        </p:nvSpPr>
        <p:spPr>
          <a:xfrm>
            <a:off x="8169971" y="3314450"/>
            <a:ext cx="877163" cy="369332"/>
          </a:xfrm>
          <a:prstGeom prst="rect">
            <a:avLst/>
          </a:prstGeom>
          <a:noFill/>
        </p:spPr>
        <p:txBody>
          <a:bodyPr wrap="none" rtlCol="0">
            <a:spAutoFit/>
          </a:bodyPr>
          <a:lstStyle/>
          <a:p>
            <a:r>
              <a:rPr lang="zh-TW" altLang="en-US" dirty="0"/>
              <a:t>車間距</a:t>
            </a:r>
          </a:p>
        </p:txBody>
      </p:sp>
    </p:spTree>
    <p:extLst>
      <p:ext uri="{BB962C8B-B14F-4D97-AF65-F5344CB8AC3E}">
        <p14:creationId xmlns:p14="http://schemas.microsoft.com/office/powerpoint/2010/main" val="1413288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5B17A5-1A0A-51B1-094C-CD27FC2ACA1F}"/>
              </a:ext>
            </a:extLst>
          </p:cNvPr>
          <p:cNvSpPr>
            <a:spLocks noGrp="1"/>
          </p:cNvSpPr>
          <p:nvPr>
            <p:ph type="title"/>
          </p:nvPr>
        </p:nvSpPr>
        <p:spPr/>
        <p:txBody>
          <a:bodyPr/>
          <a:lstStyle/>
          <a:p>
            <a:r>
              <a:rPr lang="en-US" altLang="zh-TW" dirty="0"/>
              <a:t>Surtrac</a:t>
            </a:r>
            <a:r>
              <a:rPr lang="zh-TW" altLang="en-US" dirty="0"/>
              <a:t>透過路段車輛數判斷幹道通行需求</a:t>
            </a:r>
          </a:p>
        </p:txBody>
      </p:sp>
      <p:sp>
        <p:nvSpPr>
          <p:cNvPr id="3" name="投影片編號版面配置區 2">
            <a:extLst>
              <a:ext uri="{FF2B5EF4-FFF2-40B4-BE49-F238E27FC236}">
                <a16:creationId xmlns:a16="http://schemas.microsoft.com/office/drawing/2014/main" id="{C270DDC3-BC1C-D1D4-5F9E-537384146933}"/>
              </a:ext>
            </a:extLst>
          </p:cNvPr>
          <p:cNvSpPr>
            <a:spLocks noGrp="1"/>
          </p:cNvSpPr>
          <p:nvPr>
            <p:ph type="sldNum" sz="quarter" idx="12"/>
          </p:nvPr>
        </p:nvSpPr>
        <p:spPr/>
        <p:txBody>
          <a:bodyPr/>
          <a:lstStyle/>
          <a:p>
            <a:pPr algn="ctr"/>
            <a:fld id="{6E290225-7458-4E5F-AFE5-E142CAAEBF37}" type="slidenum">
              <a:rPr lang="en-US" smtClean="0"/>
              <a:pPr algn="ctr"/>
              <a:t>15</a:t>
            </a:fld>
            <a:endParaRPr lang="en-US"/>
          </a:p>
        </p:txBody>
      </p:sp>
      <p:pic>
        <p:nvPicPr>
          <p:cNvPr id="44" name="圖片 43">
            <a:extLst>
              <a:ext uri="{FF2B5EF4-FFF2-40B4-BE49-F238E27FC236}">
                <a16:creationId xmlns:a16="http://schemas.microsoft.com/office/drawing/2014/main" id="{8DDC8853-F462-749E-80D2-29BA9EA728C2}"/>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l="2721" r="3496"/>
          <a:stretch/>
        </p:blipFill>
        <p:spPr>
          <a:xfrm>
            <a:off x="2078070" y="4607425"/>
            <a:ext cx="842434" cy="323790"/>
          </a:xfrm>
          <a:prstGeom prst="rect">
            <a:avLst/>
          </a:prstGeom>
        </p:spPr>
      </p:pic>
      <p:pic>
        <p:nvPicPr>
          <p:cNvPr id="45" name="圖片 44">
            <a:extLst>
              <a:ext uri="{FF2B5EF4-FFF2-40B4-BE49-F238E27FC236}">
                <a16:creationId xmlns:a16="http://schemas.microsoft.com/office/drawing/2014/main" id="{31E610F5-D6AC-6AC3-191D-FD0B08BE0368}"/>
              </a:ext>
            </a:extLst>
          </p:cNvPr>
          <p:cNvPicPr>
            <a:picLocks noChangeAspect="1"/>
          </p:cNvPicPr>
          <p:nvPr/>
        </p:nvPicPr>
        <p:blipFill>
          <a:blip r:embed="rId3">
            <a:duotone>
              <a:schemeClr val="bg2">
                <a:shade val="45000"/>
                <a:satMod val="135000"/>
              </a:schemeClr>
              <a:prstClr val="white"/>
            </a:duotone>
          </a:blip>
          <a:stretch>
            <a:fillRect/>
          </a:stretch>
        </p:blipFill>
        <p:spPr>
          <a:xfrm>
            <a:off x="2078069" y="4217936"/>
            <a:ext cx="842435" cy="362001"/>
          </a:xfrm>
          <a:prstGeom prst="rect">
            <a:avLst/>
          </a:prstGeom>
        </p:spPr>
      </p:pic>
      <p:sp>
        <p:nvSpPr>
          <p:cNvPr id="46" name="矩形 45">
            <a:extLst>
              <a:ext uri="{FF2B5EF4-FFF2-40B4-BE49-F238E27FC236}">
                <a16:creationId xmlns:a16="http://schemas.microsoft.com/office/drawing/2014/main" id="{4D740278-BD35-4BB4-C84D-1EE4BBA91648}"/>
              </a:ext>
            </a:extLst>
          </p:cNvPr>
          <p:cNvSpPr/>
          <p:nvPr/>
        </p:nvSpPr>
        <p:spPr>
          <a:xfrm rot="16200000">
            <a:off x="3280429" y="2881233"/>
            <a:ext cx="72000" cy="54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9BEB15E-F969-FF18-C8D3-EC8743E38CD8}"/>
              </a:ext>
            </a:extLst>
          </p:cNvPr>
          <p:cNvSpPr/>
          <p:nvPr/>
        </p:nvSpPr>
        <p:spPr>
          <a:xfrm rot="16200000">
            <a:off x="3812041" y="4781558"/>
            <a:ext cx="72000" cy="54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E1BB87A7-3B15-2BBD-14CC-9EF8672E647A}"/>
              </a:ext>
            </a:extLst>
          </p:cNvPr>
          <p:cNvSpPr/>
          <p:nvPr/>
        </p:nvSpPr>
        <p:spPr>
          <a:xfrm>
            <a:off x="4129888" y="3208706"/>
            <a:ext cx="72000" cy="90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9" name="直線接點 48">
            <a:extLst>
              <a:ext uri="{FF2B5EF4-FFF2-40B4-BE49-F238E27FC236}">
                <a16:creationId xmlns:a16="http://schemas.microsoft.com/office/drawing/2014/main" id="{3E54E3CF-8DD5-3181-B319-08F993A884FC}"/>
              </a:ext>
            </a:extLst>
          </p:cNvPr>
          <p:cNvCxnSpPr>
            <a:cxnSpLocks/>
          </p:cNvCxnSpPr>
          <p:nvPr/>
        </p:nvCxnSpPr>
        <p:spPr>
          <a:xfrm>
            <a:off x="3052927" y="2121546"/>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E20AD85F-AD34-D8A1-E69E-D39FAA5A4861}"/>
              </a:ext>
            </a:extLst>
          </p:cNvPr>
          <p:cNvCxnSpPr>
            <a:cxnSpLocks/>
          </p:cNvCxnSpPr>
          <p:nvPr/>
        </p:nvCxnSpPr>
        <p:spPr>
          <a:xfrm>
            <a:off x="4115250" y="2121547"/>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E9B3D0E6-710D-A453-0558-C1348351B851}"/>
              </a:ext>
            </a:extLst>
          </p:cNvPr>
          <p:cNvCxnSpPr>
            <a:cxnSpLocks/>
          </p:cNvCxnSpPr>
          <p:nvPr/>
        </p:nvCxnSpPr>
        <p:spPr>
          <a:xfrm>
            <a:off x="3052927" y="5011393"/>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68A733C-B696-F727-6BE0-2129C6AC5AB2}"/>
              </a:ext>
            </a:extLst>
          </p:cNvPr>
          <p:cNvCxnSpPr>
            <a:cxnSpLocks/>
          </p:cNvCxnSpPr>
          <p:nvPr/>
        </p:nvCxnSpPr>
        <p:spPr>
          <a:xfrm>
            <a:off x="4115250" y="5011394"/>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941D4AED-2483-E45C-6433-E51222EF99D9}"/>
              </a:ext>
            </a:extLst>
          </p:cNvPr>
          <p:cNvCxnSpPr>
            <a:cxnSpLocks/>
          </p:cNvCxnSpPr>
          <p:nvPr/>
        </p:nvCxnSpPr>
        <p:spPr>
          <a:xfrm rot="5400000">
            <a:off x="4656528" y="2662832"/>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AB72F0AD-EFDE-34D5-D808-1B70D3A424B8}"/>
              </a:ext>
            </a:extLst>
          </p:cNvPr>
          <p:cNvCxnSpPr>
            <a:cxnSpLocks/>
          </p:cNvCxnSpPr>
          <p:nvPr/>
        </p:nvCxnSpPr>
        <p:spPr>
          <a:xfrm rot="5400000">
            <a:off x="4656529" y="4470114"/>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F9D399C9-E955-4134-E194-0ADCFB8B1F05}"/>
              </a:ext>
            </a:extLst>
          </p:cNvPr>
          <p:cNvSpPr/>
          <p:nvPr/>
        </p:nvSpPr>
        <p:spPr>
          <a:xfrm>
            <a:off x="2975092" y="4121781"/>
            <a:ext cx="72000" cy="90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接點 55">
            <a:extLst>
              <a:ext uri="{FF2B5EF4-FFF2-40B4-BE49-F238E27FC236}">
                <a16:creationId xmlns:a16="http://schemas.microsoft.com/office/drawing/2014/main" id="{C3A31A19-6CF0-4D7F-93DA-C29663FEA68B}"/>
              </a:ext>
            </a:extLst>
          </p:cNvPr>
          <p:cNvCxnSpPr>
            <a:cxnSpLocks/>
          </p:cNvCxnSpPr>
          <p:nvPr/>
        </p:nvCxnSpPr>
        <p:spPr>
          <a:xfrm rot="5400000">
            <a:off x="728037" y="3024112"/>
            <a:ext cx="0" cy="360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28AA79DA-2629-44FB-0F12-9C8F6D6B79A5}"/>
              </a:ext>
            </a:extLst>
          </p:cNvPr>
          <p:cNvCxnSpPr>
            <a:cxnSpLocks/>
          </p:cNvCxnSpPr>
          <p:nvPr/>
        </p:nvCxnSpPr>
        <p:spPr>
          <a:xfrm rot="5400000">
            <a:off x="728038" y="4831394"/>
            <a:ext cx="0" cy="360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2D7302D5-0F7C-F61B-6038-8689B9BE19EA}"/>
              </a:ext>
            </a:extLst>
          </p:cNvPr>
          <p:cNvCxnSpPr>
            <a:cxnSpLocks/>
          </p:cNvCxnSpPr>
          <p:nvPr/>
        </p:nvCxnSpPr>
        <p:spPr>
          <a:xfrm rot="5400000">
            <a:off x="1429079" y="2662830"/>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8582EE70-4C31-3457-20E4-26F18B87EE70}"/>
              </a:ext>
            </a:extLst>
          </p:cNvPr>
          <p:cNvCxnSpPr>
            <a:cxnSpLocks/>
          </p:cNvCxnSpPr>
          <p:nvPr/>
        </p:nvCxnSpPr>
        <p:spPr>
          <a:xfrm rot="5400000">
            <a:off x="1429080" y="4470112"/>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DDB9DF31-3FDF-1488-543B-4D2DCEC41E4A}"/>
              </a:ext>
            </a:extLst>
          </p:cNvPr>
          <p:cNvCxnSpPr>
            <a:cxnSpLocks/>
          </p:cNvCxnSpPr>
          <p:nvPr/>
        </p:nvCxnSpPr>
        <p:spPr>
          <a:xfrm rot="5400000">
            <a:off x="2511644" y="2662831"/>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F54BECDD-013E-D4B6-A6C9-D9ADC1EB461E}"/>
              </a:ext>
            </a:extLst>
          </p:cNvPr>
          <p:cNvCxnSpPr>
            <a:cxnSpLocks/>
          </p:cNvCxnSpPr>
          <p:nvPr/>
        </p:nvCxnSpPr>
        <p:spPr>
          <a:xfrm rot="5400000">
            <a:off x="2511645" y="4470113"/>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C01015EF-28C6-71C6-227F-91385A3E952E}"/>
              </a:ext>
            </a:extLst>
          </p:cNvPr>
          <p:cNvCxnSpPr>
            <a:cxnSpLocks/>
          </p:cNvCxnSpPr>
          <p:nvPr/>
        </p:nvCxnSpPr>
        <p:spPr>
          <a:xfrm rot="5400000">
            <a:off x="4656529" y="3574010"/>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197F5125-845D-2440-D770-EB0EC89188A0}"/>
              </a:ext>
            </a:extLst>
          </p:cNvPr>
          <p:cNvCxnSpPr>
            <a:cxnSpLocks/>
          </p:cNvCxnSpPr>
          <p:nvPr/>
        </p:nvCxnSpPr>
        <p:spPr>
          <a:xfrm>
            <a:off x="3575480" y="2121545"/>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9D3A0513-F961-F50F-ED5E-15BE3FE8C618}"/>
              </a:ext>
            </a:extLst>
          </p:cNvPr>
          <p:cNvCxnSpPr>
            <a:cxnSpLocks/>
          </p:cNvCxnSpPr>
          <p:nvPr/>
        </p:nvCxnSpPr>
        <p:spPr>
          <a:xfrm>
            <a:off x="3575480" y="5011390"/>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65" name="圖片 64">
            <a:extLst>
              <a:ext uri="{FF2B5EF4-FFF2-40B4-BE49-F238E27FC236}">
                <a16:creationId xmlns:a16="http://schemas.microsoft.com/office/drawing/2014/main" id="{49F0112B-5960-50B3-5102-6DA140877F9A}"/>
              </a:ext>
            </a:extLst>
          </p:cNvPr>
          <p:cNvPicPr>
            <a:picLocks noChangeAspect="1"/>
          </p:cNvPicPr>
          <p:nvPr/>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l="2721" r="3496"/>
          <a:stretch/>
        </p:blipFill>
        <p:spPr>
          <a:xfrm rot="10800000">
            <a:off x="4355377" y="3317135"/>
            <a:ext cx="842434" cy="323790"/>
          </a:xfrm>
          <a:prstGeom prst="rect">
            <a:avLst/>
          </a:prstGeom>
        </p:spPr>
      </p:pic>
      <p:pic>
        <p:nvPicPr>
          <p:cNvPr id="66" name="圖片 65">
            <a:extLst>
              <a:ext uri="{FF2B5EF4-FFF2-40B4-BE49-F238E27FC236}">
                <a16:creationId xmlns:a16="http://schemas.microsoft.com/office/drawing/2014/main" id="{BD6B5B25-C2A6-3921-B28F-26581F21ED30}"/>
              </a:ext>
            </a:extLst>
          </p:cNvPr>
          <p:cNvPicPr>
            <a:picLocks noChangeAspect="1"/>
          </p:cNvPicPr>
          <p:nvPr/>
        </p:nvPicPr>
        <p:blipFill>
          <a:blip r:embed="rId3">
            <a:duotone>
              <a:schemeClr val="bg2">
                <a:shade val="45000"/>
                <a:satMod val="135000"/>
              </a:schemeClr>
              <a:prstClr val="white"/>
            </a:duotone>
          </a:blip>
          <a:stretch>
            <a:fillRect/>
          </a:stretch>
        </p:blipFill>
        <p:spPr>
          <a:xfrm rot="10800000">
            <a:off x="4355376" y="3686432"/>
            <a:ext cx="842435" cy="362001"/>
          </a:xfrm>
          <a:prstGeom prst="rect">
            <a:avLst/>
          </a:prstGeom>
        </p:spPr>
      </p:pic>
      <p:sp>
        <p:nvSpPr>
          <p:cNvPr id="67" name="矩形 66">
            <a:extLst>
              <a:ext uri="{FF2B5EF4-FFF2-40B4-BE49-F238E27FC236}">
                <a16:creationId xmlns:a16="http://schemas.microsoft.com/office/drawing/2014/main" id="{96D92E20-AA86-64D8-AA39-7AEA015C0379}"/>
              </a:ext>
            </a:extLst>
          </p:cNvPr>
          <p:cNvSpPr/>
          <p:nvPr/>
        </p:nvSpPr>
        <p:spPr>
          <a:xfrm>
            <a:off x="1152577" y="4128595"/>
            <a:ext cx="72000" cy="882795"/>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a:extLst>
              <a:ext uri="{FF2B5EF4-FFF2-40B4-BE49-F238E27FC236}">
                <a16:creationId xmlns:a16="http://schemas.microsoft.com/office/drawing/2014/main" id="{1A38C60D-8D31-7317-0FEA-88EEBE9AD791}"/>
              </a:ext>
            </a:extLst>
          </p:cNvPr>
          <p:cNvSpPr/>
          <p:nvPr/>
        </p:nvSpPr>
        <p:spPr>
          <a:xfrm>
            <a:off x="2884504" y="4128595"/>
            <a:ext cx="72000" cy="882795"/>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7BEDDE3F-B361-948C-4842-B5D3F5CD9C90}"/>
              </a:ext>
            </a:extLst>
          </p:cNvPr>
          <p:cNvSpPr/>
          <p:nvPr/>
        </p:nvSpPr>
        <p:spPr>
          <a:xfrm>
            <a:off x="4234450" y="3218939"/>
            <a:ext cx="72000" cy="900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2" name="圖片 71">
            <a:extLst>
              <a:ext uri="{FF2B5EF4-FFF2-40B4-BE49-F238E27FC236}">
                <a16:creationId xmlns:a16="http://schemas.microsoft.com/office/drawing/2014/main" id="{97C77B49-E6C8-B40D-793D-AD51572B7DF4}"/>
              </a:ext>
            </a:extLst>
          </p:cNvPr>
          <p:cNvPicPr>
            <a:picLocks noChangeAspect="1"/>
          </p:cNvPicPr>
          <p:nvPr/>
        </p:nvPicPr>
        <p:blipFill rotWithShape="1">
          <a:blip r:embed="rId4"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74490" y="4607425"/>
            <a:ext cx="533848" cy="323790"/>
          </a:xfrm>
          <a:prstGeom prst="rect">
            <a:avLst/>
          </a:prstGeom>
        </p:spPr>
      </p:pic>
      <p:sp>
        <p:nvSpPr>
          <p:cNvPr id="73" name="矩形 72">
            <a:extLst>
              <a:ext uri="{FF2B5EF4-FFF2-40B4-BE49-F238E27FC236}">
                <a16:creationId xmlns:a16="http://schemas.microsoft.com/office/drawing/2014/main" id="{E61B5017-CDE7-2862-519A-3CA3688B6523}"/>
              </a:ext>
            </a:extLst>
          </p:cNvPr>
          <p:cNvSpPr/>
          <p:nvPr/>
        </p:nvSpPr>
        <p:spPr>
          <a:xfrm rot="16200000">
            <a:off x="3819157" y="4902075"/>
            <a:ext cx="72000" cy="504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文字方塊 74">
            <a:extLst>
              <a:ext uri="{FF2B5EF4-FFF2-40B4-BE49-F238E27FC236}">
                <a16:creationId xmlns:a16="http://schemas.microsoft.com/office/drawing/2014/main" id="{997DDBD1-C20E-5EB5-1A73-B353DF3271D4}"/>
              </a:ext>
            </a:extLst>
          </p:cNvPr>
          <p:cNvSpPr txBox="1"/>
          <p:nvPr/>
        </p:nvSpPr>
        <p:spPr>
          <a:xfrm>
            <a:off x="1653576" y="5070822"/>
            <a:ext cx="718466" cy="369332"/>
          </a:xfrm>
          <a:prstGeom prst="rect">
            <a:avLst/>
          </a:prstGeom>
          <a:noFill/>
        </p:spPr>
        <p:txBody>
          <a:bodyPr wrap="none" rtlCol="0">
            <a:spAutoFit/>
          </a:bodyPr>
          <a:lstStyle/>
          <a:p>
            <a:r>
              <a:rPr lang="en-US" altLang="zh-TW" dirty="0">
                <a:solidFill>
                  <a:srgbClr val="FF0000"/>
                </a:solidFill>
              </a:rPr>
              <a:t>90m+</a:t>
            </a:r>
            <a:endParaRPr lang="zh-TW" altLang="en-US" dirty="0">
              <a:solidFill>
                <a:srgbClr val="FF0000"/>
              </a:solidFill>
            </a:endParaRPr>
          </a:p>
        </p:txBody>
      </p:sp>
      <p:cxnSp>
        <p:nvCxnSpPr>
          <p:cNvPr id="76" name="直線接點 75">
            <a:extLst>
              <a:ext uri="{FF2B5EF4-FFF2-40B4-BE49-F238E27FC236}">
                <a16:creationId xmlns:a16="http://schemas.microsoft.com/office/drawing/2014/main" id="{C95EE149-2A62-AF10-A718-BC787C211CF1}"/>
              </a:ext>
            </a:extLst>
          </p:cNvPr>
          <p:cNvCxnSpPr>
            <a:cxnSpLocks/>
          </p:cNvCxnSpPr>
          <p:nvPr/>
        </p:nvCxnSpPr>
        <p:spPr>
          <a:xfrm>
            <a:off x="1188577" y="5070822"/>
            <a:ext cx="1864349" cy="0"/>
          </a:xfrm>
          <a:prstGeom prst="line">
            <a:avLst/>
          </a:prstGeom>
          <a:ln>
            <a:solidFill>
              <a:srgbClr val="FF000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78" name="矩形 77">
            <a:extLst>
              <a:ext uri="{FF2B5EF4-FFF2-40B4-BE49-F238E27FC236}">
                <a16:creationId xmlns:a16="http://schemas.microsoft.com/office/drawing/2014/main" id="{E5370CB9-158D-F8A4-4584-65D19761E68E}"/>
              </a:ext>
            </a:extLst>
          </p:cNvPr>
          <p:cNvSpPr/>
          <p:nvPr/>
        </p:nvSpPr>
        <p:spPr>
          <a:xfrm rot="16200000">
            <a:off x="3290391" y="2801927"/>
            <a:ext cx="72000" cy="504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 name="直線接點 42">
            <a:extLst>
              <a:ext uri="{FF2B5EF4-FFF2-40B4-BE49-F238E27FC236}">
                <a16:creationId xmlns:a16="http://schemas.microsoft.com/office/drawing/2014/main" id="{4EB37D35-46C4-D14F-74FB-CFE3BC81A2B8}"/>
              </a:ext>
            </a:extLst>
          </p:cNvPr>
          <p:cNvCxnSpPr>
            <a:cxnSpLocks/>
          </p:cNvCxnSpPr>
          <p:nvPr/>
        </p:nvCxnSpPr>
        <p:spPr>
          <a:xfrm rot="5400000">
            <a:off x="728037" y="3938211"/>
            <a:ext cx="0" cy="360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F81B02D0-C6A9-D440-04A0-84A96DD99D75}"/>
              </a:ext>
            </a:extLst>
          </p:cNvPr>
          <p:cNvCxnSpPr>
            <a:cxnSpLocks/>
          </p:cNvCxnSpPr>
          <p:nvPr/>
        </p:nvCxnSpPr>
        <p:spPr>
          <a:xfrm rot="5400000">
            <a:off x="1429079" y="3576929"/>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CD7940E5-8BBC-4FAC-B36C-AE050AA750E8}"/>
              </a:ext>
            </a:extLst>
          </p:cNvPr>
          <p:cNvCxnSpPr>
            <a:cxnSpLocks/>
          </p:cNvCxnSpPr>
          <p:nvPr/>
        </p:nvCxnSpPr>
        <p:spPr>
          <a:xfrm rot="5400000">
            <a:off x="2511644" y="3576929"/>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80" name="文字方塊 79">
            <a:extLst>
              <a:ext uri="{FF2B5EF4-FFF2-40B4-BE49-F238E27FC236}">
                <a16:creationId xmlns:a16="http://schemas.microsoft.com/office/drawing/2014/main" id="{8CD3016C-A0CA-456F-C450-D3CAE12F9858}"/>
              </a:ext>
            </a:extLst>
          </p:cNvPr>
          <p:cNvSpPr txBox="1"/>
          <p:nvPr/>
        </p:nvSpPr>
        <p:spPr>
          <a:xfrm>
            <a:off x="895319" y="3475577"/>
            <a:ext cx="1107996" cy="461665"/>
          </a:xfrm>
          <a:prstGeom prst="rect">
            <a:avLst/>
          </a:prstGeom>
          <a:solidFill>
            <a:schemeClr val="bg1"/>
          </a:solidFill>
          <a:ln>
            <a:solidFill>
              <a:schemeClr val="tx1"/>
            </a:solidFill>
          </a:ln>
        </p:spPr>
        <p:txBody>
          <a:bodyPr wrap="none" rtlCol="0">
            <a:spAutoFit/>
          </a:bodyPr>
          <a:lstStyle>
            <a:defPPr>
              <a:defRPr lang="zh-TW"/>
            </a:defPPr>
            <a:lvl1pPr>
              <a:defRPr sz="2400" b="1">
                <a:solidFill>
                  <a:srgbClr val="FF0000"/>
                </a:solidFill>
              </a:defRPr>
            </a:lvl1pPr>
          </a:lstStyle>
          <a:p>
            <a:r>
              <a:rPr lang="zh-TW" altLang="en-US" dirty="0"/>
              <a:t>進入量</a:t>
            </a:r>
            <a:endParaRPr lang="en-US" altLang="zh-TW" dirty="0"/>
          </a:p>
        </p:txBody>
      </p:sp>
      <p:cxnSp>
        <p:nvCxnSpPr>
          <p:cNvPr id="81" name="直線單箭頭接點 80">
            <a:extLst>
              <a:ext uri="{FF2B5EF4-FFF2-40B4-BE49-F238E27FC236}">
                <a16:creationId xmlns:a16="http://schemas.microsoft.com/office/drawing/2014/main" id="{ED067EC6-B97D-7D84-9FC7-92F02F87DE71}"/>
              </a:ext>
            </a:extLst>
          </p:cNvPr>
          <p:cNvCxnSpPr>
            <a:cxnSpLocks/>
            <a:stCxn id="67" idx="0"/>
            <a:endCxn id="80" idx="2"/>
          </p:cNvCxnSpPr>
          <p:nvPr/>
        </p:nvCxnSpPr>
        <p:spPr>
          <a:xfrm flipV="1">
            <a:off x="1188577" y="3937242"/>
            <a:ext cx="260740" cy="1913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EB7DAF6D-C6DA-46AA-CCDB-5D768D2C8341}"/>
              </a:ext>
            </a:extLst>
          </p:cNvPr>
          <p:cNvSpPr txBox="1"/>
          <p:nvPr/>
        </p:nvSpPr>
        <p:spPr>
          <a:xfrm>
            <a:off x="12301195" y="5011390"/>
            <a:ext cx="3873147" cy="584775"/>
          </a:xfrm>
          <a:prstGeom prst="rect">
            <a:avLst/>
          </a:prstGeom>
          <a:solidFill>
            <a:srgbClr val="FFFFFF">
              <a:alpha val="69804"/>
            </a:srgbClr>
          </a:solidFill>
        </p:spPr>
        <p:txBody>
          <a:bodyPr wrap="square" rtlCol="0">
            <a:spAutoFit/>
          </a:bodyPr>
          <a:lstStyle>
            <a:defPPr>
              <a:defRPr lang="zh-TW"/>
            </a:defPPr>
            <a:lvl1pPr marL="285750" indent="-285750">
              <a:buFont typeface="Arial" panose="020B0604020202020204" pitchFamily="34" charset="0"/>
              <a:buChar char="•"/>
              <a:defRPr sz="1600"/>
            </a:lvl1pPr>
          </a:lstStyle>
          <a:p>
            <a:r>
              <a:rPr lang="zh-TW" altLang="en-US" dirty="0"/>
              <a:t>透過</a:t>
            </a:r>
            <a:r>
              <a:rPr lang="zh-TW" altLang="en-US" dirty="0">
                <a:solidFill>
                  <a:srgbClr val="FF0000"/>
                </a:solidFill>
              </a:rPr>
              <a:t>進出路段車輛數</a:t>
            </a:r>
            <a:r>
              <a:rPr lang="zh-TW" altLang="en-US" dirty="0"/>
              <a:t>判斷車隊長度</a:t>
            </a:r>
            <a:endParaRPr lang="en-US" altLang="zh-TW" dirty="0"/>
          </a:p>
          <a:p>
            <a:endParaRPr lang="zh-TW" altLang="en-US" dirty="0"/>
          </a:p>
        </p:txBody>
      </p:sp>
      <p:sp>
        <p:nvSpPr>
          <p:cNvPr id="84" name="文字方塊 83">
            <a:extLst>
              <a:ext uri="{FF2B5EF4-FFF2-40B4-BE49-F238E27FC236}">
                <a16:creationId xmlns:a16="http://schemas.microsoft.com/office/drawing/2014/main" id="{2D8DD17F-B181-72D1-A57B-AE12DBE5D97F}"/>
              </a:ext>
            </a:extLst>
          </p:cNvPr>
          <p:cNvSpPr txBox="1"/>
          <p:nvPr/>
        </p:nvSpPr>
        <p:spPr>
          <a:xfrm>
            <a:off x="2810530" y="3470610"/>
            <a:ext cx="1107996" cy="461665"/>
          </a:xfrm>
          <a:prstGeom prst="rect">
            <a:avLst/>
          </a:prstGeom>
          <a:solidFill>
            <a:schemeClr val="bg1"/>
          </a:solidFill>
          <a:ln>
            <a:solidFill>
              <a:schemeClr val="tx1"/>
            </a:solidFill>
          </a:ln>
        </p:spPr>
        <p:txBody>
          <a:bodyPr wrap="none" rtlCol="0">
            <a:spAutoFit/>
          </a:bodyPr>
          <a:lstStyle>
            <a:defPPr>
              <a:defRPr lang="zh-TW"/>
            </a:defPPr>
            <a:lvl1pPr>
              <a:defRPr sz="2400" b="1">
                <a:solidFill>
                  <a:srgbClr val="FF0000"/>
                </a:solidFill>
              </a:defRPr>
            </a:lvl1pPr>
          </a:lstStyle>
          <a:p>
            <a:r>
              <a:rPr lang="zh-TW" altLang="en-US" dirty="0"/>
              <a:t>離開量</a:t>
            </a:r>
            <a:endParaRPr lang="en-US" altLang="zh-TW" dirty="0"/>
          </a:p>
        </p:txBody>
      </p:sp>
      <p:cxnSp>
        <p:nvCxnSpPr>
          <p:cNvPr id="85" name="直線單箭頭接點 84">
            <a:extLst>
              <a:ext uri="{FF2B5EF4-FFF2-40B4-BE49-F238E27FC236}">
                <a16:creationId xmlns:a16="http://schemas.microsoft.com/office/drawing/2014/main" id="{0D277258-CE4B-CB25-DEA1-94F67C8A7ECC}"/>
              </a:ext>
            </a:extLst>
          </p:cNvPr>
          <p:cNvCxnSpPr>
            <a:cxnSpLocks/>
            <a:stCxn id="70" idx="3"/>
            <a:endCxn id="84" idx="2"/>
          </p:cNvCxnSpPr>
          <p:nvPr/>
        </p:nvCxnSpPr>
        <p:spPr>
          <a:xfrm flipV="1">
            <a:off x="2956504" y="3932275"/>
            <a:ext cx="408024" cy="637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F2AA7BB2-96E9-4974-7573-4BA725065112}"/>
              </a:ext>
            </a:extLst>
          </p:cNvPr>
          <p:cNvCxnSpPr>
            <a:cxnSpLocks/>
            <a:stCxn id="78" idx="1"/>
            <a:endCxn id="84" idx="0"/>
          </p:cNvCxnSpPr>
          <p:nvPr/>
        </p:nvCxnSpPr>
        <p:spPr>
          <a:xfrm>
            <a:off x="3326391" y="3089927"/>
            <a:ext cx="38137" cy="380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9" name="圖片 78">
            <a:extLst>
              <a:ext uri="{FF2B5EF4-FFF2-40B4-BE49-F238E27FC236}">
                <a16:creationId xmlns:a16="http://schemas.microsoft.com/office/drawing/2014/main" id="{5BC3C083-D73A-0584-9DA1-CCE62745D53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301195" y="1869302"/>
            <a:ext cx="4307007" cy="2813661"/>
          </a:xfrm>
          <a:prstGeom prst="rect">
            <a:avLst/>
          </a:prstGeom>
        </p:spPr>
      </p:pic>
      <p:sp>
        <p:nvSpPr>
          <p:cNvPr id="5" name="矩形 4">
            <a:extLst>
              <a:ext uri="{FF2B5EF4-FFF2-40B4-BE49-F238E27FC236}">
                <a16:creationId xmlns:a16="http://schemas.microsoft.com/office/drawing/2014/main" id="{70F27AC4-3B33-DFEC-1584-1040350585F8}"/>
              </a:ext>
            </a:extLst>
          </p:cNvPr>
          <p:cNvSpPr/>
          <p:nvPr/>
        </p:nvSpPr>
        <p:spPr>
          <a:xfrm>
            <a:off x="838201" y="1146905"/>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感測器設置</a:t>
            </a:r>
            <a:r>
              <a:rPr lang="en-US" altLang="zh-TW" b="1" dirty="0">
                <a:solidFill>
                  <a:schemeClr val="tx1"/>
                </a:solidFill>
              </a:rPr>
              <a:t>&amp;</a:t>
            </a:r>
            <a:r>
              <a:rPr lang="zh-TW" altLang="en-US" b="1" dirty="0">
                <a:solidFill>
                  <a:schemeClr val="tx1"/>
                </a:solidFill>
              </a:rPr>
              <a:t>需求參數</a:t>
            </a:r>
          </a:p>
        </p:txBody>
      </p:sp>
      <p:sp>
        <p:nvSpPr>
          <p:cNvPr id="6" name="矩形 5">
            <a:extLst>
              <a:ext uri="{FF2B5EF4-FFF2-40B4-BE49-F238E27FC236}">
                <a16:creationId xmlns:a16="http://schemas.microsoft.com/office/drawing/2014/main" id="{FE04693A-D5EF-1E59-BE03-50E8FECD28AC}"/>
              </a:ext>
            </a:extLst>
          </p:cNvPr>
          <p:cNvSpPr/>
          <p:nvPr/>
        </p:nvSpPr>
        <p:spPr>
          <a:xfrm>
            <a:off x="5604160" y="1146905"/>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控制邏輯</a:t>
            </a:r>
          </a:p>
        </p:txBody>
      </p:sp>
      <p:sp>
        <p:nvSpPr>
          <p:cNvPr id="9" name="矩形 8">
            <a:extLst>
              <a:ext uri="{FF2B5EF4-FFF2-40B4-BE49-F238E27FC236}">
                <a16:creationId xmlns:a16="http://schemas.microsoft.com/office/drawing/2014/main" id="{5B485F49-78FD-8BE8-D072-19E8713CE0F9}"/>
              </a:ext>
            </a:extLst>
          </p:cNvPr>
          <p:cNvSpPr/>
          <p:nvPr/>
        </p:nvSpPr>
        <p:spPr>
          <a:xfrm>
            <a:off x="5604160" y="4249458"/>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效益 </a:t>
            </a:r>
            <a:r>
              <a:rPr lang="en-US" altLang="zh-TW" sz="1400" dirty="0">
                <a:solidFill>
                  <a:schemeClr val="tx1"/>
                </a:solidFill>
              </a:rPr>
              <a:t>(</a:t>
            </a:r>
            <a:r>
              <a:rPr lang="zh-TW" altLang="en-US" sz="1400" dirty="0">
                <a:solidFill>
                  <a:schemeClr val="tx1"/>
                </a:solidFill>
              </a:rPr>
              <a:t>官方提供數據</a:t>
            </a:r>
            <a:r>
              <a:rPr lang="en-US" altLang="zh-TW" sz="1400" dirty="0">
                <a:solidFill>
                  <a:schemeClr val="tx1"/>
                </a:solidFill>
              </a:rPr>
              <a:t>)</a:t>
            </a:r>
            <a:endParaRPr lang="zh-TW" altLang="en-US" sz="1400" dirty="0">
              <a:solidFill>
                <a:schemeClr val="tx1"/>
              </a:solidFill>
            </a:endParaRPr>
          </a:p>
        </p:txBody>
      </p:sp>
      <p:sp>
        <p:nvSpPr>
          <p:cNvPr id="10" name="文字方塊 9">
            <a:extLst>
              <a:ext uri="{FF2B5EF4-FFF2-40B4-BE49-F238E27FC236}">
                <a16:creationId xmlns:a16="http://schemas.microsoft.com/office/drawing/2014/main" id="{7A72D8FB-853E-D1EE-00E6-0260B9A0B313}"/>
              </a:ext>
            </a:extLst>
          </p:cNvPr>
          <p:cNvSpPr txBox="1"/>
          <p:nvPr/>
        </p:nvSpPr>
        <p:spPr>
          <a:xfrm>
            <a:off x="838200" y="1576394"/>
            <a:ext cx="4006171"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幹道：進入量、離開量、車間距</a:t>
            </a:r>
            <a:endParaRPr lang="en-US" altLang="zh-TW" sz="1600" dirty="0"/>
          </a:p>
          <a:p>
            <a:pPr marL="285750" indent="-285750">
              <a:buFont typeface="Arial" panose="020B0604020202020204" pitchFamily="34" charset="0"/>
              <a:buChar char="•"/>
            </a:pPr>
            <a:r>
              <a:rPr lang="zh-TW" altLang="en-US" sz="1600" dirty="0"/>
              <a:t>支道：離開量</a:t>
            </a:r>
          </a:p>
        </p:txBody>
      </p:sp>
      <p:sp>
        <p:nvSpPr>
          <p:cNvPr id="11" name="文字方塊 10">
            <a:extLst>
              <a:ext uri="{FF2B5EF4-FFF2-40B4-BE49-F238E27FC236}">
                <a16:creationId xmlns:a16="http://schemas.microsoft.com/office/drawing/2014/main" id="{BED366E0-9752-B417-C683-DA0AE1D67CBC}"/>
              </a:ext>
            </a:extLst>
          </p:cNvPr>
          <p:cNvSpPr txBox="1"/>
          <p:nvPr/>
        </p:nvSpPr>
        <p:spPr>
          <a:xfrm>
            <a:off x="5604160" y="1576394"/>
            <a:ext cx="5375582" cy="861774"/>
          </a:xfrm>
          <a:prstGeom prst="rect">
            <a:avLst/>
          </a:prstGeom>
          <a:noFill/>
        </p:spPr>
        <p:txBody>
          <a:bodyPr wrap="square">
            <a:spAutoFit/>
          </a:bodyPr>
          <a:lstStyle/>
          <a:p>
            <a:r>
              <a:rPr lang="zh-TW" altLang="en-US" sz="1600" dirty="0"/>
              <a:t>透過</a:t>
            </a:r>
            <a:r>
              <a:rPr kumimoji="0" lang="zh-TW" altLang="en-US" sz="1800" b="1" i="0" u="none" strike="noStrike" kern="1200" cap="none" spc="0" normalizeH="0" baseline="0" noProof="0" dirty="0">
                <a:ln>
                  <a:noFill/>
                </a:ln>
                <a:solidFill>
                  <a:srgbClr val="FF0000"/>
                </a:solidFill>
                <a:effectLst/>
                <a:uLnTx/>
                <a:uFillTx/>
                <a:latin typeface="Calibri"/>
                <a:ea typeface="微軟正黑體"/>
                <a:cs typeface="+mn-cs"/>
              </a:rPr>
              <a:t>路段車輛數 </a:t>
            </a:r>
            <a:r>
              <a:rPr kumimoji="0" lang="en-US" altLang="zh-TW" sz="1400" b="0" i="0" u="none" strike="noStrike" kern="1200" cap="none" spc="0" normalizeH="0" baseline="0" noProof="0" dirty="0">
                <a:ln>
                  <a:noFill/>
                </a:ln>
                <a:solidFill>
                  <a:prstClr val="black"/>
                </a:solidFill>
                <a:effectLst/>
                <a:uLnTx/>
                <a:uFillTx/>
                <a:latin typeface="Calibri"/>
                <a:ea typeface="微軟正黑體"/>
                <a:cs typeface="+mn-cs"/>
              </a:rPr>
              <a:t>(</a:t>
            </a:r>
            <a:r>
              <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rPr>
              <a:t>進入量</a:t>
            </a:r>
            <a:r>
              <a:rPr kumimoji="0" lang="en-US" altLang="zh-TW" sz="1400" b="0" i="0" u="none" strike="noStrike" kern="1200" cap="none" spc="0" normalizeH="0" baseline="0" noProof="0" dirty="0">
                <a:ln>
                  <a:noFill/>
                </a:ln>
                <a:solidFill>
                  <a:prstClr val="black"/>
                </a:solidFill>
                <a:effectLst/>
                <a:uLnTx/>
                <a:uFillTx/>
                <a:latin typeface="Calibri"/>
                <a:ea typeface="微軟正黑體"/>
                <a:cs typeface="+mn-cs"/>
              </a:rPr>
              <a:t>-</a:t>
            </a:r>
            <a:r>
              <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rPr>
              <a:t>離開量</a:t>
            </a:r>
            <a:r>
              <a:rPr kumimoji="0" lang="en-US" altLang="zh-TW" sz="1400" b="0" i="0" u="none" strike="noStrike" kern="1200" cap="none" spc="0" normalizeH="0" baseline="0" noProof="0" dirty="0">
                <a:ln>
                  <a:noFill/>
                </a:ln>
                <a:solidFill>
                  <a:prstClr val="black"/>
                </a:solidFill>
                <a:effectLst/>
                <a:uLnTx/>
                <a:uFillTx/>
                <a:latin typeface="Calibri"/>
                <a:ea typeface="微軟正黑體"/>
                <a:cs typeface="+mn-cs"/>
              </a:rPr>
              <a:t>)</a:t>
            </a:r>
            <a:r>
              <a:rPr kumimoji="0" lang="zh-TW" altLang="en-US" sz="1600" b="0" i="0" u="none" strike="noStrike" kern="1200" cap="none" spc="0" normalizeH="0" baseline="0" noProof="0" dirty="0">
                <a:ln>
                  <a:noFill/>
                </a:ln>
                <a:solidFill>
                  <a:prstClr val="black"/>
                </a:solidFill>
                <a:effectLst/>
                <a:uLnTx/>
                <a:uFillTx/>
                <a:latin typeface="Calibri"/>
                <a:ea typeface="微軟正黑體"/>
                <a:cs typeface="+mn-cs"/>
              </a:rPr>
              <a:t>判斷通行需求</a:t>
            </a:r>
            <a:endParaRPr lang="en-US" altLang="zh-TW" sz="1600" dirty="0"/>
          </a:p>
          <a:p>
            <a:pPr marL="285750" indent="-285750">
              <a:buFont typeface="Arial" panose="020B0604020202020204" pitchFamily="34" charset="0"/>
              <a:buChar char="•"/>
            </a:pPr>
            <a:r>
              <a:rPr lang="zh-TW" altLang="en-US" sz="1600" dirty="0">
                <a:sym typeface="Wingdings" panose="05000000000000000000" pitchFamily="2" charset="2"/>
              </a:rPr>
              <a:t>路段車輛數多</a:t>
            </a:r>
            <a:r>
              <a:rPr lang="en-US" altLang="zh-TW" sz="1600" dirty="0">
                <a:sym typeface="Wingdings" panose="05000000000000000000" pitchFamily="2" charset="2"/>
              </a:rPr>
              <a:t></a:t>
            </a:r>
            <a:r>
              <a:rPr lang="zh-TW" altLang="en-US" sz="1600" dirty="0">
                <a:sym typeface="Wingdings" panose="05000000000000000000" pitchFamily="2" charset="2"/>
              </a:rPr>
              <a:t>延長綠燈</a:t>
            </a:r>
            <a:endParaRPr lang="en-US" altLang="zh-TW" sz="1600" dirty="0">
              <a:sym typeface="Wingdings" panose="05000000000000000000" pitchFamily="2" charset="2"/>
            </a:endParaRPr>
          </a:p>
          <a:p>
            <a:pPr marL="285750" indent="-285750">
              <a:buFont typeface="Arial" panose="020B0604020202020204" pitchFamily="34" charset="0"/>
              <a:buChar char="•"/>
            </a:pPr>
            <a:r>
              <a:rPr lang="zh-TW" altLang="en-US" sz="1600" dirty="0">
                <a:sym typeface="Wingdings" panose="05000000000000000000" pitchFamily="2" charset="2"/>
              </a:rPr>
              <a:t>路段車輛數少</a:t>
            </a:r>
            <a:r>
              <a:rPr lang="en-US" altLang="zh-TW" sz="1600" dirty="0">
                <a:sym typeface="Wingdings" panose="05000000000000000000" pitchFamily="2" charset="2"/>
              </a:rPr>
              <a:t></a:t>
            </a:r>
            <a:r>
              <a:rPr lang="zh-TW" altLang="en-US" sz="1600" dirty="0">
                <a:sym typeface="Wingdings" panose="05000000000000000000" pitchFamily="2" charset="2"/>
              </a:rPr>
              <a:t>縮短綠燈</a:t>
            </a:r>
            <a:endParaRPr lang="en-US" altLang="zh-TW" sz="1600" dirty="0">
              <a:sym typeface="Wingdings" panose="05000000000000000000" pitchFamily="2" charset="2"/>
            </a:endParaRPr>
          </a:p>
        </p:txBody>
      </p:sp>
      <p:cxnSp>
        <p:nvCxnSpPr>
          <p:cNvPr id="23" name="直線單箭頭接點 22">
            <a:extLst>
              <a:ext uri="{FF2B5EF4-FFF2-40B4-BE49-F238E27FC236}">
                <a16:creationId xmlns:a16="http://schemas.microsoft.com/office/drawing/2014/main" id="{07C042C6-878B-9654-C58C-8B7D31B379E0}"/>
              </a:ext>
            </a:extLst>
          </p:cNvPr>
          <p:cNvCxnSpPr>
            <a:cxnSpLocks/>
            <a:stCxn id="71" idx="1"/>
            <a:endCxn id="84" idx="3"/>
          </p:cNvCxnSpPr>
          <p:nvPr/>
        </p:nvCxnSpPr>
        <p:spPr>
          <a:xfrm flipH="1">
            <a:off x="3918526" y="3668939"/>
            <a:ext cx="315924" cy="32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87A83A77-1098-8721-066E-13E4CEED26E9}"/>
              </a:ext>
            </a:extLst>
          </p:cNvPr>
          <p:cNvCxnSpPr>
            <a:cxnSpLocks/>
            <a:stCxn id="73" idx="3"/>
            <a:endCxn id="84" idx="2"/>
          </p:cNvCxnSpPr>
          <p:nvPr/>
        </p:nvCxnSpPr>
        <p:spPr>
          <a:xfrm flipH="1" flipV="1">
            <a:off x="3364528" y="3932275"/>
            <a:ext cx="490629" cy="1185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41453088-B1BC-2604-468E-529CB2EFE155}"/>
              </a:ext>
            </a:extLst>
          </p:cNvPr>
          <p:cNvCxnSpPr/>
          <p:nvPr/>
        </p:nvCxnSpPr>
        <p:spPr>
          <a:xfrm flipV="1">
            <a:off x="6383263" y="2496645"/>
            <a:ext cx="0" cy="1368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線單箭頭接點 29">
            <a:extLst>
              <a:ext uri="{FF2B5EF4-FFF2-40B4-BE49-F238E27FC236}">
                <a16:creationId xmlns:a16="http://schemas.microsoft.com/office/drawing/2014/main" id="{2995D664-2C55-3357-8314-6EDD48CEDD9D}"/>
              </a:ext>
            </a:extLst>
          </p:cNvPr>
          <p:cNvCxnSpPr>
            <a:cxnSpLocks/>
          </p:cNvCxnSpPr>
          <p:nvPr/>
        </p:nvCxnSpPr>
        <p:spPr>
          <a:xfrm>
            <a:off x="6383263" y="3865558"/>
            <a:ext cx="37894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文字方塊 30">
            <a:extLst>
              <a:ext uri="{FF2B5EF4-FFF2-40B4-BE49-F238E27FC236}">
                <a16:creationId xmlns:a16="http://schemas.microsoft.com/office/drawing/2014/main" id="{9726C20F-8C58-6EEE-4190-62CA4CE83CBF}"/>
              </a:ext>
            </a:extLst>
          </p:cNvPr>
          <p:cNvSpPr txBox="1"/>
          <p:nvPr/>
        </p:nvSpPr>
        <p:spPr>
          <a:xfrm>
            <a:off x="5985341" y="2660459"/>
            <a:ext cx="399666" cy="954107"/>
          </a:xfrm>
          <a:prstGeom prst="rect">
            <a:avLst/>
          </a:prstGeom>
          <a:noFill/>
        </p:spPr>
        <p:txBody>
          <a:bodyPr wrap="square" rtlCol="0">
            <a:spAutoFit/>
          </a:bodyPr>
          <a:lstStyle/>
          <a:p>
            <a:pPr algn="ctr"/>
            <a:r>
              <a:rPr lang="zh-TW" altLang="en-US" sz="1400" dirty="0"/>
              <a:t>累積車輛</a:t>
            </a:r>
          </a:p>
        </p:txBody>
      </p:sp>
      <p:sp>
        <p:nvSpPr>
          <p:cNvPr id="32" name="文字方塊 31">
            <a:extLst>
              <a:ext uri="{FF2B5EF4-FFF2-40B4-BE49-F238E27FC236}">
                <a16:creationId xmlns:a16="http://schemas.microsoft.com/office/drawing/2014/main" id="{4A6A1982-ED7E-D56A-B3E6-0820B5DC13BD}"/>
              </a:ext>
            </a:extLst>
          </p:cNvPr>
          <p:cNvSpPr txBox="1"/>
          <p:nvPr/>
        </p:nvSpPr>
        <p:spPr>
          <a:xfrm>
            <a:off x="10140420" y="3704873"/>
            <a:ext cx="607111" cy="307777"/>
          </a:xfrm>
          <a:prstGeom prst="rect">
            <a:avLst/>
          </a:prstGeom>
          <a:noFill/>
        </p:spPr>
        <p:txBody>
          <a:bodyPr wrap="square" rtlCol="0">
            <a:spAutoFit/>
          </a:bodyPr>
          <a:lstStyle/>
          <a:p>
            <a:pPr algn="ctr"/>
            <a:r>
              <a:rPr lang="zh-TW" altLang="en-US" sz="1400" dirty="0"/>
              <a:t>時間</a:t>
            </a:r>
          </a:p>
        </p:txBody>
      </p:sp>
      <p:sp>
        <p:nvSpPr>
          <p:cNvPr id="33" name="矩形 32">
            <a:extLst>
              <a:ext uri="{FF2B5EF4-FFF2-40B4-BE49-F238E27FC236}">
                <a16:creationId xmlns:a16="http://schemas.microsoft.com/office/drawing/2014/main" id="{C296FEAE-465A-0C9D-4ED7-B7C0D336439B}"/>
              </a:ext>
            </a:extLst>
          </p:cNvPr>
          <p:cNvSpPr/>
          <p:nvPr/>
        </p:nvSpPr>
        <p:spPr>
          <a:xfrm>
            <a:off x="6392788" y="3899704"/>
            <a:ext cx="530593"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DB86D063-3A74-43C4-E976-6ECB82B39D5E}"/>
              </a:ext>
            </a:extLst>
          </p:cNvPr>
          <p:cNvSpPr/>
          <p:nvPr/>
        </p:nvSpPr>
        <p:spPr>
          <a:xfrm>
            <a:off x="6923380" y="3899704"/>
            <a:ext cx="936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59253881-BAC5-45DC-0E6F-842BA63DC95F}"/>
              </a:ext>
            </a:extLst>
          </p:cNvPr>
          <p:cNvSpPr/>
          <p:nvPr/>
        </p:nvSpPr>
        <p:spPr>
          <a:xfrm>
            <a:off x="7856021" y="3899704"/>
            <a:ext cx="828000"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接點 35">
            <a:extLst>
              <a:ext uri="{FF2B5EF4-FFF2-40B4-BE49-F238E27FC236}">
                <a16:creationId xmlns:a16="http://schemas.microsoft.com/office/drawing/2014/main" id="{5403F6ED-5D67-E54C-D2EC-B5D6F992AB0E}"/>
              </a:ext>
            </a:extLst>
          </p:cNvPr>
          <p:cNvCxnSpPr>
            <a:cxnSpLocks/>
          </p:cNvCxnSpPr>
          <p:nvPr/>
        </p:nvCxnSpPr>
        <p:spPr>
          <a:xfrm flipV="1">
            <a:off x="6916587" y="2728045"/>
            <a:ext cx="1766484" cy="1132354"/>
          </a:xfrm>
          <a:prstGeom prst="line">
            <a:avLst/>
          </a:prstGeom>
        </p:spPr>
        <p:style>
          <a:lnRef idx="1">
            <a:schemeClr val="dk1"/>
          </a:lnRef>
          <a:fillRef idx="0">
            <a:schemeClr val="dk1"/>
          </a:fillRef>
          <a:effectRef idx="0">
            <a:schemeClr val="dk1"/>
          </a:effectRef>
          <a:fontRef idx="minor">
            <a:schemeClr val="tx1"/>
          </a:fontRef>
        </p:style>
      </p:cxnSp>
      <p:sp>
        <p:nvSpPr>
          <p:cNvPr id="37" name="矩形 36">
            <a:extLst>
              <a:ext uri="{FF2B5EF4-FFF2-40B4-BE49-F238E27FC236}">
                <a16:creationId xmlns:a16="http://schemas.microsoft.com/office/drawing/2014/main" id="{763AADE7-0C89-8373-BAA6-5A9353EA9FBD}"/>
              </a:ext>
            </a:extLst>
          </p:cNvPr>
          <p:cNvSpPr/>
          <p:nvPr/>
        </p:nvSpPr>
        <p:spPr>
          <a:xfrm>
            <a:off x="8680661" y="3899704"/>
            <a:ext cx="936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接點 37">
            <a:extLst>
              <a:ext uri="{FF2B5EF4-FFF2-40B4-BE49-F238E27FC236}">
                <a16:creationId xmlns:a16="http://schemas.microsoft.com/office/drawing/2014/main" id="{C5240566-97BE-874F-5F7E-D67A4B3D6ED7}"/>
              </a:ext>
            </a:extLst>
          </p:cNvPr>
          <p:cNvCxnSpPr>
            <a:cxnSpLocks/>
          </p:cNvCxnSpPr>
          <p:nvPr/>
        </p:nvCxnSpPr>
        <p:spPr>
          <a:xfrm flipV="1">
            <a:off x="7846349" y="2728045"/>
            <a:ext cx="830986" cy="1139460"/>
          </a:xfrm>
          <a:prstGeom prst="line">
            <a:avLst/>
          </a:prstGeom>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a16="http://schemas.microsoft.com/office/drawing/2014/main" id="{E857C46C-F054-6357-C1BF-B8F7BC04A24D}"/>
              </a:ext>
            </a:extLst>
          </p:cNvPr>
          <p:cNvSpPr/>
          <p:nvPr/>
        </p:nvSpPr>
        <p:spPr>
          <a:xfrm>
            <a:off x="9616661" y="3899704"/>
            <a:ext cx="396000"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BC267732-EDFD-72AD-4C08-3EE717BECED1}"/>
              </a:ext>
            </a:extLst>
          </p:cNvPr>
          <p:cNvCxnSpPr>
            <a:cxnSpLocks/>
          </p:cNvCxnSpPr>
          <p:nvPr/>
        </p:nvCxnSpPr>
        <p:spPr>
          <a:xfrm>
            <a:off x="7069020" y="3319126"/>
            <a:ext cx="230462" cy="270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098949BC-FC4E-6835-E51E-353E8A94EFBC}"/>
              </a:ext>
            </a:extLst>
          </p:cNvPr>
          <p:cNvCxnSpPr>
            <a:cxnSpLocks/>
            <a:stCxn id="86" idx="1"/>
          </p:cNvCxnSpPr>
          <p:nvPr/>
        </p:nvCxnSpPr>
        <p:spPr>
          <a:xfrm flipH="1" flipV="1">
            <a:off x="8152962" y="3469938"/>
            <a:ext cx="167587" cy="112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1B64AEE2-CF50-1914-E77A-7D14202D824D}"/>
              </a:ext>
            </a:extLst>
          </p:cNvPr>
          <p:cNvCxnSpPr/>
          <p:nvPr/>
        </p:nvCxnSpPr>
        <p:spPr>
          <a:xfrm flipV="1">
            <a:off x="8672649" y="2572845"/>
            <a:ext cx="0" cy="1368913"/>
          </a:xfrm>
          <a:prstGeom prst="straightConnector1">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2" name="橢圓 81">
            <a:extLst>
              <a:ext uri="{FF2B5EF4-FFF2-40B4-BE49-F238E27FC236}">
                <a16:creationId xmlns:a16="http://schemas.microsoft.com/office/drawing/2014/main" id="{C25596CC-6010-455F-2A07-D8224D489739}"/>
              </a:ext>
            </a:extLst>
          </p:cNvPr>
          <p:cNvSpPr/>
          <p:nvPr/>
        </p:nvSpPr>
        <p:spPr>
          <a:xfrm>
            <a:off x="8505317" y="2590748"/>
            <a:ext cx="309668" cy="309668"/>
          </a:xfrm>
          <a:prstGeom prst="ellipse">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文字方塊 82">
            <a:extLst>
              <a:ext uri="{FF2B5EF4-FFF2-40B4-BE49-F238E27FC236}">
                <a16:creationId xmlns:a16="http://schemas.microsoft.com/office/drawing/2014/main" id="{49F4DD4F-9008-2B05-09B2-22255C8B0F73}"/>
              </a:ext>
            </a:extLst>
          </p:cNvPr>
          <p:cNvSpPr txBox="1"/>
          <p:nvPr/>
        </p:nvSpPr>
        <p:spPr>
          <a:xfrm>
            <a:off x="6495322" y="2823845"/>
            <a:ext cx="1235067" cy="523220"/>
          </a:xfrm>
          <a:prstGeom prst="rect">
            <a:avLst/>
          </a:prstGeom>
          <a:solidFill>
            <a:srgbClr val="FFFFFF">
              <a:alpha val="69804"/>
            </a:srgbClr>
          </a:solidFill>
        </p:spPr>
        <p:txBody>
          <a:bodyPr wrap="square" rtlCol="0">
            <a:spAutoFit/>
          </a:bodyPr>
          <a:lstStyle/>
          <a:p>
            <a:r>
              <a:rPr lang="en-US" altLang="zh-TW" sz="1400" dirty="0"/>
              <a:t>1. </a:t>
            </a:r>
            <a:r>
              <a:rPr lang="zh-TW" altLang="en-US" sz="1400" dirty="0">
                <a:solidFill>
                  <a:srgbClr val="FF0000"/>
                </a:solidFill>
              </a:rPr>
              <a:t>紅燈</a:t>
            </a:r>
            <a:r>
              <a:rPr lang="zh-TW" altLang="en-US" sz="1400" dirty="0"/>
              <a:t>：車隊開始累績</a:t>
            </a:r>
          </a:p>
        </p:txBody>
      </p:sp>
      <p:sp>
        <p:nvSpPr>
          <p:cNvPr id="86" name="文字方塊 85">
            <a:extLst>
              <a:ext uri="{FF2B5EF4-FFF2-40B4-BE49-F238E27FC236}">
                <a16:creationId xmlns:a16="http://schemas.microsoft.com/office/drawing/2014/main" id="{627221ED-2486-C775-6818-B87443615315}"/>
              </a:ext>
            </a:extLst>
          </p:cNvPr>
          <p:cNvSpPr txBox="1"/>
          <p:nvPr/>
        </p:nvSpPr>
        <p:spPr>
          <a:xfrm>
            <a:off x="8320549" y="3320504"/>
            <a:ext cx="1235067" cy="523220"/>
          </a:xfrm>
          <a:prstGeom prst="rect">
            <a:avLst/>
          </a:prstGeom>
          <a:solidFill>
            <a:srgbClr val="FFFFFF">
              <a:alpha val="69804"/>
            </a:srgbClr>
          </a:solidFill>
        </p:spPr>
        <p:txBody>
          <a:bodyPr wrap="square" rtlCol="0">
            <a:spAutoFit/>
          </a:bodyPr>
          <a:lstStyle/>
          <a:p>
            <a:r>
              <a:rPr lang="en-US" altLang="zh-TW" sz="1400" dirty="0"/>
              <a:t>2. </a:t>
            </a:r>
            <a:r>
              <a:rPr lang="zh-TW" altLang="en-US" sz="1400" dirty="0">
                <a:solidFill>
                  <a:srgbClr val="00B050"/>
                </a:solidFill>
              </a:rPr>
              <a:t>綠燈</a:t>
            </a:r>
            <a:r>
              <a:rPr lang="zh-TW" altLang="en-US" sz="1400" dirty="0"/>
              <a:t>：車隊開始紓解</a:t>
            </a:r>
          </a:p>
        </p:txBody>
      </p:sp>
      <p:sp>
        <p:nvSpPr>
          <p:cNvPr id="87" name="文字方塊 86">
            <a:extLst>
              <a:ext uri="{FF2B5EF4-FFF2-40B4-BE49-F238E27FC236}">
                <a16:creationId xmlns:a16="http://schemas.microsoft.com/office/drawing/2014/main" id="{9E042A7B-F955-4258-A54B-A36249E0D0A1}"/>
              </a:ext>
            </a:extLst>
          </p:cNvPr>
          <p:cNvSpPr txBox="1"/>
          <p:nvPr/>
        </p:nvSpPr>
        <p:spPr>
          <a:xfrm>
            <a:off x="9024750" y="2671788"/>
            <a:ext cx="1722781" cy="523220"/>
          </a:xfrm>
          <a:prstGeom prst="rect">
            <a:avLst/>
          </a:prstGeom>
          <a:solidFill>
            <a:srgbClr val="FFFFFF">
              <a:alpha val="69804"/>
            </a:srgbClr>
          </a:solidFill>
        </p:spPr>
        <p:txBody>
          <a:bodyPr wrap="square" rtlCol="0">
            <a:spAutoFit/>
          </a:bodyPr>
          <a:lstStyle/>
          <a:p>
            <a:r>
              <a:rPr lang="en-US" altLang="zh-TW" sz="1400" dirty="0"/>
              <a:t>3. </a:t>
            </a:r>
            <a:r>
              <a:rPr lang="zh-TW" altLang="en-US" sz="1400" dirty="0"/>
              <a:t>預估完全紓解時間，即時切換時相</a:t>
            </a:r>
          </a:p>
        </p:txBody>
      </p:sp>
      <p:cxnSp>
        <p:nvCxnSpPr>
          <p:cNvPr id="88" name="直線單箭頭接點 87">
            <a:extLst>
              <a:ext uri="{FF2B5EF4-FFF2-40B4-BE49-F238E27FC236}">
                <a16:creationId xmlns:a16="http://schemas.microsoft.com/office/drawing/2014/main" id="{F8A345E5-D10A-554E-AB6C-FC77EE6BE374}"/>
              </a:ext>
            </a:extLst>
          </p:cNvPr>
          <p:cNvCxnSpPr>
            <a:cxnSpLocks/>
          </p:cNvCxnSpPr>
          <p:nvPr/>
        </p:nvCxnSpPr>
        <p:spPr>
          <a:xfrm flipH="1" flipV="1">
            <a:off x="8857163" y="2844328"/>
            <a:ext cx="167587" cy="112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a:extLst>
              <a:ext uri="{FF2B5EF4-FFF2-40B4-BE49-F238E27FC236}">
                <a16:creationId xmlns:a16="http://schemas.microsoft.com/office/drawing/2014/main" id="{B51FDB93-C6E3-FE43-5A08-BE2C0B34D9A4}"/>
              </a:ext>
            </a:extLst>
          </p:cNvPr>
          <p:cNvSpPr txBox="1"/>
          <p:nvPr/>
        </p:nvSpPr>
        <p:spPr>
          <a:xfrm>
            <a:off x="7072860" y="3894929"/>
            <a:ext cx="607111" cy="261610"/>
          </a:xfrm>
          <a:prstGeom prst="rect">
            <a:avLst/>
          </a:prstGeom>
          <a:noFill/>
        </p:spPr>
        <p:txBody>
          <a:bodyPr wrap="square" rtlCol="0">
            <a:spAutoFit/>
          </a:bodyPr>
          <a:lstStyle/>
          <a:p>
            <a:pPr algn="ctr"/>
            <a:r>
              <a:rPr lang="zh-TW" altLang="en-US" sz="1100" dirty="0"/>
              <a:t>紅燈</a:t>
            </a:r>
          </a:p>
        </p:txBody>
      </p:sp>
      <p:sp>
        <p:nvSpPr>
          <p:cNvPr id="91" name="文字方塊 90">
            <a:extLst>
              <a:ext uri="{FF2B5EF4-FFF2-40B4-BE49-F238E27FC236}">
                <a16:creationId xmlns:a16="http://schemas.microsoft.com/office/drawing/2014/main" id="{54D39614-3E8A-06FC-AE50-5006ACDB2384}"/>
              </a:ext>
            </a:extLst>
          </p:cNvPr>
          <p:cNvSpPr txBox="1"/>
          <p:nvPr/>
        </p:nvSpPr>
        <p:spPr>
          <a:xfrm>
            <a:off x="7930394" y="3894929"/>
            <a:ext cx="607111" cy="261610"/>
          </a:xfrm>
          <a:prstGeom prst="rect">
            <a:avLst/>
          </a:prstGeom>
          <a:noFill/>
        </p:spPr>
        <p:txBody>
          <a:bodyPr wrap="square" rtlCol="0">
            <a:spAutoFit/>
          </a:bodyPr>
          <a:lstStyle/>
          <a:p>
            <a:pPr algn="ctr"/>
            <a:r>
              <a:rPr lang="zh-TW" altLang="en-US" sz="1100" dirty="0"/>
              <a:t>綠燈</a:t>
            </a:r>
          </a:p>
        </p:txBody>
      </p:sp>
      <p:sp>
        <p:nvSpPr>
          <p:cNvPr id="92" name="文字方塊 91">
            <a:extLst>
              <a:ext uri="{FF2B5EF4-FFF2-40B4-BE49-F238E27FC236}">
                <a16:creationId xmlns:a16="http://schemas.microsoft.com/office/drawing/2014/main" id="{173E16B8-FF64-BD27-E414-4AC8277A72F5}"/>
              </a:ext>
            </a:extLst>
          </p:cNvPr>
          <p:cNvSpPr txBox="1"/>
          <p:nvPr/>
        </p:nvSpPr>
        <p:spPr>
          <a:xfrm>
            <a:off x="6739109" y="551387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25%</a:t>
            </a:r>
            <a:endParaRPr lang="zh-TW" altLang="en-US" sz="2400" b="1" dirty="0">
              <a:solidFill>
                <a:schemeClr val="accent5">
                  <a:lumMod val="50000"/>
                </a:schemeClr>
              </a:solidFill>
            </a:endParaRPr>
          </a:p>
        </p:txBody>
      </p:sp>
      <p:pic>
        <p:nvPicPr>
          <p:cNvPr id="93" name="圖片 92">
            <a:extLst>
              <a:ext uri="{FF2B5EF4-FFF2-40B4-BE49-F238E27FC236}">
                <a16:creationId xmlns:a16="http://schemas.microsoft.com/office/drawing/2014/main" id="{3708096D-0A66-7AE0-FFE4-352417D8332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00504" y="4876497"/>
            <a:ext cx="1152000" cy="1152000"/>
          </a:xfrm>
          <a:prstGeom prst="rect">
            <a:avLst/>
          </a:prstGeom>
        </p:spPr>
      </p:pic>
      <p:sp>
        <p:nvSpPr>
          <p:cNvPr id="94" name="文字方塊 93">
            <a:extLst>
              <a:ext uri="{FF2B5EF4-FFF2-40B4-BE49-F238E27FC236}">
                <a16:creationId xmlns:a16="http://schemas.microsoft.com/office/drawing/2014/main" id="{A55443B1-0476-4AD5-2506-D89049852385}"/>
              </a:ext>
            </a:extLst>
          </p:cNvPr>
          <p:cNvSpPr txBox="1"/>
          <p:nvPr/>
        </p:nvSpPr>
        <p:spPr>
          <a:xfrm>
            <a:off x="5600502" y="6028497"/>
            <a:ext cx="1152001" cy="338554"/>
          </a:xfrm>
          <a:prstGeom prst="rect">
            <a:avLst/>
          </a:prstGeom>
          <a:noFill/>
        </p:spPr>
        <p:txBody>
          <a:bodyPr wrap="square" rtlCol="0">
            <a:spAutoFit/>
          </a:bodyPr>
          <a:lstStyle/>
          <a:p>
            <a:pPr algn="ctr"/>
            <a:r>
              <a:rPr lang="zh-TW" altLang="en-US" sz="1600" dirty="0"/>
              <a:t>旅行時間</a:t>
            </a:r>
          </a:p>
        </p:txBody>
      </p:sp>
      <p:pic>
        <p:nvPicPr>
          <p:cNvPr id="95" name="圖片 94">
            <a:extLst>
              <a:ext uri="{FF2B5EF4-FFF2-40B4-BE49-F238E27FC236}">
                <a16:creationId xmlns:a16="http://schemas.microsoft.com/office/drawing/2014/main" id="{D86D9C4F-4683-51CE-835B-10B753C7D2C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419572" y="4878527"/>
            <a:ext cx="1152000" cy="1152000"/>
          </a:xfrm>
          <a:prstGeom prst="rect">
            <a:avLst/>
          </a:prstGeom>
        </p:spPr>
      </p:pic>
      <p:sp>
        <p:nvSpPr>
          <p:cNvPr id="96" name="文字方塊 95">
            <a:extLst>
              <a:ext uri="{FF2B5EF4-FFF2-40B4-BE49-F238E27FC236}">
                <a16:creationId xmlns:a16="http://schemas.microsoft.com/office/drawing/2014/main" id="{D3325DA2-DD93-5669-E700-7F802C7CA021}"/>
              </a:ext>
            </a:extLst>
          </p:cNvPr>
          <p:cNvSpPr txBox="1"/>
          <p:nvPr/>
        </p:nvSpPr>
        <p:spPr>
          <a:xfrm>
            <a:off x="9413736" y="6030527"/>
            <a:ext cx="1152001" cy="338554"/>
          </a:xfrm>
          <a:prstGeom prst="rect">
            <a:avLst/>
          </a:prstGeom>
          <a:noFill/>
        </p:spPr>
        <p:txBody>
          <a:bodyPr wrap="square" rtlCol="0">
            <a:spAutoFit/>
          </a:bodyPr>
          <a:lstStyle/>
          <a:p>
            <a:pPr algn="ctr"/>
            <a:r>
              <a:rPr lang="zh-TW" altLang="en-US" sz="1600" dirty="0"/>
              <a:t>延滯時間</a:t>
            </a:r>
          </a:p>
        </p:txBody>
      </p:sp>
      <p:sp>
        <p:nvSpPr>
          <p:cNvPr id="97" name="箭號: 向下 96">
            <a:extLst>
              <a:ext uri="{FF2B5EF4-FFF2-40B4-BE49-F238E27FC236}">
                <a16:creationId xmlns:a16="http://schemas.microsoft.com/office/drawing/2014/main" id="{89CCD0EE-E03F-C85D-7E45-8004E0799333}"/>
              </a:ext>
            </a:extLst>
          </p:cNvPr>
          <p:cNvSpPr/>
          <p:nvPr/>
        </p:nvSpPr>
        <p:spPr>
          <a:xfrm>
            <a:off x="6657038" y="574122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文字方塊 97">
            <a:extLst>
              <a:ext uri="{FF2B5EF4-FFF2-40B4-BE49-F238E27FC236}">
                <a16:creationId xmlns:a16="http://schemas.microsoft.com/office/drawing/2014/main" id="{600BD94D-F559-4E9F-2D64-97574FF86011}"/>
              </a:ext>
            </a:extLst>
          </p:cNvPr>
          <p:cNvSpPr txBox="1"/>
          <p:nvPr/>
        </p:nvSpPr>
        <p:spPr>
          <a:xfrm>
            <a:off x="10552343" y="551590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40%</a:t>
            </a:r>
            <a:endParaRPr lang="zh-TW" altLang="en-US" sz="2400" b="1" dirty="0">
              <a:solidFill>
                <a:schemeClr val="accent5">
                  <a:lumMod val="50000"/>
                </a:schemeClr>
              </a:solidFill>
            </a:endParaRPr>
          </a:p>
        </p:txBody>
      </p:sp>
      <p:pic>
        <p:nvPicPr>
          <p:cNvPr id="99" name="圖片 98">
            <a:extLst>
              <a:ext uri="{FF2B5EF4-FFF2-40B4-BE49-F238E27FC236}">
                <a16:creationId xmlns:a16="http://schemas.microsoft.com/office/drawing/2014/main" id="{02C239BB-17FE-B00C-76A0-2A0180F98190}"/>
              </a:ext>
            </a:extLst>
          </p:cNvPr>
          <p:cNvPicPr>
            <a:picLocks noChangeAspect="1"/>
          </p:cNvPicPr>
          <p:nvPr/>
        </p:nvPicPr>
        <p:blipFill>
          <a:blip r:embed="rId8" cstate="screen">
            <a:biLevel thresh="50000"/>
            <a:extLst>
              <a:ext uri="{28A0092B-C50C-407E-A947-70E740481C1C}">
                <a14:useLocalDpi xmlns:a14="http://schemas.microsoft.com/office/drawing/2010/main"/>
              </a:ext>
            </a:extLst>
          </a:blip>
          <a:stretch>
            <a:fillRect/>
          </a:stretch>
        </p:blipFill>
        <p:spPr>
          <a:xfrm>
            <a:off x="7538866" y="4876497"/>
            <a:ext cx="1152000" cy="1152000"/>
          </a:xfrm>
          <a:prstGeom prst="rect">
            <a:avLst/>
          </a:prstGeom>
        </p:spPr>
      </p:pic>
      <p:sp>
        <p:nvSpPr>
          <p:cNvPr id="100" name="文字方塊 99">
            <a:extLst>
              <a:ext uri="{FF2B5EF4-FFF2-40B4-BE49-F238E27FC236}">
                <a16:creationId xmlns:a16="http://schemas.microsoft.com/office/drawing/2014/main" id="{C69FCB9E-2DB5-A5F3-B11A-7FE3611BC78B}"/>
              </a:ext>
            </a:extLst>
          </p:cNvPr>
          <p:cNvSpPr txBox="1"/>
          <p:nvPr/>
        </p:nvSpPr>
        <p:spPr>
          <a:xfrm>
            <a:off x="7538865" y="6028497"/>
            <a:ext cx="1152001" cy="338554"/>
          </a:xfrm>
          <a:prstGeom prst="rect">
            <a:avLst/>
          </a:prstGeom>
          <a:noFill/>
        </p:spPr>
        <p:txBody>
          <a:bodyPr wrap="square" rtlCol="0">
            <a:spAutoFit/>
          </a:bodyPr>
          <a:lstStyle/>
          <a:p>
            <a:pPr algn="ctr"/>
            <a:r>
              <a:rPr lang="zh-TW" altLang="en-US" sz="1600" dirty="0"/>
              <a:t>停等次數</a:t>
            </a:r>
          </a:p>
        </p:txBody>
      </p:sp>
      <p:sp>
        <p:nvSpPr>
          <p:cNvPr id="101" name="箭號: 向下 100">
            <a:extLst>
              <a:ext uri="{FF2B5EF4-FFF2-40B4-BE49-F238E27FC236}">
                <a16:creationId xmlns:a16="http://schemas.microsoft.com/office/drawing/2014/main" id="{F5B423A7-BFB6-9DE8-5404-E41E97AF4258}"/>
              </a:ext>
            </a:extLst>
          </p:cNvPr>
          <p:cNvSpPr/>
          <p:nvPr/>
        </p:nvSpPr>
        <p:spPr>
          <a:xfrm>
            <a:off x="8534264" y="573919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文字方塊 101">
            <a:extLst>
              <a:ext uri="{FF2B5EF4-FFF2-40B4-BE49-F238E27FC236}">
                <a16:creationId xmlns:a16="http://schemas.microsoft.com/office/drawing/2014/main" id="{652617AC-BC11-5C38-A55B-378C0E5F78F3}"/>
              </a:ext>
            </a:extLst>
          </p:cNvPr>
          <p:cNvSpPr txBox="1"/>
          <p:nvPr/>
        </p:nvSpPr>
        <p:spPr>
          <a:xfrm>
            <a:off x="8610825" y="551387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35%</a:t>
            </a:r>
            <a:endParaRPr lang="zh-TW" altLang="en-US" sz="2400" b="1" dirty="0">
              <a:solidFill>
                <a:schemeClr val="accent5">
                  <a:lumMod val="50000"/>
                </a:schemeClr>
              </a:solidFill>
            </a:endParaRPr>
          </a:p>
        </p:txBody>
      </p:sp>
      <p:sp>
        <p:nvSpPr>
          <p:cNvPr id="103" name="箭號: 向下 102">
            <a:extLst>
              <a:ext uri="{FF2B5EF4-FFF2-40B4-BE49-F238E27FC236}">
                <a16:creationId xmlns:a16="http://schemas.microsoft.com/office/drawing/2014/main" id="{F8E711D0-CBB3-E2A8-56AB-BA7CEDE247BF}"/>
              </a:ext>
            </a:extLst>
          </p:cNvPr>
          <p:cNvSpPr/>
          <p:nvPr/>
        </p:nvSpPr>
        <p:spPr>
          <a:xfrm>
            <a:off x="10470272" y="573919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56019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FDA033E-61E7-310F-A74F-A3BBBF75116F}"/>
              </a:ext>
            </a:extLst>
          </p:cNvPr>
          <p:cNvSpPr>
            <a:spLocks noGrp="1"/>
          </p:cNvSpPr>
          <p:nvPr>
            <p:ph type="title"/>
          </p:nvPr>
        </p:nvSpPr>
        <p:spPr/>
        <p:txBody>
          <a:bodyPr>
            <a:normAutofit/>
          </a:bodyPr>
          <a:lstStyle/>
          <a:p>
            <a:r>
              <a:rPr lang="zh-TW" altLang="en-US" dirty="0"/>
              <a:t>幹道及支道停止線為各系統主要感測區域；偵測參數不同</a:t>
            </a:r>
          </a:p>
        </p:txBody>
      </p:sp>
      <p:sp>
        <p:nvSpPr>
          <p:cNvPr id="3" name="投影片編號版面配置區 2">
            <a:extLst>
              <a:ext uri="{FF2B5EF4-FFF2-40B4-BE49-F238E27FC236}">
                <a16:creationId xmlns:a16="http://schemas.microsoft.com/office/drawing/2014/main" id="{8D764E99-DAD2-585A-08E2-297EDC28620C}"/>
              </a:ext>
            </a:extLst>
          </p:cNvPr>
          <p:cNvSpPr>
            <a:spLocks noGrp="1"/>
          </p:cNvSpPr>
          <p:nvPr>
            <p:ph type="sldNum" sz="quarter" idx="12"/>
          </p:nvPr>
        </p:nvSpPr>
        <p:spPr/>
        <p:txBody>
          <a:bodyPr/>
          <a:lstStyle/>
          <a:p>
            <a:pPr algn="ctr"/>
            <a:fld id="{6E290225-7458-4E5F-AFE5-E142CAAEBF37}" type="slidenum">
              <a:rPr lang="en-US" smtClean="0"/>
              <a:pPr algn="ctr"/>
              <a:t>16</a:t>
            </a:fld>
            <a:endParaRPr lang="en-US"/>
          </a:p>
        </p:txBody>
      </p:sp>
      <p:graphicFrame>
        <p:nvGraphicFramePr>
          <p:cNvPr id="5" name="表格 4">
            <a:extLst>
              <a:ext uri="{FF2B5EF4-FFF2-40B4-BE49-F238E27FC236}">
                <a16:creationId xmlns:a16="http://schemas.microsoft.com/office/drawing/2014/main" id="{E2965B36-530C-CDF7-2DF3-5B5DAC2AB319}"/>
              </a:ext>
            </a:extLst>
          </p:cNvPr>
          <p:cNvGraphicFramePr>
            <a:graphicFrameLocks noGrp="1"/>
          </p:cNvGraphicFramePr>
          <p:nvPr>
            <p:extLst>
              <p:ext uri="{D42A27DB-BD31-4B8C-83A1-F6EECF244321}">
                <p14:modId xmlns:p14="http://schemas.microsoft.com/office/powerpoint/2010/main" val="842221986"/>
              </p:ext>
            </p:extLst>
          </p:nvPr>
        </p:nvGraphicFramePr>
        <p:xfrm>
          <a:off x="838200" y="1144588"/>
          <a:ext cx="8631405" cy="5029200"/>
        </p:xfrm>
        <a:graphic>
          <a:graphicData uri="http://schemas.openxmlformats.org/drawingml/2006/table">
            <a:tbl>
              <a:tblPr firstRow="1" bandRow="1">
                <a:tableStyleId>{5C22544A-7EE6-4342-B048-85BDC9FD1C3A}</a:tableStyleId>
              </a:tblPr>
              <a:tblGrid>
                <a:gridCol w="701057">
                  <a:extLst>
                    <a:ext uri="{9D8B030D-6E8A-4147-A177-3AD203B41FA5}">
                      <a16:colId xmlns:a16="http://schemas.microsoft.com/office/drawing/2014/main" val="710410677"/>
                    </a:ext>
                  </a:extLst>
                </a:gridCol>
                <a:gridCol w="635318">
                  <a:extLst>
                    <a:ext uri="{9D8B030D-6E8A-4147-A177-3AD203B41FA5}">
                      <a16:colId xmlns:a16="http://schemas.microsoft.com/office/drawing/2014/main" val="3589627101"/>
                    </a:ext>
                  </a:extLst>
                </a:gridCol>
                <a:gridCol w="2399030">
                  <a:extLst>
                    <a:ext uri="{9D8B030D-6E8A-4147-A177-3AD203B41FA5}">
                      <a16:colId xmlns:a16="http://schemas.microsoft.com/office/drawing/2014/main" val="1559244638"/>
                    </a:ext>
                  </a:extLst>
                </a:gridCol>
                <a:gridCol w="1224000">
                  <a:extLst>
                    <a:ext uri="{9D8B030D-6E8A-4147-A177-3AD203B41FA5}">
                      <a16:colId xmlns:a16="http://schemas.microsoft.com/office/drawing/2014/main" val="746407138"/>
                    </a:ext>
                  </a:extLst>
                </a:gridCol>
                <a:gridCol w="1224000">
                  <a:extLst>
                    <a:ext uri="{9D8B030D-6E8A-4147-A177-3AD203B41FA5}">
                      <a16:colId xmlns:a16="http://schemas.microsoft.com/office/drawing/2014/main" val="1823246963"/>
                    </a:ext>
                  </a:extLst>
                </a:gridCol>
                <a:gridCol w="1224000">
                  <a:extLst>
                    <a:ext uri="{9D8B030D-6E8A-4147-A177-3AD203B41FA5}">
                      <a16:colId xmlns:a16="http://schemas.microsoft.com/office/drawing/2014/main" val="1603215937"/>
                    </a:ext>
                  </a:extLst>
                </a:gridCol>
                <a:gridCol w="1224000">
                  <a:extLst>
                    <a:ext uri="{9D8B030D-6E8A-4147-A177-3AD203B41FA5}">
                      <a16:colId xmlns:a16="http://schemas.microsoft.com/office/drawing/2014/main" val="2942783936"/>
                    </a:ext>
                  </a:extLst>
                </a:gridCol>
              </a:tblGrid>
              <a:tr h="306321">
                <a:tc>
                  <a:txBody>
                    <a:bodyPr/>
                    <a:lstStyle/>
                    <a:p>
                      <a:pPr algn="ctr"/>
                      <a:endParaRPr lang="zh-TW" altLang="en-US" sz="1600" b="1"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gridSpan="2">
                  <a:txBody>
                    <a:bodyPr/>
                    <a:lstStyle/>
                    <a:p>
                      <a:pPr algn="ct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a:txBody>
                    <a:bodyPr/>
                    <a:lstStyle/>
                    <a:p>
                      <a:pPr algn="ctr"/>
                      <a:r>
                        <a:rPr lang="en-US" altLang="zh-TW" sz="1600" dirty="0" err="1">
                          <a:solidFill>
                            <a:schemeClr val="accent3"/>
                          </a:solidFill>
                        </a:rPr>
                        <a:t>InSync</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dirty="0" err="1">
                          <a:solidFill>
                            <a:schemeClr val="accent3"/>
                          </a:solidFill>
                        </a:rPr>
                        <a:t>QuicTrac</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dirty="0">
                          <a:solidFill>
                            <a:schemeClr val="accent3"/>
                          </a:solidFill>
                        </a:rPr>
                        <a:t>SCATS</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dirty="0">
                          <a:solidFill>
                            <a:schemeClr val="accent3"/>
                          </a:solidFill>
                        </a:rPr>
                        <a:t>Surtrac</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786299349"/>
                  </a:ext>
                </a:extLst>
              </a:tr>
              <a:tr h="306321">
                <a:tc rowSpan="5">
                  <a:txBody>
                    <a:bodyPr/>
                    <a:lstStyle/>
                    <a:p>
                      <a:pPr algn="ctr"/>
                      <a:r>
                        <a:rPr lang="zh-TW" altLang="en-US" sz="1600" b="1" dirty="0"/>
                        <a:t>偵測區域</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rowSpan="3">
                  <a:txBody>
                    <a:bodyPr/>
                    <a:lstStyle/>
                    <a:p>
                      <a:pPr algn="ctr"/>
                      <a:r>
                        <a:rPr lang="zh-TW" altLang="en-US" sz="1600" dirty="0"/>
                        <a:t>幹道</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zh-TW" altLang="en-US" sz="1600" dirty="0"/>
                        <a:t>停止線</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284759993"/>
                  </a:ext>
                </a:extLst>
              </a:tr>
              <a:tr h="306321">
                <a:tc vMerge="1">
                  <a:txBody>
                    <a:bodyPr/>
                    <a:lstStyle/>
                    <a:p>
                      <a:endParaRPr lang="zh-TW" altLang="en-US"/>
                    </a:p>
                  </a:txBody>
                  <a:tcPr>
                    <a:lnT w="12700" cap="flat" cmpd="sng" algn="ctr">
                      <a:solidFill>
                        <a:schemeClr val="bg2"/>
                      </a:solidFill>
                      <a:prstDash val="solid"/>
                      <a:round/>
                      <a:headEnd type="none" w="med" len="med"/>
                      <a:tailEnd type="none" w="med" len="med"/>
                    </a:lnT>
                  </a:tcPr>
                </a:tc>
                <a:tc vMerge="1">
                  <a:txBody>
                    <a:bodyPr/>
                    <a:lstStyle/>
                    <a:p>
                      <a:pPr algn="ctr"/>
                      <a:endParaRPr lang="zh-TW" altLang="en-US" sz="1600" dirty="0"/>
                    </a:p>
                  </a:txBody>
                  <a:tcPr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zh-TW" altLang="en-US" sz="1600" dirty="0"/>
                        <a:t>停止線後區域 </a:t>
                      </a:r>
                      <a:r>
                        <a:rPr lang="en-US" altLang="zh-TW" sz="1600" dirty="0"/>
                        <a:t>(</a:t>
                      </a:r>
                      <a:r>
                        <a:rPr lang="zh-TW" altLang="en-US" sz="1600" dirty="0"/>
                        <a:t>約</a:t>
                      </a:r>
                      <a:r>
                        <a:rPr lang="en-US" altLang="zh-TW" sz="1600" dirty="0"/>
                        <a:t>50m</a:t>
                      </a:r>
                      <a:r>
                        <a:rPr lang="zh-TW" altLang="en-US" sz="1600" dirty="0"/>
                        <a:t>內</a:t>
                      </a:r>
                      <a:r>
                        <a:rPr lang="en-US" altLang="zh-TW" sz="1600" dirty="0"/>
                        <a:t>)</a:t>
                      </a:r>
                      <a:endParaRPr lang="zh-TW" altLang="en-US" sz="16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28051649"/>
                  </a:ext>
                </a:extLst>
              </a:tr>
              <a:tr h="306321">
                <a:tc vMerge="1">
                  <a:txBody>
                    <a:bodyPr/>
                    <a:lstStyle/>
                    <a:p>
                      <a:endParaRPr lang="zh-TW" altLang="en-US"/>
                    </a:p>
                  </a:txBody>
                  <a:tcPr/>
                </a:tc>
                <a:tc vMerge="1">
                  <a:txBody>
                    <a:bodyPr/>
                    <a:lstStyle/>
                    <a:p>
                      <a:pPr algn="ctr"/>
                      <a:endParaRPr lang="zh-TW" altLang="en-US" sz="1600" dirty="0"/>
                    </a:p>
                  </a:txBody>
                  <a:tcPr anchor="ctr">
                    <a:lnL w="19050" cap="flat" cmpd="sng" algn="ctr">
                      <a:solidFill>
                        <a:srgbClr val="FF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zh-TW" altLang="en-US" sz="1600" dirty="0"/>
                        <a:t>路段上游 </a:t>
                      </a:r>
                      <a:r>
                        <a:rPr lang="en-US" altLang="zh-TW" sz="1600" dirty="0"/>
                        <a:t>(</a:t>
                      </a:r>
                      <a:r>
                        <a:rPr lang="zh-TW" altLang="en-US" sz="1600" dirty="0"/>
                        <a:t>約</a:t>
                      </a:r>
                      <a:r>
                        <a:rPr lang="en-US" altLang="zh-TW" sz="1600" dirty="0"/>
                        <a:t>75</a:t>
                      </a:r>
                      <a:r>
                        <a:rPr lang="zh-TW" altLang="en-US" sz="1600" dirty="0"/>
                        <a:t>米</a:t>
                      </a:r>
                      <a:r>
                        <a:rPr lang="en-US" altLang="zh-TW" sz="1600" dirty="0"/>
                        <a:t>-150</a:t>
                      </a:r>
                      <a:r>
                        <a:rPr lang="zh-TW" altLang="en-US" sz="1600" dirty="0"/>
                        <a:t>米</a:t>
                      </a:r>
                      <a:r>
                        <a:rPr lang="en-US" altLang="zh-TW" sz="1600" dirty="0"/>
                        <a:t>)</a:t>
                      </a:r>
                      <a:endParaRPr lang="zh-TW" altLang="en-US" sz="16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941462263"/>
                  </a:ext>
                </a:extLst>
              </a:tr>
              <a:tr h="306321">
                <a:tc vMerge="1">
                  <a:txBody>
                    <a:bodyPr/>
                    <a:lstStyle/>
                    <a:p>
                      <a:endParaRPr lang="zh-TW" altLang="en-US" dirty="0"/>
                    </a:p>
                  </a:txBody>
                  <a:tcPr/>
                </a:tc>
                <a:tc rowSpan="2">
                  <a:txBody>
                    <a:bodyPr/>
                    <a:lstStyle/>
                    <a:p>
                      <a:pPr algn="ctr"/>
                      <a:r>
                        <a:rPr lang="zh-TW" altLang="en-US" sz="1600" dirty="0"/>
                        <a:t>支道</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zh-TW" altLang="en-US" sz="1600" dirty="0"/>
                        <a:t>停止線</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73848669"/>
                  </a:ext>
                </a:extLst>
              </a:tr>
              <a:tr h="306321">
                <a:tc vMerge="1">
                  <a:txBody>
                    <a:bodyPr/>
                    <a:lstStyle/>
                    <a:p>
                      <a:endParaRPr lang="zh-TW" altLang="en-US" dirty="0"/>
                    </a:p>
                  </a:txBody>
                  <a:tcPr/>
                </a:tc>
                <a:tc vMerge="1">
                  <a:txBody>
                    <a:bodyPr/>
                    <a:lstStyle/>
                    <a:p>
                      <a:endParaRPr lang="zh-TW" altLang="en-US" sz="1600" dirty="0"/>
                    </a:p>
                  </a:txBody>
                  <a:tcPr>
                    <a:lnL w="19050" cap="flat" cmpd="sng" algn="ctr">
                      <a:solidFill>
                        <a:srgbClr val="FF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r>
                        <a:rPr lang="zh-TW" altLang="en-US" sz="1600" dirty="0"/>
                        <a:t>停止線後區域 </a:t>
                      </a:r>
                      <a:r>
                        <a:rPr lang="en-US" altLang="zh-TW" sz="1600" dirty="0"/>
                        <a:t>(</a:t>
                      </a:r>
                      <a:r>
                        <a:rPr lang="zh-TW" altLang="en-US" sz="1600" dirty="0"/>
                        <a:t>約</a:t>
                      </a:r>
                      <a:r>
                        <a:rPr lang="en-US" altLang="zh-TW" sz="1600" dirty="0"/>
                        <a:t>50m</a:t>
                      </a:r>
                      <a:r>
                        <a:rPr lang="zh-TW" altLang="en-US" sz="1600" dirty="0"/>
                        <a:t>內</a:t>
                      </a:r>
                      <a:r>
                        <a:rPr lang="en-US" altLang="zh-TW" sz="1600" dirty="0"/>
                        <a:t>)</a:t>
                      </a:r>
                      <a:endParaRPr lang="zh-TW" altLang="en-US" sz="16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147023037"/>
                  </a:ext>
                </a:extLst>
              </a:tr>
              <a:tr h="306321">
                <a:tc rowSpan="9">
                  <a:txBody>
                    <a:bodyPr/>
                    <a:lstStyle/>
                    <a:p>
                      <a:pPr algn="ctr"/>
                      <a:r>
                        <a:rPr lang="zh-TW" altLang="en-US" sz="1600" b="1" dirty="0"/>
                        <a:t>偵測參數</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rowSpan="6">
                  <a:txBody>
                    <a:bodyPr/>
                    <a:lstStyle/>
                    <a:p>
                      <a:pPr algn="ctr"/>
                      <a:r>
                        <a:rPr lang="zh-TW" altLang="en-US" sz="1600" dirty="0"/>
                        <a:t>幹道</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zh-TW" altLang="en-US" sz="1600" dirty="0"/>
                        <a:t>離開路段量</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289377824"/>
                  </a:ext>
                </a:extLst>
              </a:tr>
              <a:tr h="306321">
                <a:tc vMerge="1">
                  <a:txBody>
                    <a:bodyPr/>
                    <a:lstStyle/>
                    <a:p>
                      <a:endParaRPr lang="zh-TW" altLang="en-US"/>
                    </a:p>
                  </a:txBody>
                  <a:tcPr/>
                </a:tc>
                <a:tc vMerge="1">
                  <a:txBody>
                    <a:bodyPr/>
                    <a:lstStyle/>
                    <a:p>
                      <a:endParaRPr lang="zh-TW" altLang="en-US" dirty="0"/>
                    </a:p>
                  </a:txBody>
                  <a:tcPr/>
                </a:tc>
                <a:tc>
                  <a:txBody>
                    <a:bodyPr/>
                    <a:lstStyle/>
                    <a:p>
                      <a:r>
                        <a:rPr lang="zh-TW" altLang="en-US" sz="1600" dirty="0"/>
                        <a:t>進入路段量</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034164944"/>
                  </a:ext>
                </a:extLst>
              </a:tr>
              <a:tr h="306321">
                <a:tc vMerge="1">
                  <a:txBody>
                    <a:bodyPr/>
                    <a:lstStyle/>
                    <a:p>
                      <a:endParaRPr lang="zh-TW" altLang="en-US"/>
                    </a:p>
                  </a:txBody>
                  <a:tcPr/>
                </a:tc>
                <a:tc vMerge="1">
                  <a:txBody>
                    <a:bodyPr/>
                    <a:lstStyle/>
                    <a:p>
                      <a:endParaRPr lang="zh-TW" altLang="en-US"/>
                    </a:p>
                  </a:txBody>
                  <a:tcPr/>
                </a:tc>
                <a:tc>
                  <a:txBody>
                    <a:bodyPr/>
                    <a:lstStyle/>
                    <a:p>
                      <a:r>
                        <a:rPr lang="zh-TW" altLang="en-US" sz="1600" dirty="0"/>
                        <a:t>通過量</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08834292"/>
                  </a:ext>
                </a:extLst>
              </a:tr>
              <a:tr h="306321">
                <a:tc vMerge="1">
                  <a:txBody>
                    <a:bodyPr/>
                    <a:lstStyle/>
                    <a:p>
                      <a:endParaRPr lang="zh-TW" altLang="en-US"/>
                    </a:p>
                  </a:txBody>
                  <a:tcPr/>
                </a:tc>
                <a:tc vMerge="1">
                  <a:txBody>
                    <a:bodyPr/>
                    <a:lstStyle/>
                    <a:p>
                      <a:endParaRPr lang="zh-TW" altLang="en-US" dirty="0"/>
                    </a:p>
                  </a:txBody>
                  <a:tcPr/>
                </a:tc>
                <a:tc>
                  <a:txBody>
                    <a:bodyPr/>
                    <a:lstStyle/>
                    <a:p>
                      <a:r>
                        <a:rPr lang="zh-TW" altLang="en-US" sz="1600" dirty="0"/>
                        <a:t>車間距</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7029940"/>
                  </a:ext>
                </a:extLst>
              </a:tr>
              <a:tr h="306321">
                <a:tc vMerge="1">
                  <a:txBody>
                    <a:bodyPr/>
                    <a:lstStyle/>
                    <a:p>
                      <a:endParaRPr lang="zh-TW" altLang="en-US"/>
                    </a:p>
                  </a:txBody>
                  <a:tcPr/>
                </a:tc>
                <a:tc vMerge="1">
                  <a:txBody>
                    <a:bodyPr/>
                    <a:lstStyle/>
                    <a:p>
                      <a:endParaRPr lang="zh-TW" altLang="en-US" dirty="0"/>
                    </a:p>
                  </a:txBody>
                  <a:tcPr/>
                </a:tc>
                <a:tc>
                  <a:txBody>
                    <a:bodyPr/>
                    <a:lstStyle/>
                    <a:p>
                      <a:r>
                        <a:rPr lang="zh-TW" altLang="en-US" sz="1600" dirty="0"/>
                        <a:t>延滯時間</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7655580"/>
                  </a:ext>
                </a:extLst>
              </a:tr>
              <a:tr h="306321">
                <a:tc vMerge="1">
                  <a:txBody>
                    <a:bodyPr/>
                    <a:lstStyle/>
                    <a:p>
                      <a:endParaRPr lang="zh-TW" altLang="en-US"/>
                    </a:p>
                  </a:txBody>
                  <a:tcPr>
                    <a:lnT w="12700" cap="flat" cmpd="sng" algn="ctr">
                      <a:solidFill>
                        <a:schemeClr val="bg2"/>
                      </a:solidFill>
                      <a:prstDash val="solid"/>
                      <a:round/>
                      <a:headEnd type="none" w="med" len="med"/>
                      <a:tailEnd type="none" w="med" len="med"/>
                    </a:lnT>
                  </a:tcPr>
                </a:tc>
                <a:tc vMerge="1">
                  <a:txBody>
                    <a:bodyPr/>
                    <a:lstStyle/>
                    <a:p>
                      <a:endParaRPr lang="zh-TW" altLang="en-US" dirty="0"/>
                    </a:p>
                  </a:txBody>
                  <a:tcPr>
                    <a:lnT w="12700" cap="flat" cmpd="sng" algn="ctr">
                      <a:solidFill>
                        <a:schemeClr val="bg2"/>
                      </a:solidFill>
                      <a:prstDash val="solid"/>
                      <a:round/>
                      <a:headEnd type="none" w="med" len="med"/>
                      <a:tailEnd type="none" w="med" len="med"/>
                    </a:lnT>
                  </a:tcPr>
                </a:tc>
                <a:tc>
                  <a:txBody>
                    <a:bodyPr/>
                    <a:lstStyle/>
                    <a:p>
                      <a:r>
                        <a:rPr lang="zh-TW" altLang="en-US" sz="1600" dirty="0"/>
                        <a:t>速度</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764860579"/>
                  </a:ext>
                </a:extLst>
              </a:tr>
              <a:tr h="306321">
                <a:tc vMerge="1">
                  <a:txBody>
                    <a:bodyPr/>
                    <a:lstStyle/>
                    <a:p>
                      <a:endParaRPr lang="zh-TW" altLang="en-US"/>
                    </a:p>
                  </a:txBody>
                  <a:tcPr>
                    <a:lnT w="12700" cap="flat" cmpd="sng" algn="ctr">
                      <a:solidFill>
                        <a:schemeClr val="bg2"/>
                      </a:solidFill>
                      <a:prstDash val="solid"/>
                      <a:round/>
                      <a:headEnd type="none" w="med" len="med"/>
                      <a:tailEnd type="none" w="med" len="med"/>
                    </a:lnT>
                  </a:tcPr>
                </a:tc>
                <a:tc rowSpan="3">
                  <a:txBody>
                    <a:bodyPr/>
                    <a:lstStyle/>
                    <a:p>
                      <a:pPr algn="ctr"/>
                      <a:r>
                        <a:rPr lang="zh-TW" altLang="en-US" sz="1600" dirty="0"/>
                        <a:t>支道</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zh-TW" altLang="en-US" sz="1600" dirty="0"/>
                        <a:t>離開路段量</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15466733"/>
                  </a:ext>
                </a:extLst>
              </a:tr>
              <a:tr h="306321">
                <a:tc vMerge="1">
                  <a:txBody>
                    <a:bodyPr/>
                    <a:lstStyle/>
                    <a:p>
                      <a:endParaRPr lang="zh-TW" altLang="en-US"/>
                    </a:p>
                  </a:txBody>
                  <a:tcPr>
                    <a:lnT w="12700" cap="flat" cmpd="sng" algn="ctr">
                      <a:solidFill>
                        <a:schemeClr val="bg2"/>
                      </a:solidFill>
                      <a:prstDash val="solid"/>
                      <a:round/>
                      <a:headEnd type="none" w="med" len="med"/>
                      <a:tailEnd type="none" w="med" len="med"/>
                    </a:lnT>
                  </a:tcPr>
                </a:tc>
                <a:tc vMerge="1">
                  <a:txBody>
                    <a:bodyPr/>
                    <a:lstStyle/>
                    <a:p>
                      <a:endParaRPr lang="zh-TW" altLang="en-US" dirty="0"/>
                    </a:p>
                  </a:txBody>
                  <a:tcPr>
                    <a:lnT w="12700" cap="flat" cmpd="sng" algn="ctr">
                      <a:solidFill>
                        <a:schemeClr val="bg2"/>
                      </a:solidFill>
                      <a:prstDash val="solid"/>
                      <a:round/>
                      <a:headEnd type="none" w="med" len="med"/>
                      <a:tailEnd type="none" w="med" len="med"/>
                    </a:lnT>
                  </a:tcPr>
                </a:tc>
                <a:tc>
                  <a:txBody>
                    <a:bodyPr/>
                    <a:lstStyle/>
                    <a:p>
                      <a:r>
                        <a:rPr lang="zh-TW" altLang="en-US" sz="1600" dirty="0"/>
                        <a:t>停等時間</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763097630"/>
                  </a:ext>
                </a:extLst>
              </a:tr>
              <a:tr h="306321">
                <a:tc vMerge="1">
                  <a:txBody>
                    <a:bodyPr/>
                    <a:lstStyle/>
                    <a:p>
                      <a:endParaRPr lang="zh-TW" altLang="en-US"/>
                    </a:p>
                  </a:txBody>
                  <a:tcPr/>
                </a:tc>
                <a:tc vMerge="1">
                  <a:txBody>
                    <a:bodyPr/>
                    <a:lstStyle/>
                    <a:p>
                      <a:endParaRPr lang="zh-TW" altLang="en-US" dirty="0"/>
                    </a:p>
                  </a:txBody>
                  <a:tcPr/>
                </a:tc>
                <a:tc>
                  <a:txBody>
                    <a:bodyPr/>
                    <a:lstStyle/>
                    <a:p>
                      <a:r>
                        <a:rPr lang="zh-TW" altLang="en-US" sz="1600" dirty="0"/>
                        <a:t>停等數量</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278698070"/>
                  </a:ext>
                </a:extLst>
              </a:tr>
            </a:tbl>
          </a:graphicData>
        </a:graphic>
      </p:graphicFrame>
      <p:sp>
        <p:nvSpPr>
          <p:cNvPr id="7" name="文字方塊 6">
            <a:extLst>
              <a:ext uri="{FF2B5EF4-FFF2-40B4-BE49-F238E27FC236}">
                <a16:creationId xmlns:a16="http://schemas.microsoft.com/office/drawing/2014/main" id="{2AB00322-5951-DCA6-97BD-AE4BA0D31CF7}"/>
              </a:ext>
            </a:extLst>
          </p:cNvPr>
          <p:cNvSpPr txBox="1"/>
          <p:nvPr/>
        </p:nvSpPr>
        <p:spPr>
          <a:xfrm>
            <a:off x="5392905" y="6173788"/>
            <a:ext cx="4076700" cy="369332"/>
          </a:xfrm>
          <a:prstGeom prst="rect">
            <a:avLst/>
          </a:prstGeom>
          <a:noFill/>
        </p:spPr>
        <p:txBody>
          <a:bodyPr wrap="square" anchor="ctr">
            <a:spAutoFit/>
          </a:bodyPr>
          <a:lstStyle/>
          <a:p>
            <a:pPr algn="r"/>
            <a:r>
              <a:rPr lang="zh-TW" altLang="en-US" dirty="0"/>
              <a:t>●：</a:t>
            </a:r>
            <a:r>
              <a:rPr lang="en-US" altLang="zh-TW" dirty="0"/>
              <a:t>Required     </a:t>
            </a:r>
            <a:r>
              <a:rPr lang="zh-TW" altLang="en-US" dirty="0"/>
              <a:t>○：</a:t>
            </a:r>
            <a:r>
              <a:rPr lang="en-US" altLang="zh-TW" dirty="0"/>
              <a:t>Optional</a:t>
            </a:r>
            <a:endParaRPr lang="zh-TW" altLang="en-US" dirty="0"/>
          </a:p>
        </p:txBody>
      </p:sp>
      <p:graphicFrame>
        <p:nvGraphicFramePr>
          <p:cNvPr id="2" name="表格 1">
            <a:extLst>
              <a:ext uri="{FF2B5EF4-FFF2-40B4-BE49-F238E27FC236}">
                <a16:creationId xmlns:a16="http://schemas.microsoft.com/office/drawing/2014/main" id="{FE10CDED-87C9-7BAC-1B04-AF187691078C}"/>
              </a:ext>
            </a:extLst>
          </p:cNvPr>
          <p:cNvGraphicFramePr>
            <a:graphicFrameLocks noGrp="1"/>
          </p:cNvGraphicFramePr>
          <p:nvPr>
            <p:extLst>
              <p:ext uri="{D42A27DB-BD31-4B8C-83A1-F6EECF244321}">
                <p14:modId xmlns:p14="http://schemas.microsoft.com/office/powerpoint/2010/main" val="2032647925"/>
              </p:ext>
            </p:extLst>
          </p:nvPr>
        </p:nvGraphicFramePr>
        <p:xfrm>
          <a:off x="12611100" y="305117"/>
          <a:ext cx="2160000" cy="637032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4061865699"/>
                    </a:ext>
                  </a:extLst>
                </a:gridCol>
                <a:gridCol w="1080000">
                  <a:extLst>
                    <a:ext uri="{9D8B030D-6E8A-4147-A177-3AD203B41FA5}">
                      <a16:colId xmlns:a16="http://schemas.microsoft.com/office/drawing/2014/main" val="1217198921"/>
                    </a:ext>
                  </a:extLst>
                </a:gridCol>
              </a:tblGrid>
              <a:tr h="306321">
                <a:tc>
                  <a:txBody>
                    <a:bodyPr/>
                    <a:lstStyle/>
                    <a:p>
                      <a:pPr algn="ctr"/>
                      <a:r>
                        <a:rPr lang="en-US" altLang="zh-TW" sz="1600" dirty="0">
                          <a:solidFill>
                            <a:schemeClr val="accent3"/>
                          </a:solidFill>
                        </a:rPr>
                        <a:t>SCOOT</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dirty="0" err="1">
                          <a:solidFill>
                            <a:schemeClr val="accent3"/>
                          </a:solidFill>
                        </a:rPr>
                        <a:t>Centracs</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99859172"/>
                  </a:ext>
                </a:extLst>
              </a:tr>
              <a:tr h="306321">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810822839"/>
                  </a:ext>
                </a:extLst>
              </a:tr>
              <a:tr h="306321">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636420232"/>
                  </a:ext>
                </a:extLst>
              </a:tr>
              <a:tr h="306321">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12866574"/>
                  </a:ext>
                </a:extLst>
              </a:tr>
              <a:tr h="306321">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874570343"/>
                  </a:ext>
                </a:extLst>
              </a:tr>
              <a:tr h="306321">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81959734"/>
                  </a:ext>
                </a:extLst>
              </a:tr>
              <a:tr h="306321">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437671936"/>
                  </a:ext>
                </a:extLst>
              </a:tr>
              <a:tr h="306321">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334630399"/>
                  </a:ext>
                </a:extLst>
              </a:tr>
              <a:tr h="306321">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522914036"/>
                  </a:ext>
                </a:extLst>
              </a:tr>
              <a:tr h="306321">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665313250"/>
                  </a:ext>
                </a:extLst>
              </a:tr>
              <a:tr h="306321">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346769517"/>
                  </a:ext>
                </a:extLst>
              </a:tr>
              <a:tr h="306321">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111533823"/>
                  </a:ext>
                </a:extLst>
              </a:tr>
              <a:tr h="306321">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774876081"/>
                  </a:ext>
                </a:extLst>
              </a:tr>
              <a:tr h="306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752283294"/>
                  </a:ext>
                </a:extLst>
              </a:tr>
              <a:tr h="3063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378962576"/>
                  </a:ext>
                </a:extLst>
              </a:tr>
              <a:tr h="306321">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21646775"/>
                  </a:ext>
                </a:extLst>
              </a:tr>
              <a:tr h="306321">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181788315"/>
                  </a:ext>
                </a:extLst>
              </a:tr>
              <a:tr h="306321">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309793619"/>
                  </a:ext>
                </a:extLst>
              </a:tr>
              <a:tr h="306321">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86897321"/>
                  </a:ext>
                </a:extLst>
              </a:tr>
            </a:tbl>
          </a:graphicData>
        </a:graphic>
      </p:graphicFrame>
      <p:sp>
        <p:nvSpPr>
          <p:cNvPr id="8" name="文字方塊 7">
            <a:extLst>
              <a:ext uri="{FF2B5EF4-FFF2-40B4-BE49-F238E27FC236}">
                <a16:creationId xmlns:a16="http://schemas.microsoft.com/office/drawing/2014/main" id="{C5810FE5-CB45-0349-845D-5939801FE80E}"/>
              </a:ext>
            </a:extLst>
          </p:cNvPr>
          <p:cNvSpPr txBox="1"/>
          <p:nvPr/>
        </p:nvSpPr>
        <p:spPr>
          <a:xfrm>
            <a:off x="9551173" y="1447800"/>
            <a:ext cx="2597286"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幹道停止線為必要偵測區域</a:t>
            </a:r>
            <a:endParaRPr lang="en-US" altLang="zh-TW" dirty="0"/>
          </a:p>
          <a:p>
            <a:pPr marL="285750" indent="-285750">
              <a:buFont typeface="Arial" panose="020B0604020202020204" pitchFamily="34" charset="0"/>
              <a:buChar char="•"/>
            </a:pPr>
            <a:r>
              <a:rPr lang="zh-TW" altLang="en-US" dirty="0"/>
              <a:t>支道停止線為選配</a:t>
            </a:r>
          </a:p>
        </p:txBody>
      </p:sp>
      <p:sp>
        <p:nvSpPr>
          <p:cNvPr id="9" name="文字方塊 8">
            <a:extLst>
              <a:ext uri="{FF2B5EF4-FFF2-40B4-BE49-F238E27FC236}">
                <a16:creationId xmlns:a16="http://schemas.microsoft.com/office/drawing/2014/main" id="{7B9358D1-F1F0-BF4F-745E-250373982D1C}"/>
              </a:ext>
            </a:extLst>
          </p:cNvPr>
          <p:cNvSpPr txBox="1"/>
          <p:nvPr/>
        </p:nvSpPr>
        <p:spPr>
          <a:xfrm>
            <a:off x="9551173" y="3197523"/>
            <a:ext cx="2597286"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不同系統偵測之參數不同</a:t>
            </a:r>
          </a:p>
        </p:txBody>
      </p:sp>
      <p:sp>
        <p:nvSpPr>
          <p:cNvPr id="10" name="文字方塊 9">
            <a:extLst>
              <a:ext uri="{FF2B5EF4-FFF2-40B4-BE49-F238E27FC236}">
                <a16:creationId xmlns:a16="http://schemas.microsoft.com/office/drawing/2014/main" id="{48BCA596-0803-10FD-E277-17F02F5BABC8}"/>
              </a:ext>
            </a:extLst>
          </p:cNvPr>
          <p:cNvSpPr txBox="1"/>
          <p:nvPr/>
        </p:nvSpPr>
        <p:spPr>
          <a:xfrm>
            <a:off x="9551173" y="5178723"/>
            <a:ext cx="2597286"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支道多選配離開路段量輔助號誌調控</a:t>
            </a:r>
          </a:p>
        </p:txBody>
      </p:sp>
      <p:sp>
        <p:nvSpPr>
          <p:cNvPr id="11" name="矩形 10">
            <a:extLst>
              <a:ext uri="{FF2B5EF4-FFF2-40B4-BE49-F238E27FC236}">
                <a16:creationId xmlns:a16="http://schemas.microsoft.com/office/drawing/2014/main" id="{0790AC35-FDE5-2966-0A9C-84AD56F22148}"/>
              </a:ext>
            </a:extLst>
          </p:cNvPr>
          <p:cNvSpPr/>
          <p:nvPr/>
        </p:nvSpPr>
        <p:spPr>
          <a:xfrm>
            <a:off x="5800725" y="5169198"/>
            <a:ext cx="3668880" cy="3267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46A5BD9-16F6-7DA1-3360-303674D9FB8B}"/>
              </a:ext>
            </a:extLst>
          </p:cNvPr>
          <p:cNvSpPr/>
          <p:nvPr/>
        </p:nvSpPr>
        <p:spPr>
          <a:xfrm>
            <a:off x="5800725" y="1473797"/>
            <a:ext cx="3668880" cy="3267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9E376DC7-20D1-9DFD-9FAB-774A7558FB73}"/>
              </a:ext>
            </a:extLst>
          </p:cNvPr>
          <p:cNvSpPr/>
          <p:nvPr/>
        </p:nvSpPr>
        <p:spPr>
          <a:xfrm>
            <a:off x="5800725" y="2483147"/>
            <a:ext cx="3668880" cy="3267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27612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AC2545-4BB2-0F15-6432-D4E08BD103C1}"/>
              </a:ext>
            </a:extLst>
          </p:cNvPr>
          <p:cNvSpPr>
            <a:spLocks noGrp="1"/>
          </p:cNvSpPr>
          <p:nvPr>
            <p:ph type="title"/>
          </p:nvPr>
        </p:nvSpPr>
        <p:spPr/>
        <p:txBody>
          <a:bodyPr/>
          <a:lstStyle/>
          <a:p>
            <a:r>
              <a:rPr lang="zh-TW" altLang="en-US" dirty="0"/>
              <a:t>攝影機架設須滿足各系統偵測參數需求</a:t>
            </a:r>
          </a:p>
        </p:txBody>
      </p:sp>
      <p:sp>
        <p:nvSpPr>
          <p:cNvPr id="3" name="投影片編號版面配置區 2">
            <a:extLst>
              <a:ext uri="{FF2B5EF4-FFF2-40B4-BE49-F238E27FC236}">
                <a16:creationId xmlns:a16="http://schemas.microsoft.com/office/drawing/2014/main" id="{97A8A8C3-7431-DDFE-6844-450EAE775C64}"/>
              </a:ext>
            </a:extLst>
          </p:cNvPr>
          <p:cNvSpPr>
            <a:spLocks noGrp="1"/>
          </p:cNvSpPr>
          <p:nvPr>
            <p:ph type="sldNum" sz="quarter" idx="12"/>
          </p:nvPr>
        </p:nvSpPr>
        <p:spPr/>
        <p:txBody>
          <a:bodyPr/>
          <a:lstStyle/>
          <a:p>
            <a:pPr algn="ctr"/>
            <a:fld id="{6E290225-7458-4E5F-AFE5-E142CAAEBF37}" type="slidenum">
              <a:rPr lang="en-US" smtClean="0"/>
              <a:pPr algn="ctr"/>
              <a:t>17</a:t>
            </a:fld>
            <a:endParaRPr lang="en-US"/>
          </a:p>
        </p:txBody>
      </p:sp>
      <p:pic>
        <p:nvPicPr>
          <p:cNvPr id="8" name="圖片 7">
            <a:extLst>
              <a:ext uri="{FF2B5EF4-FFF2-40B4-BE49-F238E27FC236}">
                <a16:creationId xmlns:a16="http://schemas.microsoft.com/office/drawing/2014/main" id="{F02DB0DF-A4F4-3CD0-6964-22EB5EE9872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7171" y="4474737"/>
            <a:ext cx="1800000" cy="1800000"/>
          </a:xfrm>
          <a:prstGeom prst="rect">
            <a:avLst/>
          </a:prstGeom>
        </p:spPr>
      </p:pic>
      <p:pic>
        <p:nvPicPr>
          <p:cNvPr id="10" name="圖片 9">
            <a:extLst>
              <a:ext uri="{FF2B5EF4-FFF2-40B4-BE49-F238E27FC236}">
                <a16:creationId xmlns:a16="http://schemas.microsoft.com/office/drawing/2014/main" id="{0BF3ABF8-2CBB-DA89-6AC7-7B89737B52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42663" y="4477179"/>
            <a:ext cx="1800000" cy="1800000"/>
          </a:xfrm>
          <a:prstGeom prst="rect">
            <a:avLst/>
          </a:prstGeom>
        </p:spPr>
      </p:pic>
      <p:pic>
        <p:nvPicPr>
          <p:cNvPr id="11" name="圖片 10">
            <a:extLst>
              <a:ext uri="{FF2B5EF4-FFF2-40B4-BE49-F238E27FC236}">
                <a16:creationId xmlns:a16="http://schemas.microsoft.com/office/drawing/2014/main" id="{AF16922E-9598-06E0-3393-E36CAA4AA46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325350" y="1597905"/>
            <a:ext cx="1800000" cy="1800000"/>
          </a:xfrm>
          <a:prstGeom prst="rect">
            <a:avLst/>
          </a:prstGeom>
        </p:spPr>
      </p:pic>
      <p:sp>
        <p:nvSpPr>
          <p:cNvPr id="5" name="矩形 4">
            <a:extLst>
              <a:ext uri="{FF2B5EF4-FFF2-40B4-BE49-F238E27FC236}">
                <a16:creationId xmlns:a16="http://schemas.microsoft.com/office/drawing/2014/main" id="{F0339071-E0DD-7F8C-2284-48AF489C25A1}"/>
              </a:ext>
            </a:extLst>
          </p:cNvPr>
          <p:cNvSpPr/>
          <p:nvPr/>
        </p:nvSpPr>
        <p:spPr>
          <a:xfrm>
            <a:off x="12325350" y="1155174"/>
            <a:ext cx="144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號誌桿懸臂</a:t>
            </a:r>
          </a:p>
        </p:txBody>
      </p:sp>
      <p:sp>
        <p:nvSpPr>
          <p:cNvPr id="6" name="矩形 5">
            <a:extLst>
              <a:ext uri="{FF2B5EF4-FFF2-40B4-BE49-F238E27FC236}">
                <a16:creationId xmlns:a16="http://schemas.microsoft.com/office/drawing/2014/main" id="{D07AD3BB-F399-FB4B-928B-04F0A05105ED}"/>
              </a:ext>
            </a:extLst>
          </p:cNvPr>
          <p:cNvSpPr/>
          <p:nvPr/>
        </p:nvSpPr>
        <p:spPr>
          <a:xfrm>
            <a:off x="12325350" y="3459175"/>
            <a:ext cx="216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號誌桿懸臂</a:t>
            </a:r>
            <a:r>
              <a:rPr lang="en-US" altLang="zh-TW" b="1">
                <a:solidFill>
                  <a:schemeClr val="tx1"/>
                </a:solidFill>
              </a:rPr>
              <a:t>+</a:t>
            </a:r>
            <a:r>
              <a:rPr lang="zh-TW" altLang="en-US" b="1">
                <a:solidFill>
                  <a:schemeClr val="tx1"/>
                </a:solidFill>
              </a:rPr>
              <a:t>延伸件</a:t>
            </a:r>
          </a:p>
        </p:txBody>
      </p:sp>
      <p:pic>
        <p:nvPicPr>
          <p:cNvPr id="9" name="圖片 8">
            <a:extLst>
              <a:ext uri="{FF2B5EF4-FFF2-40B4-BE49-F238E27FC236}">
                <a16:creationId xmlns:a16="http://schemas.microsoft.com/office/drawing/2014/main" id="{BDFF4B39-4C1A-85F7-5A9F-9CAAC2B2967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78155" y="4474737"/>
            <a:ext cx="1800000" cy="1800000"/>
          </a:xfrm>
          <a:prstGeom prst="rect">
            <a:avLst/>
          </a:prstGeom>
        </p:spPr>
      </p:pic>
      <p:pic>
        <p:nvPicPr>
          <p:cNvPr id="13" name="圖片 12">
            <a:extLst>
              <a:ext uri="{FF2B5EF4-FFF2-40B4-BE49-F238E27FC236}">
                <a16:creationId xmlns:a16="http://schemas.microsoft.com/office/drawing/2014/main" id="{9E6D7986-EE9F-0066-69F0-F52007C574E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111974" y="4474737"/>
            <a:ext cx="1800000" cy="1800000"/>
          </a:xfrm>
          <a:prstGeom prst="rect">
            <a:avLst/>
          </a:prstGeom>
        </p:spPr>
      </p:pic>
      <p:pic>
        <p:nvPicPr>
          <p:cNvPr id="15" name="圖片 14">
            <a:extLst>
              <a:ext uri="{FF2B5EF4-FFF2-40B4-BE49-F238E27FC236}">
                <a16:creationId xmlns:a16="http://schemas.microsoft.com/office/drawing/2014/main" id="{BE216C86-CFA2-9CFE-03F2-C8549550008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4609045" y="1597905"/>
            <a:ext cx="1827213" cy="1827213"/>
          </a:xfrm>
          <a:prstGeom prst="rect">
            <a:avLst/>
          </a:prstGeom>
        </p:spPr>
      </p:pic>
      <p:sp>
        <p:nvSpPr>
          <p:cNvPr id="16" name="矩形 15">
            <a:extLst>
              <a:ext uri="{FF2B5EF4-FFF2-40B4-BE49-F238E27FC236}">
                <a16:creationId xmlns:a16="http://schemas.microsoft.com/office/drawing/2014/main" id="{2356161A-44E0-2A67-6860-6D8A8EA2FCAE}"/>
              </a:ext>
            </a:extLst>
          </p:cNvPr>
          <p:cNvSpPr/>
          <p:nvPr/>
        </p:nvSpPr>
        <p:spPr>
          <a:xfrm>
            <a:off x="14609045" y="1155174"/>
            <a:ext cx="144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魚眼</a:t>
            </a:r>
          </a:p>
        </p:txBody>
      </p:sp>
      <p:pic>
        <p:nvPicPr>
          <p:cNvPr id="18" name="圖片 17">
            <a:extLst>
              <a:ext uri="{FF2B5EF4-FFF2-40B4-BE49-F238E27FC236}">
                <a16:creationId xmlns:a16="http://schemas.microsoft.com/office/drawing/2014/main" id="{E87E907C-1C36-9978-2A77-5228BC37D79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2321469" y="3899965"/>
            <a:ext cx="1800000" cy="1800000"/>
          </a:xfrm>
          <a:prstGeom prst="rect">
            <a:avLst/>
          </a:prstGeom>
        </p:spPr>
      </p:pic>
      <p:pic>
        <p:nvPicPr>
          <p:cNvPr id="12" name="圖片 11">
            <a:extLst>
              <a:ext uri="{FF2B5EF4-FFF2-40B4-BE49-F238E27FC236}">
                <a16:creationId xmlns:a16="http://schemas.microsoft.com/office/drawing/2014/main" id="{03767108-A10E-CD42-987D-C64C8B52344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6775846" y="1597905"/>
            <a:ext cx="1827213" cy="1827213"/>
          </a:xfrm>
          <a:prstGeom prst="rect">
            <a:avLst/>
          </a:prstGeom>
        </p:spPr>
      </p:pic>
      <p:sp>
        <p:nvSpPr>
          <p:cNvPr id="14" name="橢圓 13">
            <a:extLst>
              <a:ext uri="{FF2B5EF4-FFF2-40B4-BE49-F238E27FC236}">
                <a16:creationId xmlns:a16="http://schemas.microsoft.com/office/drawing/2014/main" id="{9BFB3D21-35B2-7A22-E13F-5E7542F0EA1E}"/>
              </a:ext>
            </a:extLst>
          </p:cNvPr>
          <p:cNvSpPr/>
          <p:nvPr/>
        </p:nvSpPr>
        <p:spPr>
          <a:xfrm>
            <a:off x="2846868" y="4728737"/>
            <a:ext cx="606952" cy="60695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D06B0FCA-10FA-D076-B9FC-A65B9AC28046}"/>
              </a:ext>
            </a:extLst>
          </p:cNvPr>
          <p:cNvSpPr/>
          <p:nvPr/>
        </p:nvSpPr>
        <p:spPr>
          <a:xfrm>
            <a:off x="4657773" y="4607504"/>
            <a:ext cx="606952" cy="60695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58FD1343-0421-1F85-43D4-935B316B158F}"/>
              </a:ext>
            </a:extLst>
          </p:cNvPr>
          <p:cNvSpPr/>
          <p:nvPr/>
        </p:nvSpPr>
        <p:spPr>
          <a:xfrm>
            <a:off x="13545611" y="1663347"/>
            <a:ext cx="606952" cy="60695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82BCA888-5396-44A8-B8CF-5AF90C8CD317}"/>
              </a:ext>
            </a:extLst>
          </p:cNvPr>
          <p:cNvSpPr/>
          <p:nvPr/>
        </p:nvSpPr>
        <p:spPr>
          <a:xfrm>
            <a:off x="8694180" y="4680441"/>
            <a:ext cx="844994" cy="94797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23DCA97B-94FB-9337-F4EA-79D69274366E}"/>
              </a:ext>
            </a:extLst>
          </p:cNvPr>
          <p:cNvSpPr/>
          <p:nvPr/>
        </p:nvSpPr>
        <p:spPr>
          <a:xfrm>
            <a:off x="6282553" y="4850954"/>
            <a:ext cx="606952" cy="60695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05BD8584-5FFA-5FF4-ADD0-04397748818F}"/>
              </a:ext>
            </a:extLst>
          </p:cNvPr>
          <p:cNvSpPr txBox="1"/>
          <p:nvPr/>
        </p:nvSpPr>
        <p:spPr>
          <a:xfrm>
            <a:off x="838200" y="1144588"/>
            <a:ext cx="3800475" cy="461665"/>
          </a:xfrm>
          <a:prstGeom prst="rect">
            <a:avLst/>
          </a:prstGeom>
          <a:noFill/>
        </p:spPr>
        <p:txBody>
          <a:bodyPr wrap="square">
            <a:spAutoFit/>
          </a:bodyPr>
          <a:lstStyle/>
          <a:p>
            <a:r>
              <a:rPr lang="en-US" altLang="zh-TW" sz="2400" b="1" dirty="0">
                <a:latin typeface="+mj-ea"/>
                <a:ea typeface="+mj-ea"/>
              </a:rPr>
              <a:t>1. </a:t>
            </a:r>
            <a:r>
              <a:rPr lang="zh-TW" altLang="en-US" sz="2400" b="1" dirty="0">
                <a:latin typeface="+mj-ea"/>
                <a:ea typeface="+mj-ea"/>
              </a:rPr>
              <a:t>架設位置</a:t>
            </a:r>
            <a:endParaRPr lang="en-US" altLang="zh-TW" dirty="0">
              <a:latin typeface="+mj-ea"/>
              <a:ea typeface="+mj-ea"/>
            </a:endParaRPr>
          </a:p>
        </p:txBody>
      </p:sp>
      <p:sp>
        <p:nvSpPr>
          <p:cNvPr id="17" name="文字方塊 16">
            <a:extLst>
              <a:ext uri="{FF2B5EF4-FFF2-40B4-BE49-F238E27FC236}">
                <a16:creationId xmlns:a16="http://schemas.microsoft.com/office/drawing/2014/main" id="{8655991B-3EF7-850D-2DE0-DD8F3EE510F8}"/>
              </a:ext>
            </a:extLst>
          </p:cNvPr>
          <p:cNvSpPr txBox="1"/>
          <p:nvPr/>
        </p:nvSpPr>
        <p:spPr>
          <a:xfrm>
            <a:off x="5975486" y="1144588"/>
            <a:ext cx="2562225" cy="461665"/>
          </a:xfrm>
          <a:prstGeom prst="rect">
            <a:avLst/>
          </a:prstGeom>
          <a:noFill/>
        </p:spPr>
        <p:txBody>
          <a:bodyPr wrap="square">
            <a:spAutoFit/>
          </a:bodyPr>
          <a:lstStyle/>
          <a:p>
            <a:r>
              <a:rPr lang="en-US" altLang="zh-TW" sz="2400" b="1" dirty="0">
                <a:latin typeface="+mj-ea"/>
                <a:ea typeface="+mj-ea"/>
              </a:rPr>
              <a:t>2. </a:t>
            </a:r>
            <a:r>
              <a:rPr lang="zh-TW" altLang="en-US" sz="2400" b="1" dirty="0">
                <a:latin typeface="+mj-ea"/>
                <a:ea typeface="+mj-ea"/>
              </a:rPr>
              <a:t>架設高度</a:t>
            </a:r>
            <a:endParaRPr lang="en-US" altLang="zh-TW" dirty="0">
              <a:latin typeface="+mj-ea"/>
              <a:ea typeface="+mj-ea"/>
            </a:endParaRPr>
          </a:p>
        </p:txBody>
      </p:sp>
      <p:sp>
        <p:nvSpPr>
          <p:cNvPr id="19" name="文字方塊 18">
            <a:extLst>
              <a:ext uri="{FF2B5EF4-FFF2-40B4-BE49-F238E27FC236}">
                <a16:creationId xmlns:a16="http://schemas.microsoft.com/office/drawing/2014/main" id="{51831144-617D-9242-600C-CEDA16CB4B03}"/>
              </a:ext>
            </a:extLst>
          </p:cNvPr>
          <p:cNvSpPr txBox="1"/>
          <p:nvPr/>
        </p:nvSpPr>
        <p:spPr>
          <a:xfrm>
            <a:off x="1194910" y="1564199"/>
            <a:ext cx="4205765" cy="830997"/>
          </a:xfrm>
          <a:prstGeom prst="rect">
            <a:avLst/>
          </a:prstGeom>
          <a:noFill/>
        </p:spPr>
        <p:txBody>
          <a:bodyPr wrap="square">
            <a:spAutoFit/>
          </a:bodyPr>
          <a:lstStyle/>
          <a:p>
            <a:pPr marL="342900" indent="-342900">
              <a:buFont typeface="+mj-lt"/>
              <a:buAutoNum type="alphaLcPeriod"/>
            </a:pPr>
            <a:r>
              <a:rPr lang="zh-TW" altLang="en-US" sz="1600" dirty="0">
                <a:latin typeface="+mj-ea"/>
                <a:ea typeface="+mj-ea"/>
              </a:rPr>
              <a:t>停止線</a:t>
            </a:r>
            <a:r>
              <a:rPr lang="en-US" altLang="zh-TW" sz="1600" dirty="0">
                <a:latin typeface="+mj-ea"/>
                <a:ea typeface="+mj-ea"/>
              </a:rPr>
              <a:t>/</a:t>
            </a:r>
            <a:r>
              <a:rPr lang="zh-TW" altLang="en-US" sz="1600" dirty="0">
                <a:latin typeface="+mj-ea"/>
                <a:ea typeface="+mj-ea"/>
              </a:rPr>
              <a:t>停止線後區域：多設置於路口各方向</a:t>
            </a:r>
            <a:r>
              <a:rPr lang="zh-TW" altLang="en-US" sz="1600" b="1" dirty="0">
                <a:solidFill>
                  <a:srgbClr val="FF0000"/>
                </a:solidFill>
                <a:latin typeface="+mj-ea"/>
                <a:ea typeface="+mj-ea"/>
              </a:rPr>
              <a:t>遠端號誌桿</a:t>
            </a:r>
            <a:endParaRPr lang="en-US" altLang="zh-TW" sz="1600" b="1" dirty="0">
              <a:solidFill>
                <a:srgbClr val="FF0000"/>
              </a:solidFill>
              <a:latin typeface="+mj-ea"/>
              <a:ea typeface="+mj-ea"/>
            </a:endParaRPr>
          </a:p>
          <a:p>
            <a:pPr marL="342900" indent="-342900">
              <a:buFont typeface="+mj-lt"/>
              <a:buAutoNum type="alphaLcPeriod"/>
            </a:pPr>
            <a:r>
              <a:rPr lang="zh-TW" altLang="en-US" sz="1600" dirty="0">
                <a:latin typeface="+mj-ea"/>
                <a:ea typeface="+mj-ea"/>
              </a:rPr>
              <a:t>路段上游：設置於</a:t>
            </a:r>
            <a:r>
              <a:rPr lang="zh-TW" altLang="en-US" sz="1600" b="1" dirty="0">
                <a:solidFill>
                  <a:srgbClr val="FF0000"/>
                </a:solidFill>
                <a:latin typeface="+mj-ea"/>
                <a:ea typeface="+mj-ea"/>
              </a:rPr>
              <a:t>路側燈桿</a:t>
            </a:r>
            <a:endParaRPr lang="en-US" altLang="zh-TW" sz="1600" b="1" dirty="0">
              <a:solidFill>
                <a:srgbClr val="FF0000"/>
              </a:solidFill>
              <a:latin typeface="+mj-ea"/>
              <a:ea typeface="+mj-ea"/>
            </a:endParaRPr>
          </a:p>
        </p:txBody>
      </p:sp>
      <p:sp>
        <p:nvSpPr>
          <p:cNvPr id="20" name="文字方塊 19">
            <a:extLst>
              <a:ext uri="{FF2B5EF4-FFF2-40B4-BE49-F238E27FC236}">
                <a16:creationId xmlns:a16="http://schemas.microsoft.com/office/drawing/2014/main" id="{7A7199C5-D7FF-85D0-F320-EAE231338F60}"/>
              </a:ext>
            </a:extLst>
          </p:cNvPr>
          <p:cNvSpPr txBox="1"/>
          <p:nvPr/>
        </p:nvSpPr>
        <p:spPr>
          <a:xfrm>
            <a:off x="6332196" y="1564200"/>
            <a:ext cx="5915527" cy="584775"/>
          </a:xfrm>
          <a:prstGeom prst="rect">
            <a:avLst/>
          </a:prstGeom>
          <a:noFill/>
        </p:spPr>
        <p:txBody>
          <a:bodyPr wrap="square">
            <a:spAutoFit/>
          </a:bodyPr>
          <a:lstStyle/>
          <a:p>
            <a:pPr marL="342900" indent="-342900">
              <a:buFont typeface="+mj-lt"/>
              <a:buAutoNum type="alphaLcPeriod"/>
            </a:pPr>
            <a:r>
              <a:rPr lang="zh-TW" altLang="en-US" sz="1600" b="1" dirty="0">
                <a:latin typeface="+mj-ea"/>
                <a:ea typeface="+mj-ea"/>
              </a:rPr>
              <a:t>號誌桿：</a:t>
            </a:r>
            <a:r>
              <a:rPr lang="zh-TW" altLang="en-US" sz="1600" dirty="0">
                <a:latin typeface="+mj-ea"/>
                <a:ea typeface="+mj-ea"/>
              </a:rPr>
              <a:t>約</a:t>
            </a:r>
            <a:r>
              <a:rPr lang="en-US" altLang="zh-TW" sz="1600" b="1" dirty="0">
                <a:solidFill>
                  <a:srgbClr val="FF0000"/>
                </a:solidFill>
                <a:latin typeface="+mj-ea"/>
                <a:ea typeface="+mj-ea"/>
              </a:rPr>
              <a:t>5</a:t>
            </a:r>
            <a:r>
              <a:rPr lang="zh-TW" altLang="en-US" sz="1600" b="1" dirty="0">
                <a:solidFill>
                  <a:srgbClr val="FF0000"/>
                </a:solidFill>
                <a:latin typeface="+mj-ea"/>
                <a:ea typeface="+mj-ea"/>
              </a:rPr>
              <a:t>米</a:t>
            </a:r>
            <a:endParaRPr lang="en-US" altLang="zh-TW" sz="1600" b="1" dirty="0">
              <a:solidFill>
                <a:srgbClr val="FF0000"/>
              </a:solidFill>
              <a:latin typeface="+mj-ea"/>
              <a:ea typeface="+mj-ea"/>
            </a:endParaRPr>
          </a:p>
          <a:p>
            <a:pPr marL="342900" indent="-342900">
              <a:buFont typeface="+mj-lt"/>
              <a:buAutoNum type="alphaLcPeriod"/>
            </a:pPr>
            <a:r>
              <a:rPr lang="zh-TW" altLang="en-US" sz="1600" b="1" dirty="0">
                <a:latin typeface="+mj-ea"/>
                <a:ea typeface="+mj-ea"/>
              </a:rPr>
              <a:t>號誌桿</a:t>
            </a:r>
            <a:r>
              <a:rPr lang="en-US" altLang="zh-TW" sz="1600" b="1" dirty="0">
                <a:latin typeface="+mj-ea"/>
                <a:ea typeface="+mj-ea"/>
              </a:rPr>
              <a:t>+</a:t>
            </a:r>
            <a:r>
              <a:rPr lang="zh-TW" altLang="en-US" sz="1600" b="1" dirty="0">
                <a:latin typeface="+mj-ea"/>
                <a:ea typeface="+mj-ea"/>
              </a:rPr>
              <a:t>延伸件</a:t>
            </a:r>
            <a:r>
              <a:rPr lang="zh-TW" altLang="en-US" sz="1600" dirty="0">
                <a:latin typeface="+mj-ea"/>
                <a:ea typeface="+mj-ea"/>
              </a:rPr>
              <a:t>：約</a:t>
            </a:r>
            <a:r>
              <a:rPr lang="en-US" altLang="zh-TW" sz="1600" b="1" dirty="0">
                <a:solidFill>
                  <a:srgbClr val="FF0000"/>
                </a:solidFill>
                <a:latin typeface="+mj-ea"/>
                <a:ea typeface="+mj-ea"/>
              </a:rPr>
              <a:t>5+2</a:t>
            </a:r>
            <a:r>
              <a:rPr lang="zh-TW" altLang="en-US" sz="1600" b="1" dirty="0">
                <a:solidFill>
                  <a:srgbClr val="FF0000"/>
                </a:solidFill>
                <a:latin typeface="+mj-ea"/>
                <a:ea typeface="+mj-ea"/>
              </a:rPr>
              <a:t>米</a:t>
            </a:r>
            <a:endParaRPr lang="en-US" altLang="zh-TW" sz="1600" b="1" dirty="0">
              <a:solidFill>
                <a:srgbClr val="FF0000"/>
              </a:solidFill>
              <a:latin typeface="+mj-ea"/>
              <a:ea typeface="+mj-ea"/>
            </a:endParaRPr>
          </a:p>
        </p:txBody>
      </p:sp>
      <p:sp>
        <p:nvSpPr>
          <p:cNvPr id="21" name="文字方塊 20">
            <a:extLst>
              <a:ext uri="{FF2B5EF4-FFF2-40B4-BE49-F238E27FC236}">
                <a16:creationId xmlns:a16="http://schemas.microsoft.com/office/drawing/2014/main" id="{8A38EE85-AC4C-6EB6-C2D4-744BE44760EC}"/>
              </a:ext>
            </a:extLst>
          </p:cNvPr>
          <p:cNvSpPr txBox="1"/>
          <p:nvPr/>
        </p:nvSpPr>
        <p:spPr>
          <a:xfrm>
            <a:off x="1194910" y="4458944"/>
            <a:ext cx="488389" cy="1323439"/>
          </a:xfrm>
          <a:prstGeom prst="rect">
            <a:avLst/>
          </a:prstGeom>
          <a:noFill/>
        </p:spPr>
        <p:txBody>
          <a:bodyPr wrap="square">
            <a:spAutoFit/>
          </a:bodyPr>
          <a:lstStyle/>
          <a:p>
            <a:r>
              <a:rPr lang="zh-TW" altLang="en-US" sz="2000" b="1" dirty="0">
                <a:latin typeface="+mj-ea"/>
                <a:ea typeface="+mj-ea"/>
              </a:rPr>
              <a:t>架設示意</a:t>
            </a:r>
            <a:endParaRPr lang="en-US" altLang="zh-TW" sz="1600" dirty="0">
              <a:latin typeface="+mj-ea"/>
              <a:ea typeface="+mj-ea"/>
            </a:endParaRPr>
          </a:p>
        </p:txBody>
      </p:sp>
      <p:sp>
        <p:nvSpPr>
          <p:cNvPr id="26" name="文字方塊 25">
            <a:extLst>
              <a:ext uri="{FF2B5EF4-FFF2-40B4-BE49-F238E27FC236}">
                <a16:creationId xmlns:a16="http://schemas.microsoft.com/office/drawing/2014/main" id="{D9B5D1B9-08AA-EF32-27D6-E1035AFA3098}"/>
              </a:ext>
            </a:extLst>
          </p:cNvPr>
          <p:cNvSpPr txBox="1"/>
          <p:nvPr/>
        </p:nvSpPr>
        <p:spPr>
          <a:xfrm>
            <a:off x="1707171" y="6291691"/>
            <a:ext cx="1839155" cy="276999"/>
          </a:xfrm>
          <a:prstGeom prst="rect">
            <a:avLst/>
          </a:prstGeom>
          <a:noFill/>
        </p:spPr>
        <p:txBody>
          <a:bodyPr wrap="square" rtlCol="0">
            <a:spAutoFit/>
          </a:bodyPr>
          <a:lstStyle/>
          <a:p>
            <a:r>
              <a:rPr lang="zh-TW" altLang="en-US" sz="1200" dirty="0"/>
              <a:t>號誌桿</a:t>
            </a:r>
          </a:p>
        </p:txBody>
      </p:sp>
      <p:pic>
        <p:nvPicPr>
          <p:cNvPr id="33" name="圖片 32">
            <a:extLst>
              <a:ext uri="{FF2B5EF4-FFF2-40B4-BE49-F238E27FC236}">
                <a16:creationId xmlns:a16="http://schemas.microsoft.com/office/drawing/2014/main" id="{78E9CAD2-80D2-E5BD-E258-17E2A02BC7A6}"/>
              </a:ext>
            </a:extLst>
          </p:cNvPr>
          <p:cNvPicPr>
            <a:picLocks noChangeAspect="1"/>
          </p:cNvPicPr>
          <p:nvPr/>
        </p:nvPicPr>
        <p:blipFill rotWithShape="1">
          <a:blip r:embed="rId10" cstate="screen">
            <a:lum bright="70000" contrast="-70000"/>
            <a:extLst>
              <a:ext uri="{28A0092B-C50C-407E-A947-70E740481C1C}">
                <a14:useLocalDpi xmlns:a14="http://schemas.microsoft.com/office/drawing/2010/main"/>
              </a:ext>
            </a:extLst>
          </a:blip>
          <a:srcRect/>
          <a:stretch/>
        </p:blipFill>
        <p:spPr>
          <a:xfrm>
            <a:off x="2334095" y="3531418"/>
            <a:ext cx="376252" cy="144613"/>
          </a:xfrm>
          <a:prstGeom prst="rect">
            <a:avLst/>
          </a:prstGeom>
          <a:ln>
            <a:noFill/>
          </a:ln>
        </p:spPr>
      </p:pic>
      <p:pic>
        <p:nvPicPr>
          <p:cNvPr id="34" name="圖片 33">
            <a:extLst>
              <a:ext uri="{FF2B5EF4-FFF2-40B4-BE49-F238E27FC236}">
                <a16:creationId xmlns:a16="http://schemas.microsoft.com/office/drawing/2014/main" id="{71193280-8F24-30D0-509A-A1942D0FA3EA}"/>
              </a:ext>
            </a:extLst>
          </p:cNvPr>
          <p:cNvPicPr>
            <a:picLocks noChangeAspect="1"/>
          </p:cNvPicPr>
          <p:nvPr/>
        </p:nvPicPr>
        <p:blipFill>
          <a:blip r:embed="rId11" cstate="screen">
            <a:lum bright="70000" contrast="-70000"/>
            <a:extLst>
              <a:ext uri="{28A0092B-C50C-407E-A947-70E740481C1C}">
                <a14:useLocalDpi xmlns:a14="http://schemas.microsoft.com/office/drawing/2010/main"/>
              </a:ext>
            </a:extLst>
          </a:blip>
          <a:stretch>
            <a:fillRect/>
          </a:stretch>
        </p:blipFill>
        <p:spPr>
          <a:xfrm>
            <a:off x="2334095" y="3357463"/>
            <a:ext cx="376252" cy="161679"/>
          </a:xfrm>
          <a:prstGeom prst="rect">
            <a:avLst/>
          </a:prstGeom>
          <a:ln>
            <a:noFill/>
          </a:ln>
        </p:spPr>
      </p:pic>
      <p:sp>
        <p:nvSpPr>
          <p:cNvPr id="35" name="矩形 34">
            <a:extLst>
              <a:ext uri="{FF2B5EF4-FFF2-40B4-BE49-F238E27FC236}">
                <a16:creationId xmlns:a16="http://schemas.microsoft.com/office/drawing/2014/main" id="{1B9B469B-36BD-44D5-3634-6CACBE5DD838}"/>
              </a:ext>
            </a:extLst>
          </p:cNvPr>
          <p:cNvSpPr/>
          <p:nvPr/>
        </p:nvSpPr>
        <p:spPr>
          <a:xfrm rot="16200000">
            <a:off x="2884070" y="2759041"/>
            <a:ext cx="32157" cy="241177"/>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F89B62CD-81D1-9E5A-D8B9-AC73AA57431F}"/>
              </a:ext>
            </a:extLst>
          </p:cNvPr>
          <p:cNvSpPr/>
          <p:nvPr/>
        </p:nvSpPr>
        <p:spPr>
          <a:xfrm rot="16200000">
            <a:off x="3121501" y="3607773"/>
            <a:ext cx="32157" cy="241177"/>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D6D32FA5-59E8-BBDA-DAA3-FF94FBCC768C}"/>
              </a:ext>
            </a:extLst>
          </p:cNvPr>
          <p:cNvSpPr/>
          <p:nvPr/>
        </p:nvSpPr>
        <p:spPr>
          <a:xfrm>
            <a:off x="3263459" y="2905299"/>
            <a:ext cx="32157" cy="401962"/>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接點 37">
            <a:extLst>
              <a:ext uri="{FF2B5EF4-FFF2-40B4-BE49-F238E27FC236}">
                <a16:creationId xmlns:a16="http://schemas.microsoft.com/office/drawing/2014/main" id="{46601CB3-C90B-8844-FE48-B05589965F57}"/>
              </a:ext>
            </a:extLst>
          </p:cNvPr>
          <p:cNvCxnSpPr>
            <a:cxnSpLocks/>
          </p:cNvCxnSpPr>
          <p:nvPr/>
        </p:nvCxnSpPr>
        <p:spPr>
          <a:xfrm>
            <a:off x="2782462" y="2419746"/>
            <a:ext cx="0" cy="4835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88BC511E-4614-9148-2A77-8D4016D80846}"/>
              </a:ext>
            </a:extLst>
          </p:cNvPr>
          <p:cNvCxnSpPr>
            <a:cxnSpLocks/>
          </p:cNvCxnSpPr>
          <p:nvPr/>
        </p:nvCxnSpPr>
        <p:spPr>
          <a:xfrm>
            <a:off x="3256921" y="2419747"/>
            <a:ext cx="0" cy="4835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90A2771-C703-9839-7442-3DCCE4DA29F0}"/>
              </a:ext>
            </a:extLst>
          </p:cNvPr>
          <p:cNvCxnSpPr>
            <a:cxnSpLocks/>
          </p:cNvCxnSpPr>
          <p:nvPr/>
        </p:nvCxnSpPr>
        <p:spPr>
          <a:xfrm>
            <a:off x="2782462" y="3710423"/>
            <a:ext cx="0" cy="4835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9F13C67A-4223-1A46-4B51-C51C8A16C9AC}"/>
              </a:ext>
            </a:extLst>
          </p:cNvPr>
          <p:cNvCxnSpPr>
            <a:cxnSpLocks/>
          </p:cNvCxnSpPr>
          <p:nvPr/>
        </p:nvCxnSpPr>
        <p:spPr>
          <a:xfrm>
            <a:off x="3256921" y="3710424"/>
            <a:ext cx="0" cy="4835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EC6DCEC5-293B-5C65-4B8D-0D19B38EEFDE}"/>
              </a:ext>
            </a:extLst>
          </p:cNvPr>
          <p:cNvCxnSpPr>
            <a:cxnSpLocks/>
          </p:cNvCxnSpPr>
          <p:nvPr/>
        </p:nvCxnSpPr>
        <p:spPr>
          <a:xfrm rot="5400000">
            <a:off x="3969849" y="2183248"/>
            <a:ext cx="0" cy="1440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6AE9D59D-26C2-D877-41A9-5C319EDE7E41}"/>
              </a:ext>
            </a:extLst>
          </p:cNvPr>
          <p:cNvCxnSpPr>
            <a:cxnSpLocks/>
          </p:cNvCxnSpPr>
          <p:nvPr/>
        </p:nvCxnSpPr>
        <p:spPr>
          <a:xfrm rot="5400000">
            <a:off x="3969849" y="2990425"/>
            <a:ext cx="0" cy="1440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5BC01EB-339B-1550-6F20-54B2F34D5CC1}"/>
              </a:ext>
            </a:extLst>
          </p:cNvPr>
          <p:cNvSpPr/>
          <p:nvPr/>
        </p:nvSpPr>
        <p:spPr>
          <a:xfrm>
            <a:off x="2747699" y="3313101"/>
            <a:ext cx="32157" cy="401962"/>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5" name="直線接點 44">
            <a:extLst>
              <a:ext uri="{FF2B5EF4-FFF2-40B4-BE49-F238E27FC236}">
                <a16:creationId xmlns:a16="http://schemas.microsoft.com/office/drawing/2014/main" id="{886EABB7-AFAF-3D26-E3A5-2817A4566763}"/>
              </a:ext>
            </a:extLst>
          </p:cNvPr>
          <p:cNvCxnSpPr>
            <a:cxnSpLocks/>
          </p:cNvCxnSpPr>
          <p:nvPr/>
        </p:nvCxnSpPr>
        <p:spPr>
          <a:xfrm rot="5400000">
            <a:off x="2062461" y="2183248"/>
            <a:ext cx="0" cy="1440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E5D7F17C-AAD9-8A32-B29B-2529C57AD88A}"/>
              </a:ext>
            </a:extLst>
          </p:cNvPr>
          <p:cNvCxnSpPr>
            <a:cxnSpLocks/>
          </p:cNvCxnSpPr>
          <p:nvPr/>
        </p:nvCxnSpPr>
        <p:spPr>
          <a:xfrm rot="5400000">
            <a:off x="2062462" y="2990424"/>
            <a:ext cx="0" cy="1440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AD2CE8B3-F04D-36C9-2C8D-03E347E24F11}"/>
              </a:ext>
            </a:extLst>
          </p:cNvPr>
          <p:cNvCxnSpPr>
            <a:cxnSpLocks/>
          </p:cNvCxnSpPr>
          <p:nvPr/>
        </p:nvCxnSpPr>
        <p:spPr>
          <a:xfrm rot="5400000">
            <a:off x="3969849" y="2590203"/>
            <a:ext cx="0" cy="1440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BA99783A-36B9-037B-0145-27E943756923}"/>
              </a:ext>
            </a:extLst>
          </p:cNvPr>
          <p:cNvCxnSpPr>
            <a:cxnSpLocks/>
          </p:cNvCxnSpPr>
          <p:nvPr/>
        </p:nvCxnSpPr>
        <p:spPr>
          <a:xfrm>
            <a:off x="3015847" y="2419746"/>
            <a:ext cx="0" cy="4835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6C7D3036-9C7D-6220-CB21-81D24906B888}"/>
              </a:ext>
            </a:extLst>
          </p:cNvPr>
          <p:cNvCxnSpPr>
            <a:cxnSpLocks/>
          </p:cNvCxnSpPr>
          <p:nvPr/>
        </p:nvCxnSpPr>
        <p:spPr>
          <a:xfrm>
            <a:off x="3015847" y="3710422"/>
            <a:ext cx="0" cy="4835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50" name="圖片 49">
            <a:extLst>
              <a:ext uri="{FF2B5EF4-FFF2-40B4-BE49-F238E27FC236}">
                <a16:creationId xmlns:a16="http://schemas.microsoft.com/office/drawing/2014/main" id="{D83787D7-3AB6-1047-2841-55E9B2FCBADD}"/>
              </a:ext>
            </a:extLst>
          </p:cNvPr>
          <p:cNvPicPr>
            <a:picLocks noChangeAspect="1"/>
          </p:cNvPicPr>
          <p:nvPr/>
        </p:nvPicPr>
        <p:blipFill rotWithShape="1">
          <a:blip r:embed="rId10" cstate="screen">
            <a:lum bright="70000" contrast="-70000"/>
            <a:extLst>
              <a:ext uri="{28A0092B-C50C-407E-A947-70E740481C1C}">
                <a14:useLocalDpi xmlns:a14="http://schemas.microsoft.com/office/drawing/2010/main"/>
              </a:ext>
            </a:extLst>
          </a:blip>
          <a:srcRect/>
          <a:stretch/>
        </p:blipFill>
        <p:spPr>
          <a:xfrm rot="10800000">
            <a:off x="3364168" y="2953726"/>
            <a:ext cx="376252" cy="144613"/>
          </a:xfrm>
          <a:prstGeom prst="rect">
            <a:avLst/>
          </a:prstGeom>
          <a:ln>
            <a:noFill/>
          </a:ln>
        </p:spPr>
      </p:pic>
      <p:pic>
        <p:nvPicPr>
          <p:cNvPr id="51" name="圖片 50">
            <a:extLst>
              <a:ext uri="{FF2B5EF4-FFF2-40B4-BE49-F238E27FC236}">
                <a16:creationId xmlns:a16="http://schemas.microsoft.com/office/drawing/2014/main" id="{4EB00F31-6808-136B-87A0-01E9F39D76F9}"/>
              </a:ext>
            </a:extLst>
          </p:cNvPr>
          <p:cNvPicPr>
            <a:picLocks noChangeAspect="1"/>
          </p:cNvPicPr>
          <p:nvPr/>
        </p:nvPicPr>
        <p:blipFill>
          <a:blip r:embed="rId11" cstate="screen">
            <a:lum bright="70000" contrast="-70000"/>
            <a:extLst>
              <a:ext uri="{28A0092B-C50C-407E-A947-70E740481C1C}">
                <a14:useLocalDpi xmlns:a14="http://schemas.microsoft.com/office/drawing/2010/main"/>
              </a:ext>
            </a:extLst>
          </a:blip>
          <a:stretch>
            <a:fillRect/>
          </a:stretch>
        </p:blipFill>
        <p:spPr>
          <a:xfrm rot="10800000">
            <a:off x="3364168" y="3118663"/>
            <a:ext cx="376252" cy="161679"/>
          </a:xfrm>
          <a:prstGeom prst="rect">
            <a:avLst/>
          </a:prstGeom>
          <a:ln>
            <a:noFill/>
          </a:ln>
        </p:spPr>
      </p:pic>
      <p:cxnSp>
        <p:nvCxnSpPr>
          <p:cNvPr id="52" name="直線接點 51">
            <a:extLst>
              <a:ext uri="{FF2B5EF4-FFF2-40B4-BE49-F238E27FC236}">
                <a16:creationId xmlns:a16="http://schemas.microsoft.com/office/drawing/2014/main" id="{2B88E9EB-D426-CC23-D59D-8BCEAECDF738}"/>
              </a:ext>
            </a:extLst>
          </p:cNvPr>
          <p:cNvCxnSpPr>
            <a:cxnSpLocks/>
          </p:cNvCxnSpPr>
          <p:nvPr/>
        </p:nvCxnSpPr>
        <p:spPr>
          <a:xfrm rot="5400000">
            <a:off x="2062461" y="2590203"/>
            <a:ext cx="0" cy="1440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53" name="群組 52">
            <a:extLst>
              <a:ext uri="{FF2B5EF4-FFF2-40B4-BE49-F238E27FC236}">
                <a16:creationId xmlns:a16="http://schemas.microsoft.com/office/drawing/2014/main" id="{094FA9AF-0E26-C587-A6D8-F47D083653AD}"/>
              </a:ext>
            </a:extLst>
          </p:cNvPr>
          <p:cNvGrpSpPr/>
          <p:nvPr/>
        </p:nvGrpSpPr>
        <p:grpSpPr>
          <a:xfrm>
            <a:off x="7526909" y="2321774"/>
            <a:ext cx="2277695" cy="1734636"/>
            <a:chOff x="838200" y="1226916"/>
            <a:chExt cx="6954220" cy="5391902"/>
          </a:xfrm>
        </p:grpSpPr>
        <p:pic>
          <p:nvPicPr>
            <p:cNvPr id="54" name="圖片 53">
              <a:extLst>
                <a:ext uri="{FF2B5EF4-FFF2-40B4-BE49-F238E27FC236}">
                  <a16:creationId xmlns:a16="http://schemas.microsoft.com/office/drawing/2014/main" id="{AD1BCDB8-7BED-86ED-6252-6D0D598F297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8200" y="1226916"/>
              <a:ext cx="6954220" cy="5391902"/>
            </a:xfrm>
            <a:prstGeom prst="rect">
              <a:avLst/>
            </a:prstGeom>
          </p:spPr>
        </p:pic>
        <p:sp>
          <p:nvSpPr>
            <p:cNvPr id="55" name="矩形 54">
              <a:extLst>
                <a:ext uri="{FF2B5EF4-FFF2-40B4-BE49-F238E27FC236}">
                  <a16:creationId xmlns:a16="http://schemas.microsoft.com/office/drawing/2014/main" id="{F131504E-31A7-D6ED-6145-1D3C8D998B4F}"/>
                </a:ext>
              </a:extLst>
            </p:cNvPr>
            <p:cNvSpPr/>
            <p:nvPr/>
          </p:nvSpPr>
          <p:spPr>
            <a:xfrm>
              <a:off x="838200" y="1226916"/>
              <a:ext cx="2506884" cy="697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1" name="箭號: 向下 60">
            <a:extLst>
              <a:ext uri="{FF2B5EF4-FFF2-40B4-BE49-F238E27FC236}">
                <a16:creationId xmlns:a16="http://schemas.microsoft.com/office/drawing/2014/main" id="{1FA714E0-F3F2-F6C6-8DEF-98F187DCCDF6}"/>
              </a:ext>
            </a:extLst>
          </p:cNvPr>
          <p:cNvSpPr/>
          <p:nvPr/>
        </p:nvSpPr>
        <p:spPr>
          <a:xfrm rot="10800000">
            <a:off x="8214921" y="3929949"/>
            <a:ext cx="194553" cy="252919"/>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箭號: 向下 61">
            <a:extLst>
              <a:ext uri="{FF2B5EF4-FFF2-40B4-BE49-F238E27FC236}">
                <a16:creationId xmlns:a16="http://schemas.microsoft.com/office/drawing/2014/main" id="{4CB5919A-2099-E4CC-505F-09346D004561}"/>
              </a:ext>
            </a:extLst>
          </p:cNvPr>
          <p:cNvSpPr/>
          <p:nvPr/>
        </p:nvSpPr>
        <p:spPr>
          <a:xfrm rot="10800000">
            <a:off x="8910660" y="3929950"/>
            <a:ext cx="194553" cy="252919"/>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箭號: 彎曲 62">
            <a:extLst>
              <a:ext uri="{FF2B5EF4-FFF2-40B4-BE49-F238E27FC236}">
                <a16:creationId xmlns:a16="http://schemas.microsoft.com/office/drawing/2014/main" id="{0365A580-2A19-A1AD-0123-E54C1FB62F8A}"/>
              </a:ext>
            </a:extLst>
          </p:cNvPr>
          <p:cNvSpPr/>
          <p:nvPr/>
        </p:nvSpPr>
        <p:spPr>
          <a:xfrm rot="10800000" flipV="1">
            <a:off x="7441422" y="3929950"/>
            <a:ext cx="272314" cy="252919"/>
          </a:xfrm>
          <a:prstGeom prst="bentArrow">
            <a:avLst>
              <a:gd name="adj1" fmla="val 37240"/>
              <a:gd name="adj2" fmla="val 37852"/>
              <a:gd name="adj3" fmla="val 42889"/>
              <a:gd name="adj4" fmla="val 44691"/>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流程圖: 顯示 66">
            <a:extLst>
              <a:ext uri="{FF2B5EF4-FFF2-40B4-BE49-F238E27FC236}">
                <a16:creationId xmlns:a16="http://schemas.microsoft.com/office/drawing/2014/main" id="{1EB19470-DE94-D7A1-D60D-DF47C307C2F7}"/>
              </a:ext>
            </a:extLst>
          </p:cNvPr>
          <p:cNvSpPr/>
          <p:nvPr/>
        </p:nvSpPr>
        <p:spPr>
          <a:xfrm rot="5400000">
            <a:off x="7044432" y="2069812"/>
            <a:ext cx="1555695" cy="2728282"/>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1667 w 10000"/>
              <a:gd name="connsiteY4" fmla="*/ 10000 h 10000"/>
              <a:gd name="connsiteX5" fmla="*/ 0 w 10000"/>
              <a:gd name="connsiteY5"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8333" y="0"/>
                </a:lnTo>
                <a:cubicBezTo>
                  <a:pt x="9254" y="0"/>
                  <a:pt x="10000" y="2239"/>
                  <a:pt x="10000" y="5000"/>
                </a:cubicBezTo>
                <a:cubicBezTo>
                  <a:pt x="10000" y="7761"/>
                  <a:pt x="9254" y="10000"/>
                  <a:pt x="8333" y="10000"/>
                </a:cubicBezTo>
                <a:lnTo>
                  <a:pt x="0" y="5000"/>
                </a:lnTo>
                <a:close/>
              </a:path>
            </a:pathLst>
          </a:cu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文字方塊 67">
            <a:extLst>
              <a:ext uri="{FF2B5EF4-FFF2-40B4-BE49-F238E27FC236}">
                <a16:creationId xmlns:a16="http://schemas.microsoft.com/office/drawing/2014/main" id="{F1A9DEC1-2533-0F5D-3EDE-BFD79C8181D0}"/>
              </a:ext>
            </a:extLst>
          </p:cNvPr>
          <p:cNvSpPr txBox="1"/>
          <p:nvPr/>
        </p:nvSpPr>
        <p:spPr>
          <a:xfrm>
            <a:off x="3842663" y="6291691"/>
            <a:ext cx="1839155" cy="276999"/>
          </a:xfrm>
          <a:prstGeom prst="rect">
            <a:avLst/>
          </a:prstGeom>
          <a:noFill/>
        </p:spPr>
        <p:txBody>
          <a:bodyPr wrap="square" rtlCol="0">
            <a:spAutoFit/>
          </a:bodyPr>
          <a:lstStyle/>
          <a:p>
            <a:r>
              <a:rPr lang="zh-TW" altLang="en-US" sz="1200" dirty="0"/>
              <a:t>號誌桿</a:t>
            </a:r>
          </a:p>
        </p:txBody>
      </p:sp>
      <p:sp>
        <p:nvSpPr>
          <p:cNvPr id="69" name="文字方塊 68">
            <a:extLst>
              <a:ext uri="{FF2B5EF4-FFF2-40B4-BE49-F238E27FC236}">
                <a16:creationId xmlns:a16="http://schemas.microsoft.com/office/drawing/2014/main" id="{DE30F64B-0BFD-CB4D-B177-17C615085096}"/>
              </a:ext>
            </a:extLst>
          </p:cNvPr>
          <p:cNvSpPr txBox="1"/>
          <p:nvPr/>
        </p:nvSpPr>
        <p:spPr>
          <a:xfrm>
            <a:off x="5978155" y="6291691"/>
            <a:ext cx="1839155" cy="276999"/>
          </a:xfrm>
          <a:prstGeom prst="rect">
            <a:avLst/>
          </a:prstGeom>
          <a:noFill/>
        </p:spPr>
        <p:txBody>
          <a:bodyPr wrap="square" rtlCol="0">
            <a:spAutoFit/>
          </a:bodyPr>
          <a:lstStyle/>
          <a:p>
            <a:r>
              <a:rPr lang="zh-TW" altLang="en-US" sz="1200" dirty="0"/>
              <a:t>號誌桿</a:t>
            </a:r>
            <a:r>
              <a:rPr lang="en-US" altLang="zh-TW" sz="1200" dirty="0"/>
              <a:t>+</a:t>
            </a:r>
            <a:r>
              <a:rPr lang="zh-TW" altLang="en-US" sz="1200" dirty="0"/>
              <a:t>延伸件</a:t>
            </a:r>
          </a:p>
        </p:txBody>
      </p:sp>
      <p:sp>
        <p:nvSpPr>
          <p:cNvPr id="70" name="文字方塊 69">
            <a:extLst>
              <a:ext uri="{FF2B5EF4-FFF2-40B4-BE49-F238E27FC236}">
                <a16:creationId xmlns:a16="http://schemas.microsoft.com/office/drawing/2014/main" id="{69C40B76-546E-8EBB-5688-DAE91507B6FB}"/>
              </a:ext>
            </a:extLst>
          </p:cNvPr>
          <p:cNvSpPr txBox="1"/>
          <p:nvPr/>
        </p:nvSpPr>
        <p:spPr>
          <a:xfrm>
            <a:off x="8111974" y="6291691"/>
            <a:ext cx="1839155" cy="276999"/>
          </a:xfrm>
          <a:prstGeom prst="rect">
            <a:avLst/>
          </a:prstGeom>
          <a:noFill/>
        </p:spPr>
        <p:txBody>
          <a:bodyPr wrap="square" rtlCol="0">
            <a:spAutoFit/>
          </a:bodyPr>
          <a:lstStyle/>
          <a:p>
            <a:r>
              <a:rPr lang="zh-TW" altLang="en-US" sz="1200" dirty="0"/>
              <a:t>號誌桿</a:t>
            </a:r>
            <a:r>
              <a:rPr lang="en-US" altLang="zh-TW" sz="1200" dirty="0"/>
              <a:t>+</a:t>
            </a:r>
            <a:r>
              <a:rPr lang="zh-TW" altLang="en-US" sz="1200" dirty="0"/>
              <a:t>延伸件</a:t>
            </a:r>
          </a:p>
        </p:txBody>
      </p:sp>
      <p:sp>
        <p:nvSpPr>
          <p:cNvPr id="74" name="流程圖: 顯示 73">
            <a:extLst>
              <a:ext uri="{FF2B5EF4-FFF2-40B4-BE49-F238E27FC236}">
                <a16:creationId xmlns:a16="http://schemas.microsoft.com/office/drawing/2014/main" id="{86F52DE6-9A3E-927B-F717-9646C2BE529F}"/>
              </a:ext>
            </a:extLst>
          </p:cNvPr>
          <p:cNvSpPr/>
          <p:nvPr/>
        </p:nvSpPr>
        <p:spPr>
          <a:xfrm rot="16200000">
            <a:off x="2412117" y="2921500"/>
            <a:ext cx="1008000" cy="467378"/>
          </a:xfrm>
          <a:prstGeom prst="flowChartDisplay">
            <a:avLst/>
          </a:prstGeom>
          <a:solidFill>
            <a:schemeClr val="accent1">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流程圖: 顯示 74">
            <a:extLst>
              <a:ext uri="{FF2B5EF4-FFF2-40B4-BE49-F238E27FC236}">
                <a16:creationId xmlns:a16="http://schemas.microsoft.com/office/drawing/2014/main" id="{BA0AB73E-7D43-66B6-0027-2ABBC0B2703E}"/>
              </a:ext>
            </a:extLst>
          </p:cNvPr>
          <p:cNvSpPr/>
          <p:nvPr/>
        </p:nvSpPr>
        <p:spPr>
          <a:xfrm rot="5400000">
            <a:off x="2618038" y="3200706"/>
            <a:ext cx="1008000" cy="467378"/>
          </a:xfrm>
          <a:prstGeom prst="flowChartDisplay">
            <a:avLst/>
          </a:prstGeom>
          <a:solidFill>
            <a:schemeClr val="accent1">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流程圖: 顯示 75">
            <a:extLst>
              <a:ext uri="{FF2B5EF4-FFF2-40B4-BE49-F238E27FC236}">
                <a16:creationId xmlns:a16="http://schemas.microsoft.com/office/drawing/2014/main" id="{37EFE35D-D625-904F-CC35-A01D2A169AC2}"/>
              </a:ext>
            </a:extLst>
          </p:cNvPr>
          <p:cNvSpPr/>
          <p:nvPr/>
        </p:nvSpPr>
        <p:spPr>
          <a:xfrm>
            <a:off x="4024731" y="2867678"/>
            <a:ext cx="828000" cy="467378"/>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144"/>
              <a:gd name="connsiteY0" fmla="*/ 109 h 10000"/>
              <a:gd name="connsiteX1" fmla="*/ 1811 w 10144"/>
              <a:gd name="connsiteY1" fmla="*/ 0 h 10000"/>
              <a:gd name="connsiteX2" fmla="*/ 8477 w 10144"/>
              <a:gd name="connsiteY2" fmla="*/ 0 h 10000"/>
              <a:gd name="connsiteX3" fmla="*/ 10144 w 10144"/>
              <a:gd name="connsiteY3" fmla="*/ 5000 h 10000"/>
              <a:gd name="connsiteX4" fmla="*/ 8477 w 10144"/>
              <a:gd name="connsiteY4" fmla="*/ 10000 h 10000"/>
              <a:gd name="connsiteX5" fmla="*/ 1811 w 10144"/>
              <a:gd name="connsiteY5" fmla="*/ 10000 h 10000"/>
              <a:gd name="connsiteX6" fmla="*/ 0 w 10144"/>
              <a:gd name="connsiteY6" fmla="*/ 1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4" h="10000">
                <a:moveTo>
                  <a:pt x="0" y="109"/>
                </a:moveTo>
                <a:lnTo>
                  <a:pt x="1811" y="0"/>
                </a:lnTo>
                <a:lnTo>
                  <a:pt x="8477" y="0"/>
                </a:lnTo>
                <a:cubicBezTo>
                  <a:pt x="9398" y="0"/>
                  <a:pt x="10144" y="2239"/>
                  <a:pt x="10144" y="5000"/>
                </a:cubicBezTo>
                <a:cubicBezTo>
                  <a:pt x="10144" y="7761"/>
                  <a:pt x="9398" y="10000"/>
                  <a:pt x="8477" y="10000"/>
                </a:cubicBezTo>
                <a:lnTo>
                  <a:pt x="1811" y="10000"/>
                </a:lnTo>
                <a:lnTo>
                  <a:pt x="0" y="109"/>
                </a:lnTo>
                <a:close/>
              </a:path>
            </a:pathLst>
          </a:cu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流程圖: 顯示 76">
            <a:extLst>
              <a:ext uri="{FF2B5EF4-FFF2-40B4-BE49-F238E27FC236}">
                <a16:creationId xmlns:a16="http://schemas.microsoft.com/office/drawing/2014/main" id="{3358B0E4-343B-42BA-9641-AB74D99E7346}"/>
              </a:ext>
            </a:extLst>
          </p:cNvPr>
          <p:cNvSpPr/>
          <p:nvPr/>
        </p:nvSpPr>
        <p:spPr>
          <a:xfrm rot="10800000">
            <a:off x="1184181" y="3295092"/>
            <a:ext cx="828000" cy="467378"/>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48"/>
              <a:gd name="connsiteY0" fmla="*/ 211 h 10000"/>
              <a:gd name="connsiteX1" fmla="*/ 1715 w 10048"/>
              <a:gd name="connsiteY1" fmla="*/ 0 h 10000"/>
              <a:gd name="connsiteX2" fmla="*/ 8381 w 10048"/>
              <a:gd name="connsiteY2" fmla="*/ 0 h 10000"/>
              <a:gd name="connsiteX3" fmla="*/ 10048 w 10048"/>
              <a:gd name="connsiteY3" fmla="*/ 5000 h 10000"/>
              <a:gd name="connsiteX4" fmla="*/ 8381 w 10048"/>
              <a:gd name="connsiteY4" fmla="*/ 10000 h 10000"/>
              <a:gd name="connsiteX5" fmla="*/ 1715 w 10048"/>
              <a:gd name="connsiteY5" fmla="*/ 10000 h 10000"/>
              <a:gd name="connsiteX6" fmla="*/ 0 w 10048"/>
              <a:gd name="connsiteY6" fmla="*/ 2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 h="10000">
                <a:moveTo>
                  <a:pt x="0" y="211"/>
                </a:moveTo>
                <a:lnTo>
                  <a:pt x="1715" y="0"/>
                </a:lnTo>
                <a:lnTo>
                  <a:pt x="8381" y="0"/>
                </a:lnTo>
                <a:cubicBezTo>
                  <a:pt x="9302" y="0"/>
                  <a:pt x="10048" y="2239"/>
                  <a:pt x="10048" y="5000"/>
                </a:cubicBezTo>
                <a:cubicBezTo>
                  <a:pt x="10048" y="7761"/>
                  <a:pt x="9302" y="10000"/>
                  <a:pt x="8381" y="10000"/>
                </a:cubicBezTo>
                <a:lnTo>
                  <a:pt x="1715" y="10000"/>
                </a:lnTo>
                <a:lnTo>
                  <a:pt x="0" y="211"/>
                </a:lnTo>
                <a:close/>
              </a:path>
            </a:pathLst>
          </a:cu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8" name="圖片 77">
            <a:extLst>
              <a:ext uri="{FF2B5EF4-FFF2-40B4-BE49-F238E27FC236}">
                <a16:creationId xmlns:a16="http://schemas.microsoft.com/office/drawing/2014/main" id="{DF4B255D-8461-3B6B-C617-0D78AC33CCD3}"/>
              </a:ext>
            </a:extLst>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2518935" flipH="1">
            <a:off x="1801038" y="3548332"/>
            <a:ext cx="458497" cy="458497"/>
          </a:xfrm>
          <a:prstGeom prst="rect">
            <a:avLst/>
          </a:prstGeom>
        </p:spPr>
      </p:pic>
      <p:pic>
        <p:nvPicPr>
          <p:cNvPr id="79" name="圖片 78">
            <a:extLst>
              <a:ext uri="{FF2B5EF4-FFF2-40B4-BE49-F238E27FC236}">
                <a16:creationId xmlns:a16="http://schemas.microsoft.com/office/drawing/2014/main" id="{50959A2B-3F3F-4DC6-7C69-C2C34D846B3E}"/>
              </a:ext>
            </a:extLst>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50357" y="2675359"/>
            <a:ext cx="458497" cy="458497"/>
          </a:xfrm>
          <a:prstGeom prst="rect">
            <a:avLst/>
          </a:prstGeom>
        </p:spPr>
      </p:pic>
      <p:pic>
        <p:nvPicPr>
          <p:cNvPr id="72" name="圖片 71">
            <a:extLst>
              <a:ext uri="{FF2B5EF4-FFF2-40B4-BE49-F238E27FC236}">
                <a16:creationId xmlns:a16="http://schemas.microsoft.com/office/drawing/2014/main" id="{EB10EEA6-2901-E006-BA98-CDCA3DC39BD1}"/>
              </a:ext>
            </a:extLst>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6200000" flipH="1">
            <a:off x="2923463" y="2589665"/>
            <a:ext cx="458497" cy="458497"/>
          </a:xfrm>
          <a:prstGeom prst="rect">
            <a:avLst/>
          </a:prstGeom>
        </p:spPr>
      </p:pic>
      <p:pic>
        <p:nvPicPr>
          <p:cNvPr id="73" name="圖片 72">
            <a:extLst>
              <a:ext uri="{FF2B5EF4-FFF2-40B4-BE49-F238E27FC236}">
                <a16:creationId xmlns:a16="http://schemas.microsoft.com/office/drawing/2014/main" id="{F8455BB1-81C4-DBA3-3848-4330D3C775B4}"/>
              </a:ext>
            </a:extLst>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5400000" flipH="1">
            <a:off x="2650997" y="3556714"/>
            <a:ext cx="458497" cy="458497"/>
          </a:xfrm>
          <a:prstGeom prst="rect">
            <a:avLst/>
          </a:prstGeom>
        </p:spPr>
      </p:pic>
      <p:sp>
        <p:nvSpPr>
          <p:cNvPr id="29" name="流程圖: 顯示 28">
            <a:extLst>
              <a:ext uri="{FF2B5EF4-FFF2-40B4-BE49-F238E27FC236}">
                <a16:creationId xmlns:a16="http://schemas.microsoft.com/office/drawing/2014/main" id="{EF00232B-81DB-8A4D-6729-AFA889B8D49D}"/>
              </a:ext>
            </a:extLst>
          </p:cNvPr>
          <p:cNvSpPr/>
          <p:nvPr/>
        </p:nvSpPr>
        <p:spPr>
          <a:xfrm>
            <a:off x="2747699" y="2867678"/>
            <a:ext cx="828000" cy="467378"/>
          </a:xfrm>
          <a:prstGeom prst="flowChartDisplay">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流程圖: 顯示 29">
            <a:extLst>
              <a:ext uri="{FF2B5EF4-FFF2-40B4-BE49-F238E27FC236}">
                <a16:creationId xmlns:a16="http://schemas.microsoft.com/office/drawing/2014/main" id="{3FE1AC1B-4D09-312B-4D7E-2C71A64BF598}"/>
              </a:ext>
            </a:extLst>
          </p:cNvPr>
          <p:cNvSpPr/>
          <p:nvPr/>
        </p:nvSpPr>
        <p:spPr>
          <a:xfrm rot="10800000">
            <a:off x="2435456" y="3295092"/>
            <a:ext cx="828000" cy="467378"/>
          </a:xfrm>
          <a:prstGeom prst="flowChartDisplay">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a:extLst>
              <a:ext uri="{FF2B5EF4-FFF2-40B4-BE49-F238E27FC236}">
                <a16:creationId xmlns:a16="http://schemas.microsoft.com/office/drawing/2014/main" id="{C3F803D8-5666-3A58-7B7C-99ECE79DA74F}"/>
              </a:ext>
            </a:extLst>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44010" y="2872440"/>
            <a:ext cx="458497" cy="458497"/>
          </a:xfrm>
          <a:prstGeom prst="rect">
            <a:avLst/>
          </a:prstGeom>
        </p:spPr>
      </p:pic>
      <p:pic>
        <p:nvPicPr>
          <p:cNvPr id="31" name="圖片 30">
            <a:extLst>
              <a:ext uri="{FF2B5EF4-FFF2-40B4-BE49-F238E27FC236}">
                <a16:creationId xmlns:a16="http://schemas.microsoft.com/office/drawing/2014/main" id="{1D85086C-501E-9722-AD5D-90860CBBD96B}"/>
              </a:ext>
            </a:extLst>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3093796" y="3308469"/>
            <a:ext cx="458497" cy="458497"/>
          </a:xfrm>
          <a:prstGeom prst="rect">
            <a:avLst/>
          </a:prstGeom>
        </p:spPr>
      </p:pic>
    </p:spTree>
    <p:extLst>
      <p:ext uri="{BB962C8B-B14F-4D97-AF65-F5344CB8AC3E}">
        <p14:creationId xmlns:p14="http://schemas.microsoft.com/office/powerpoint/2010/main" val="1013558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6B4525-C812-A10A-5416-D816812951B4}"/>
              </a:ext>
            </a:extLst>
          </p:cNvPr>
          <p:cNvSpPr>
            <a:spLocks noGrp="1"/>
          </p:cNvSpPr>
          <p:nvPr>
            <p:ph type="title"/>
          </p:nvPr>
        </p:nvSpPr>
        <p:spPr/>
        <p:txBody>
          <a:bodyPr>
            <a:normAutofit fontScale="90000"/>
          </a:bodyPr>
          <a:lstStyle/>
          <a:p>
            <a:r>
              <a:rPr lang="zh-TW" altLang="en-US" dirty="0"/>
              <a:t>舊宗路即時號控：魚眼偵測路口轉向量，槍型偵測壅塞，</a:t>
            </a:r>
            <a:r>
              <a:rPr lang="en-US" altLang="zh-TW" dirty="0"/>
              <a:t>RFID</a:t>
            </a:r>
            <a:r>
              <a:rPr lang="zh-TW" altLang="en-US" dirty="0"/>
              <a:t>做旅行時間追蹤</a:t>
            </a:r>
          </a:p>
        </p:txBody>
      </p:sp>
      <p:sp>
        <p:nvSpPr>
          <p:cNvPr id="3" name="投影片編號版面配置區 2">
            <a:extLst>
              <a:ext uri="{FF2B5EF4-FFF2-40B4-BE49-F238E27FC236}">
                <a16:creationId xmlns:a16="http://schemas.microsoft.com/office/drawing/2014/main" id="{034ED42D-426B-568F-8AA2-729E38FD9DCB}"/>
              </a:ext>
            </a:extLst>
          </p:cNvPr>
          <p:cNvSpPr>
            <a:spLocks noGrp="1"/>
          </p:cNvSpPr>
          <p:nvPr>
            <p:ph type="sldNum" sz="quarter" idx="12"/>
          </p:nvPr>
        </p:nvSpPr>
        <p:spPr/>
        <p:txBody>
          <a:bodyPr/>
          <a:lstStyle/>
          <a:p>
            <a:pPr algn="ctr"/>
            <a:fld id="{6E290225-7458-4E5F-AFE5-E142CAAEBF37}" type="slidenum">
              <a:rPr lang="en-US" smtClean="0"/>
              <a:pPr algn="ctr"/>
              <a:t>18</a:t>
            </a:fld>
            <a:endParaRPr lang="en-US"/>
          </a:p>
        </p:txBody>
      </p:sp>
      <p:pic>
        <p:nvPicPr>
          <p:cNvPr id="6" name="圖片 5">
            <a:extLst>
              <a:ext uri="{FF2B5EF4-FFF2-40B4-BE49-F238E27FC236}">
                <a16:creationId xmlns:a16="http://schemas.microsoft.com/office/drawing/2014/main" id="{F66DBA4F-D06C-F63D-4AD3-AFA0956133F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38200" y="1144588"/>
            <a:ext cx="2686425" cy="5496692"/>
          </a:xfrm>
          <a:prstGeom prst="rect">
            <a:avLst/>
          </a:prstGeom>
        </p:spPr>
      </p:pic>
      <p:pic>
        <p:nvPicPr>
          <p:cNvPr id="8" name="圖片 7">
            <a:extLst>
              <a:ext uri="{FF2B5EF4-FFF2-40B4-BE49-F238E27FC236}">
                <a16:creationId xmlns:a16="http://schemas.microsoft.com/office/drawing/2014/main" id="{0EFBA388-4840-0796-F12A-AC153B5A1E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62161" y="5354242"/>
            <a:ext cx="417409" cy="393677"/>
          </a:xfrm>
          <a:prstGeom prst="rect">
            <a:avLst/>
          </a:prstGeom>
        </p:spPr>
      </p:pic>
      <p:cxnSp>
        <p:nvCxnSpPr>
          <p:cNvPr id="10" name="直線單箭頭接點 9">
            <a:extLst>
              <a:ext uri="{FF2B5EF4-FFF2-40B4-BE49-F238E27FC236}">
                <a16:creationId xmlns:a16="http://schemas.microsoft.com/office/drawing/2014/main" id="{63173E85-92E5-4041-24F0-B96D39B7020E}"/>
              </a:ext>
            </a:extLst>
          </p:cNvPr>
          <p:cNvCxnSpPr>
            <a:cxnSpLocks/>
            <a:stCxn id="8" idx="3"/>
            <a:endCxn id="11" idx="1"/>
          </p:cNvCxnSpPr>
          <p:nvPr/>
        </p:nvCxnSpPr>
        <p:spPr>
          <a:xfrm flipV="1">
            <a:off x="2579570" y="5551080"/>
            <a:ext cx="95703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75696301-6564-9E64-EAFF-F7B10F850D32}"/>
              </a:ext>
            </a:extLst>
          </p:cNvPr>
          <p:cNvSpPr txBox="1"/>
          <p:nvPr/>
        </p:nvSpPr>
        <p:spPr>
          <a:xfrm>
            <a:off x="3536604" y="5227914"/>
            <a:ext cx="877163" cy="646331"/>
          </a:xfrm>
          <a:prstGeom prst="rect">
            <a:avLst/>
          </a:prstGeom>
          <a:noFill/>
        </p:spPr>
        <p:txBody>
          <a:bodyPr wrap="none" rtlCol="0">
            <a:spAutoFit/>
          </a:bodyPr>
          <a:lstStyle/>
          <a:p>
            <a:r>
              <a:rPr lang="zh-TW" altLang="en-US" dirty="0"/>
              <a:t>往北</a:t>
            </a:r>
            <a:r>
              <a:rPr lang="en-US" altLang="zh-TW" dirty="0"/>
              <a:t>x2</a:t>
            </a:r>
          </a:p>
          <a:p>
            <a:r>
              <a:rPr lang="zh-TW" altLang="en-US" dirty="0"/>
              <a:t>往南</a:t>
            </a:r>
            <a:r>
              <a:rPr lang="en-US" altLang="zh-TW" dirty="0"/>
              <a:t>x2</a:t>
            </a:r>
            <a:endParaRPr lang="zh-TW" altLang="en-US" dirty="0"/>
          </a:p>
        </p:txBody>
      </p:sp>
      <p:pic>
        <p:nvPicPr>
          <p:cNvPr id="12" name="圖片 11">
            <a:extLst>
              <a:ext uri="{FF2B5EF4-FFF2-40B4-BE49-F238E27FC236}">
                <a16:creationId xmlns:a16="http://schemas.microsoft.com/office/drawing/2014/main" id="{B18E2281-0BCB-C724-4C49-7723E1F0F7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29023" y="4917739"/>
            <a:ext cx="417409" cy="393677"/>
          </a:xfrm>
          <a:prstGeom prst="rect">
            <a:avLst/>
          </a:prstGeom>
        </p:spPr>
      </p:pic>
      <p:sp>
        <p:nvSpPr>
          <p:cNvPr id="13" name="文字方塊 12">
            <a:extLst>
              <a:ext uri="{FF2B5EF4-FFF2-40B4-BE49-F238E27FC236}">
                <a16:creationId xmlns:a16="http://schemas.microsoft.com/office/drawing/2014/main" id="{AB2878C1-D56D-E7FA-209A-9B09B51C4296}"/>
              </a:ext>
            </a:extLst>
          </p:cNvPr>
          <p:cNvSpPr txBox="1"/>
          <p:nvPr/>
        </p:nvSpPr>
        <p:spPr>
          <a:xfrm>
            <a:off x="9408290" y="4999270"/>
            <a:ext cx="832279" cy="369332"/>
          </a:xfrm>
          <a:prstGeom prst="rect">
            <a:avLst/>
          </a:prstGeom>
          <a:noFill/>
        </p:spPr>
        <p:txBody>
          <a:bodyPr wrap="none" rtlCol="0">
            <a:spAutoFit/>
          </a:bodyPr>
          <a:lstStyle/>
          <a:p>
            <a:r>
              <a:rPr lang="en-US" altLang="zh-TW" dirty="0"/>
              <a:t>RFIDx6</a:t>
            </a:r>
            <a:endParaRPr lang="zh-TW" altLang="en-US" dirty="0"/>
          </a:p>
        </p:txBody>
      </p:sp>
      <p:pic>
        <p:nvPicPr>
          <p:cNvPr id="15" name="圖片 14">
            <a:extLst>
              <a:ext uri="{FF2B5EF4-FFF2-40B4-BE49-F238E27FC236}">
                <a16:creationId xmlns:a16="http://schemas.microsoft.com/office/drawing/2014/main" id="{DBF4F771-AE00-6149-AE99-C6DC9FA097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02279" y="4786303"/>
            <a:ext cx="421200" cy="279988"/>
          </a:xfrm>
          <a:prstGeom prst="rect">
            <a:avLst/>
          </a:prstGeom>
        </p:spPr>
      </p:pic>
      <p:cxnSp>
        <p:nvCxnSpPr>
          <p:cNvPr id="16" name="直線單箭頭接點 15">
            <a:extLst>
              <a:ext uri="{FF2B5EF4-FFF2-40B4-BE49-F238E27FC236}">
                <a16:creationId xmlns:a16="http://schemas.microsoft.com/office/drawing/2014/main" id="{AEC62825-B789-801F-4329-2F69543539F5}"/>
              </a:ext>
            </a:extLst>
          </p:cNvPr>
          <p:cNvCxnSpPr>
            <a:cxnSpLocks/>
          </p:cNvCxnSpPr>
          <p:nvPr/>
        </p:nvCxnSpPr>
        <p:spPr>
          <a:xfrm>
            <a:off x="2460544" y="4935354"/>
            <a:ext cx="20089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圖片 19">
            <a:extLst>
              <a:ext uri="{FF2B5EF4-FFF2-40B4-BE49-F238E27FC236}">
                <a16:creationId xmlns:a16="http://schemas.microsoft.com/office/drawing/2014/main" id="{3253D418-7444-57D0-F3DF-CB737B4255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29024" y="5505849"/>
            <a:ext cx="421070" cy="279902"/>
          </a:xfrm>
          <a:prstGeom prst="rect">
            <a:avLst/>
          </a:prstGeom>
        </p:spPr>
      </p:pic>
      <p:sp>
        <p:nvSpPr>
          <p:cNvPr id="21" name="文字方塊 20">
            <a:extLst>
              <a:ext uri="{FF2B5EF4-FFF2-40B4-BE49-F238E27FC236}">
                <a16:creationId xmlns:a16="http://schemas.microsoft.com/office/drawing/2014/main" id="{2397084E-0D70-16FC-B696-82C4C8232E31}"/>
              </a:ext>
            </a:extLst>
          </p:cNvPr>
          <p:cNvSpPr txBox="1"/>
          <p:nvPr/>
        </p:nvSpPr>
        <p:spPr>
          <a:xfrm>
            <a:off x="9408290" y="5449914"/>
            <a:ext cx="862737" cy="369332"/>
          </a:xfrm>
          <a:prstGeom prst="rect">
            <a:avLst/>
          </a:prstGeom>
          <a:noFill/>
        </p:spPr>
        <p:txBody>
          <a:bodyPr wrap="none" rtlCol="0">
            <a:spAutoFit/>
          </a:bodyPr>
          <a:lstStyle/>
          <a:p>
            <a:r>
              <a:rPr lang="zh-TW" altLang="en-US" dirty="0"/>
              <a:t>魚眼</a:t>
            </a:r>
            <a:r>
              <a:rPr lang="en-US" altLang="zh-TW" dirty="0"/>
              <a:t>x4</a:t>
            </a:r>
            <a:endParaRPr lang="zh-TW" altLang="en-US" dirty="0"/>
          </a:p>
        </p:txBody>
      </p:sp>
      <p:pic>
        <p:nvPicPr>
          <p:cNvPr id="23" name="圖片 22">
            <a:extLst>
              <a:ext uri="{FF2B5EF4-FFF2-40B4-BE49-F238E27FC236}">
                <a16:creationId xmlns:a16="http://schemas.microsoft.com/office/drawing/2014/main" id="{F380747C-5C2E-3397-D14F-E9E36E6D73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09220" y="4743844"/>
            <a:ext cx="4078883" cy="1891470"/>
          </a:xfrm>
          <a:prstGeom prst="rect">
            <a:avLst/>
          </a:prstGeom>
          <a:ln w="38100">
            <a:solidFill>
              <a:schemeClr val="accent1"/>
            </a:solidFill>
          </a:ln>
        </p:spPr>
      </p:pic>
      <p:sp>
        <p:nvSpPr>
          <p:cNvPr id="24" name="橢圓 23">
            <a:extLst>
              <a:ext uri="{FF2B5EF4-FFF2-40B4-BE49-F238E27FC236}">
                <a16:creationId xmlns:a16="http://schemas.microsoft.com/office/drawing/2014/main" id="{D6EBE76A-0B8B-8795-9558-72EEB771449F}"/>
              </a:ext>
            </a:extLst>
          </p:cNvPr>
          <p:cNvSpPr/>
          <p:nvPr/>
        </p:nvSpPr>
        <p:spPr>
          <a:xfrm>
            <a:off x="7892716" y="4746327"/>
            <a:ext cx="471638" cy="41107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圖片 26">
            <a:extLst>
              <a:ext uri="{FF2B5EF4-FFF2-40B4-BE49-F238E27FC236}">
                <a16:creationId xmlns:a16="http://schemas.microsoft.com/office/drawing/2014/main" id="{870E9741-A3BD-7917-1E65-35B6446FF58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509220" y="3199263"/>
            <a:ext cx="4078883" cy="1427144"/>
          </a:xfrm>
          <a:prstGeom prst="rect">
            <a:avLst/>
          </a:prstGeom>
          <a:ln w="38100">
            <a:solidFill>
              <a:schemeClr val="accent1"/>
            </a:solidFill>
          </a:ln>
        </p:spPr>
      </p:pic>
      <p:cxnSp>
        <p:nvCxnSpPr>
          <p:cNvPr id="29" name="直線單箭頭接點 28">
            <a:extLst>
              <a:ext uri="{FF2B5EF4-FFF2-40B4-BE49-F238E27FC236}">
                <a16:creationId xmlns:a16="http://schemas.microsoft.com/office/drawing/2014/main" id="{383E05C0-017A-9B76-6DF3-1EBC4465EE4D}"/>
              </a:ext>
            </a:extLst>
          </p:cNvPr>
          <p:cNvCxnSpPr>
            <a:cxnSpLocks/>
          </p:cNvCxnSpPr>
          <p:nvPr/>
        </p:nvCxnSpPr>
        <p:spPr>
          <a:xfrm>
            <a:off x="2281187" y="4030580"/>
            <a:ext cx="21882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橢圓 30">
            <a:extLst>
              <a:ext uri="{FF2B5EF4-FFF2-40B4-BE49-F238E27FC236}">
                <a16:creationId xmlns:a16="http://schemas.microsoft.com/office/drawing/2014/main" id="{C1D4274B-F7FC-C57A-7A2C-FE91819EF72E}"/>
              </a:ext>
            </a:extLst>
          </p:cNvPr>
          <p:cNvSpPr/>
          <p:nvPr/>
        </p:nvSpPr>
        <p:spPr>
          <a:xfrm>
            <a:off x="7487826" y="3401421"/>
            <a:ext cx="266700" cy="28256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a:extLst>
              <a:ext uri="{FF2B5EF4-FFF2-40B4-BE49-F238E27FC236}">
                <a16:creationId xmlns:a16="http://schemas.microsoft.com/office/drawing/2014/main" id="{72090407-6684-4907-DCF2-3735E0638EB1}"/>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2062865" y="3801331"/>
            <a:ext cx="458497" cy="458497"/>
          </a:xfrm>
          <a:prstGeom prst="rect">
            <a:avLst/>
          </a:prstGeom>
        </p:spPr>
      </p:pic>
      <p:pic>
        <p:nvPicPr>
          <p:cNvPr id="33" name="圖片 32">
            <a:extLst>
              <a:ext uri="{FF2B5EF4-FFF2-40B4-BE49-F238E27FC236}">
                <a16:creationId xmlns:a16="http://schemas.microsoft.com/office/drawing/2014/main" id="{A0C4A3C1-0241-04EC-AE92-4010E508491F}"/>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8933882" y="5900638"/>
            <a:ext cx="412550" cy="412550"/>
          </a:xfrm>
          <a:prstGeom prst="rect">
            <a:avLst/>
          </a:prstGeom>
        </p:spPr>
      </p:pic>
      <p:sp>
        <p:nvSpPr>
          <p:cNvPr id="34" name="文字方塊 33">
            <a:extLst>
              <a:ext uri="{FF2B5EF4-FFF2-40B4-BE49-F238E27FC236}">
                <a16:creationId xmlns:a16="http://schemas.microsoft.com/office/drawing/2014/main" id="{4A9CB65B-4D00-5F5D-47F0-3BABA5C1A197}"/>
              </a:ext>
            </a:extLst>
          </p:cNvPr>
          <p:cNvSpPr txBox="1"/>
          <p:nvPr/>
        </p:nvSpPr>
        <p:spPr>
          <a:xfrm>
            <a:off x="9408290" y="5895877"/>
            <a:ext cx="862737" cy="369332"/>
          </a:xfrm>
          <a:prstGeom prst="rect">
            <a:avLst/>
          </a:prstGeom>
          <a:noFill/>
        </p:spPr>
        <p:txBody>
          <a:bodyPr wrap="none" rtlCol="0">
            <a:spAutoFit/>
          </a:bodyPr>
          <a:lstStyle/>
          <a:p>
            <a:r>
              <a:rPr lang="zh-TW" altLang="en-US" dirty="0"/>
              <a:t>槍型</a:t>
            </a:r>
            <a:r>
              <a:rPr lang="en-US" altLang="zh-TW" dirty="0"/>
              <a:t>x3</a:t>
            </a:r>
            <a:endParaRPr lang="zh-TW" altLang="en-US" dirty="0"/>
          </a:p>
        </p:txBody>
      </p:sp>
      <p:pic>
        <p:nvPicPr>
          <p:cNvPr id="36" name="圖片 35">
            <a:extLst>
              <a:ext uri="{FF2B5EF4-FFF2-40B4-BE49-F238E27FC236}">
                <a16:creationId xmlns:a16="http://schemas.microsoft.com/office/drawing/2014/main" id="{0D57CFC1-1EB9-A2E8-711F-55D9EACE380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59244" y="2894687"/>
            <a:ext cx="3190038" cy="1502307"/>
          </a:xfrm>
          <a:prstGeom prst="rect">
            <a:avLst/>
          </a:prstGeom>
          <a:ln w="38100">
            <a:solidFill>
              <a:schemeClr val="accent1"/>
            </a:solidFill>
          </a:ln>
        </p:spPr>
      </p:pic>
      <p:pic>
        <p:nvPicPr>
          <p:cNvPr id="37" name="圖片 36">
            <a:extLst>
              <a:ext uri="{FF2B5EF4-FFF2-40B4-BE49-F238E27FC236}">
                <a16:creationId xmlns:a16="http://schemas.microsoft.com/office/drawing/2014/main" id="{01A78837-0D98-B1F4-156D-10505601AE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70812" y="3097336"/>
            <a:ext cx="421200" cy="279988"/>
          </a:xfrm>
          <a:prstGeom prst="rect">
            <a:avLst/>
          </a:prstGeom>
        </p:spPr>
      </p:pic>
      <p:sp>
        <p:nvSpPr>
          <p:cNvPr id="40" name="橢圓 39">
            <a:extLst>
              <a:ext uri="{FF2B5EF4-FFF2-40B4-BE49-F238E27FC236}">
                <a16:creationId xmlns:a16="http://schemas.microsoft.com/office/drawing/2014/main" id="{F29CD10A-31B0-9523-585A-00B5B6EEFD0E}"/>
              </a:ext>
            </a:extLst>
          </p:cNvPr>
          <p:cNvSpPr/>
          <p:nvPr/>
        </p:nvSpPr>
        <p:spPr>
          <a:xfrm>
            <a:off x="10224634" y="2956472"/>
            <a:ext cx="266700" cy="28256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接點: 肘形 41">
            <a:extLst>
              <a:ext uri="{FF2B5EF4-FFF2-40B4-BE49-F238E27FC236}">
                <a16:creationId xmlns:a16="http://schemas.microsoft.com/office/drawing/2014/main" id="{1BF0B53D-B4B1-B1B7-F0EC-E60C456FA9D3}"/>
              </a:ext>
            </a:extLst>
          </p:cNvPr>
          <p:cNvCxnSpPr>
            <a:cxnSpLocks/>
            <a:stCxn id="37" idx="3"/>
          </p:cNvCxnSpPr>
          <p:nvPr/>
        </p:nvCxnSpPr>
        <p:spPr>
          <a:xfrm flipV="1">
            <a:off x="2392012" y="3027610"/>
            <a:ext cx="6467232" cy="209720"/>
          </a:xfrm>
          <a:prstGeom prst="bentConnector3">
            <a:avLst>
              <a:gd name="adj1" fmla="val 28027"/>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8" name="圖片 47">
            <a:extLst>
              <a:ext uri="{FF2B5EF4-FFF2-40B4-BE49-F238E27FC236}">
                <a16:creationId xmlns:a16="http://schemas.microsoft.com/office/drawing/2014/main" id="{6209404E-0C12-EDA2-1A2A-E867E3D6D6D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54791" y="1034736"/>
            <a:ext cx="2435277" cy="1608782"/>
          </a:xfrm>
          <a:prstGeom prst="rect">
            <a:avLst/>
          </a:prstGeom>
          <a:ln w="38100">
            <a:solidFill>
              <a:schemeClr val="accent1"/>
            </a:solidFill>
          </a:ln>
        </p:spPr>
      </p:pic>
      <p:pic>
        <p:nvPicPr>
          <p:cNvPr id="50" name="圖片 49">
            <a:extLst>
              <a:ext uri="{FF2B5EF4-FFF2-40B4-BE49-F238E27FC236}">
                <a16:creationId xmlns:a16="http://schemas.microsoft.com/office/drawing/2014/main" id="{AAC33A32-DC31-438D-2C9F-98D87A33162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02279" y="2740969"/>
            <a:ext cx="421200" cy="279988"/>
          </a:xfrm>
          <a:prstGeom prst="rect">
            <a:avLst/>
          </a:prstGeom>
        </p:spPr>
      </p:pic>
      <p:sp>
        <p:nvSpPr>
          <p:cNvPr id="57" name="橢圓 56">
            <a:extLst>
              <a:ext uri="{FF2B5EF4-FFF2-40B4-BE49-F238E27FC236}">
                <a16:creationId xmlns:a16="http://schemas.microsoft.com/office/drawing/2014/main" id="{E910C2BE-A5E3-09FF-CC1E-794EB7A78984}"/>
              </a:ext>
            </a:extLst>
          </p:cNvPr>
          <p:cNvSpPr/>
          <p:nvPr/>
        </p:nvSpPr>
        <p:spPr>
          <a:xfrm>
            <a:off x="9565719" y="1223420"/>
            <a:ext cx="266700" cy="28256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8" name="圖片 57">
            <a:extLst>
              <a:ext uri="{FF2B5EF4-FFF2-40B4-BE49-F238E27FC236}">
                <a16:creationId xmlns:a16="http://schemas.microsoft.com/office/drawing/2014/main" id="{19AA58BD-9730-D7D2-28F8-219292B22B2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412780" y="1751929"/>
            <a:ext cx="257457" cy="242819"/>
          </a:xfrm>
          <a:prstGeom prst="rect">
            <a:avLst/>
          </a:prstGeom>
        </p:spPr>
      </p:pic>
      <p:cxnSp>
        <p:nvCxnSpPr>
          <p:cNvPr id="59" name="直線單箭頭接點 58">
            <a:extLst>
              <a:ext uri="{FF2B5EF4-FFF2-40B4-BE49-F238E27FC236}">
                <a16:creationId xmlns:a16="http://schemas.microsoft.com/office/drawing/2014/main" id="{19D4BBD7-3327-C8EE-45D6-F98EE7C53424}"/>
              </a:ext>
            </a:extLst>
          </p:cNvPr>
          <p:cNvCxnSpPr>
            <a:cxnSpLocks/>
            <a:stCxn id="58" idx="3"/>
            <a:endCxn id="63" idx="1"/>
          </p:cNvCxnSpPr>
          <p:nvPr/>
        </p:nvCxnSpPr>
        <p:spPr>
          <a:xfrm>
            <a:off x="1670237" y="1873339"/>
            <a:ext cx="18663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3" name="圖片 72">
            <a:extLst>
              <a:ext uri="{FF2B5EF4-FFF2-40B4-BE49-F238E27FC236}">
                <a16:creationId xmlns:a16="http://schemas.microsoft.com/office/drawing/2014/main" id="{34781E3B-FC55-64C7-CB74-95F99D29339B}"/>
              </a:ext>
            </a:extLst>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82689" y="1889573"/>
            <a:ext cx="284976" cy="284976"/>
          </a:xfrm>
          <a:prstGeom prst="rect">
            <a:avLst/>
          </a:prstGeom>
        </p:spPr>
      </p:pic>
      <p:cxnSp>
        <p:nvCxnSpPr>
          <p:cNvPr id="74" name="接點: 肘形 73">
            <a:extLst>
              <a:ext uri="{FF2B5EF4-FFF2-40B4-BE49-F238E27FC236}">
                <a16:creationId xmlns:a16="http://schemas.microsoft.com/office/drawing/2014/main" id="{E30407BD-C6E7-69BB-A1E9-35D0901653C7}"/>
              </a:ext>
            </a:extLst>
          </p:cNvPr>
          <p:cNvCxnSpPr>
            <a:cxnSpLocks/>
            <a:stCxn id="73" idx="3"/>
          </p:cNvCxnSpPr>
          <p:nvPr/>
        </p:nvCxnSpPr>
        <p:spPr>
          <a:xfrm flipV="1">
            <a:off x="1867665" y="1116673"/>
            <a:ext cx="4440203" cy="915388"/>
          </a:xfrm>
          <a:prstGeom prst="bentConnector3">
            <a:avLst>
              <a:gd name="adj1" fmla="val 3872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8" name="圖片 77">
            <a:extLst>
              <a:ext uri="{FF2B5EF4-FFF2-40B4-BE49-F238E27FC236}">
                <a16:creationId xmlns:a16="http://schemas.microsoft.com/office/drawing/2014/main" id="{A460B117-4E4F-D81A-0654-35FC9548050F}"/>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369554" y="1054712"/>
            <a:ext cx="2183948" cy="1428873"/>
          </a:xfrm>
          <a:prstGeom prst="rect">
            <a:avLst/>
          </a:prstGeom>
          <a:ln w="38100">
            <a:solidFill>
              <a:schemeClr val="accent1"/>
            </a:solidFill>
          </a:ln>
        </p:spPr>
      </p:pic>
      <p:cxnSp>
        <p:nvCxnSpPr>
          <p:cNvPr id="51" name="接點: 肘形 50">
            <a:extLst>
              <a:ext uri="{FF2B5EF4-FFF2-40B4-BE49-F238E27FC236}">
                <a16:creationId xmlns:a16="http://schemas.microsoft.com/office/drawing/2014/main" id="{2F153485-9FC8-7C13-3C96-6516C7AD500A}"/>
              </a:ext>
            </a:extLst>
          </p:cNvPr>
          <p:cNvCxnSpPr>
            <a:cxnSpLocks/>
            <a:stCxn id="50" idx="3"/>
          </p:cNvCxnSpPr>
          <p:nvPr/>
        </p:nvCxnSpPr>
        <p:spPr>
          <a:xfrm flipV="1">
            <a:off x="2323479" y="2570861"/>
            <a:ext cx="6531312" cy="310102"/>
          </a:xfrm>
          <a:prstGeom prst="bentConnector3">
            <a:avLst>
              <a:gd name="adj1" fmla="val 8544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CCFD154E-2218-8A18-EF95-6D7A0A43CDF8}"/>
              </a:ext>
            </a:extLst>
          </p:cNvPr>
          <p:cNvSpPr txBox="1"/>
          <p:nvPr/>
        </p:nvSpPr>
        <p:spPr>
          <a:xfrm>
            <a:off x="3536604" y="1688673"/>
            <a:ext cx="862737" cy="369332"/>
          </a:xfrm>
          <a:prstGeom prst="rect">
            <a:avLst/>
          </a:prstGeom>
          <a:noFill/>
        </p:spPr>
        <p:txBody>
          <a:bodyPr wrap="none" rtlCol="0">
            <a:spAutoFit/>
          </a:bodyPr>
          <a:lstStyle/>
          <a:p>
            <a:r>
              <a:rPr lang="zh-TW" altLang="en-US" dirty="0"/>
              <a:t>往北</a:t>
            </a:r>
            <a:r>
              <a:rPr lang="en-US" altLang="zh-TW" dirty="0"/>
              <a:t>x2</a:t>
            </a:r>
          </a:p>
        </p:txBody>
      </p:sp>
      <p:sp>
        <p:nvSpPr>
          <p:cNvPr id="82" name="橢圓 81">
            <a:extLst>
              <a:ext uri="{FF2B5EF4-FFF2-40B4-BE49-F238E27FC236}">
                <a16:creationId xmlns:a16="http://schemas.microsoft.com/office/drawing/2014/main" id="{12EB5E54-EA79-73D5-39B6-EF496513785C}"/>
              </a:ext>
            </a:extLst>
          </p:cNvPr>
          <p:cNvSpPr/>
          <p:nvPr/>
        </p:nvSpPr>
        <p:spPr>
          <a:xfrm>
            <a:off x="7114779" y="1286924"/>
            <a:ext cx="266700" cy="28256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橢圓 82">
            <a:extLst>
              <a:ext uri="{FF2B5EF4-FFF2-40B4-BE49-F238E27FC236}">
                <a16:creationId xmlns:a16="http://schemas.microsoft.com/office/drawing/2014/main" id="{0691F68A-C6F8-6C3F-80D6-EB82A969C889}"/>
              </a:ext>
            </a:extLst>
          </p:cNvPr>
          <p:cNvSpPr/>
          <p:nvPr/>
        </p:nvSpPr>
        <p:spPr>
          <a:xfrm>
            <a:off x="7598239" y="1286924"/>
            <a:ext cx="266700" cy="28256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6" name="圖片 85">
            <a:extLst>
              <a:ext uri="{FF2B5EF4-FFF2-40B4-BE49-F238E27FC236}">
                <a16:creationId xmlns:a16="http://schemas.microsoft.com/office/drawing/2014/main" id="{2EBA572B-02D1-0884-CF40-F8BD1558875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49037" y="2191896"/>
            <a:ext cx="421200" cy="279988"/>
          </a:xfrm>
          <a:prstGeom prst="rect">
            <a:avLst/>
          </a:prstGeom>
        </p:spPr>
      </p:pic>
      <p:pic>
        <p:nvPicPr>
          <p:cNvPr id="91" name="圖片 90">
            <a:extLst>
              <a:ext uri="{FF2B5EF4-FFF2-40B4-BE49-F238E27FC236}">
                <a16:creationId xmlns:a16="http://schemas.microsoft.com/office/drawing/2014/main" id="{9572B59B-7890-2241-5EEB-70BD3962BF2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507136" y="1245846"/>
            <a:ext cx="1692936" cy="1547583"/>
          </a:xfrm>
          <a:prstGeom prst="rect">
            <a:avLst/>
          </a:prstGeom>
          <a:ln w="38100">
            <a:solidFill>
              <a:schemeClr val="accent1"/>
            </a:solidFill>
          </a:ln>
        </p:spPr>
      </p:pic>
      <p:cxnSp>
        <p:nvCxnSpPr>
          <p:cNvPr id="94" name="接點: 肘形 93">
            <a:extLst>
              <a:ext uri="{FF2B5EF4-FFF2-40B4-BE49-F238E27FC236}">
                <a16:creationId xmlns:a16="http://schemas.microsoft.com/office/drawing/2014/main" id="{AE42624A-6CB9-2682-B74C-E18696B35DC3}"/>
              </a:ext>
            </a:extLst>
          </p:cNvPr>
          <p:cNvCxnSpPr>
            <a:cxnSpLocks/>
            <a:stCxn id="86" idx="3"/>
            <a:endCxn id="91" idx="1"/>
          </p:cNvCxnSpPr>
          <p:nvPr/>
        </p:nvCxnSpPr>
        <p:spPr>
          <a:xfrm flipV="1">
            <a:off x="1670237" y="2019638"/>
            <a:ext cx="2836899" cy="312252"/>
          </a:xfrm>
          <a:prstGeom prst="bentConnector3">
            <a:avLst>
              <a:gd name="adj1" fmla="val 8264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802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A3534DA-3EC5-87E6-76D9-F0B2FCF949AB}"/>
              </a:ext>
            </a:extLst>
          </p:cNvPr>
          <p:cNvSpPr>
            <a:spLocks noGrp="1"/>
          </p:cNvSpPr>
          <p:nvPr>
            <p:ph type="dt" sz="half" idx="10"/>
          </p:nvPr>
        </p:nvSpPr>
        <p:spPr/>
        <p:txBody>
          <a:bodyPr/>
          <a:lstStyle/>
          <a:p>
            <a:fld id="{6696E00F-EBF3-4491-8049-2B1D531B6CA1}" type="datetime3">
              <a:rPr lang="en-US" altLang="zh-TW" smtClean="0"/>
              <a:t>15 August 2024</a:t>
            </a:fld>
            <a:endParaRPr lang="en-US"/>
          </a:p>
        </p:txBody>
      </p:sp>
      <p:sp>
        <p:nvSpPr>
          <p:cNvPr id="5" name="標題 4">
            <a:extLst>
              <a:ext uri="{FF2B5EF4-FFF2-40B4-BE49-F238E27FC236}">
                <a16:creationId xmlns:a16="http://schemas.microsoft.com/office/drawing/2014/main" id="{DF66BA03-20EB-95A5-C77D-163DA1C1732F}"/>
              </a:ext>
            </a:extLst>
          </p:cNvPr>
          <p:cNvSpPr>
            <a:spLocks noGrp="1"/>
          </p:cNvSpPr>
          <p:nvPr>
            <p:ph type="title"/>
          </p:nvPr>
        </p:nvSpPr>
        <p:spPr/>
        <p:txBody>
          <a:bodyPr/>
          <a:lstStyle/>
          <a:p>
            <a:endParaRPr lang="zh-TW" altLang="en-US"/>
          </a:p>
        </p:txBody>
      </p:sp>
      <p:sp>
        <p:nvSpPr>
          <p:cNvPr id="6" name="內容版面配置區 5">
            <a:extLst>
              <a:ext uri="{FF2B5EF4-FFF2-40B4-BE49-F238E27FC236}">
                <a16:creationId xmlns:a16="http://schemas.microsoft.com/office/drawing/2014/main" id="{44F8C5AD-0F3D-1F5A-E388-A4BEA731684A}"/>
              </a:ext>
            </a:extLst>
          </p:cNvPr>
          <p:cNvSpPr>
            <a:spLocks noGrp="1"/>
          </p:cNvSpPr>
          <p:nvPr>
            <p:ph idx="1"/>
          </p:nvPr>
        </p:nvSpPr>
        <p:spPr>
          <a:xfrm>
            <a:off x="900000" y="1897167"/>
            <a:ext cx="4910250" cy="1744920"/>
          </a:xfrm>
        </p:spPr>
        <p:txBody>
          <a:bodyPr/>
          <a:lstStyle/>
          <a:p>
            <a:r>
              <a:rPr lang="zh-TW" altLang="en-US" dirty="0"/>
              <a:t>攝影機架設模擬</a:t>
            </a:r>
          </a:p>
        </p:txBody>
      </p:sp>
    </p:spTree>
    <p:extLst>
      <p:ext uri="{BB962C8B-B14F-4D97-AF65-F5344CB8AC3E}">
        <p14:creationId xmlns:p14="http://schemas.microsoft.com/office/powerpoint/2010/main" val="35532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內容版面配置區 10">
            <a:extLst>
              <a:ext uri="{FF2B5EF4-FFF2-40B4-BE49-F238E27FC236}">
                <a16:creationId xmlns:a16="http://schemas.microsoft.com/office/drawing/2014/main" id="{D811745A-D6ED-C43D-B5A5-05CB0F7CE6B6}"/>
              </a:ext>
            </a:extLst>
          </p:cNvPr>
          <p:cNvSpPr>
            <a:spLocks noGrp="1"/>
          </p:cNvSpPr>
          <p:nvPr>
            <p:ph idx="1"/>
          </p:nvPr>
        </p:nvSpPr>
        <p:spPr/>
        <p:txBody>
          <a:bodyPr/>
          <a:lstStyle/>
          <a:p>
            <a:endParaRPr lang="zh-TW" altLang="en-US"/>
          </a:p>
        </p:txBody>
      </p:sp>
      <p:sp>
        <p:nvSpPr>
          <p:cNvPr id="3" name="文字版面配置區 2">
            <a:extLst>
              <a:ext uri="{FF2B5EF4-FFF2-40B4-BE49-F238E27FC236}">
                <a16:creationId xmlns:a16="http://schemas.microsoft.com/office/drawing/2014/main" id="{CC6923F0-5550-01AF-2D39-2477647DE536}"/>
              </a:ext>
            </a:extLst>
          </p:cNvPr>
          <p:cNvSpPr>
            <a:spLocks noGrp="1"/>
          </p:cNvSpPr>
          <p:nvPr>
            <p:ph type="body" sz="quarter" idx="19"/>
          </p:nvPr>
        </p:nvSpPr>
        <p:spPr/>
        <p:txBody>
          <a:bodyPr/>
          <a:lstStyle/>
          <a:p>
            <a:r>
              <a:rPr lang="en-US" altLang="zh-TW" dirty="0"/>
              <a:t>Overview</a:t>
            </a:r>
            <a:endParaRPr lang="zh-TW" altLang="en-US" dirty="0"/>
          </a:p>
        </p:txBody>
      </p:sp>
      <p:sp>
        <p:nvSpPr>
          <p:cNvPr id="12" name="文字版面配置區 11">
            <a:extLst>
              <a:ext uri="{FF2B5EF4-FFF2-40B4-BE49-F238E27FC236}">
                <a16:creationId xmlns:a16="http://schemas.microsoft.com/office/drawing/2014/main" id="{D6A940EF-D153-522B-43FB-7C85FFCC8954}"/>
              </a:ext>
            </a:extLst>
          </p:cNvPr>
          <p:cNvSpPr>
            <a:spLocks noGrp="1"/>
          </p:cNvSpPr>
          <p:nvPr>
            <p:ph type="body" sz="quarter" idx="28"/>
          </p:nvPr>
        </p:nvSpPr>
        <p:spPr/>
        <p:txBody>
          <a:bodyPr/>
          <a:lstStyle/>
          <a:p>
            <a:endParaRPr lang="zh-TW" altLang="en-US"/>
          </a:p>
        </p:txBody>
      </p:sp>
      <p:sp>
        <p:nvSpPr>
          <p:cNvPr id="5" name="文字版面配置區 4">
            <a:extLst>
              <a:ext uri="{FF2B5EF4-FFF2-40B4-BE49-F238E27FC236}">
                <a16:creationId xmlns:a16="http://schemas.microsoft.com/office/drawing/2014/main" id="{77D6923A-D415-DCA6-B9F1-3C1D8A1ACCFE}"/>
              </a:ext>
            </a:extLst>
          </p:cNvPr>
          <p:cNvSpPr>
            <a:spLocks noGrp="1"/>
          </p:cNvSpPr>
          <p:nvPr>
            <p:ph type="body" sz="quarter" idx="49"/>
          </p:nvPr>
        </p:nvSpPr>
        <p:spPr>
          <a:xfrm>
            <a:off x="4195467" y="4866926"/>
            <a:ext cx="2052934" cy="695325"/>
          </a:xfrm>
        </p:spPr>
        <p:txBody>
          <a:bodyPr/>
          <a:lstStyle/>
          <a:p>
            <a:r>
              <a:rPr lang="zh-TW" altLang="en-US" dirty="0"/>
              <a:t>交通數據蒐集 </a:t>
            </a:r>
            <a:r>
              <a:rPr lang="en-US" altLang="zh-TW" dirty="0"/>
              <a:t>- </a:t>
            </a:r>
            <a:r>
              <a:rPr lang="zh-TW" altLang="en-US" dirty="0"/>
              <a:t>流量計數</a:t>
            </a:r>
          </a:p>
        </p:txBody>
      </p:sp>
      <p:sp>
        <p:nvSpPr>
          <p:cNvPr id="13" name="文字版面配置區 12">
            <a:extLst>
              <a:ext uri="{FF2B5EF4-FFF2-40B4-BE49-F238E27FC236}">
                <a16:creationId xmlns:a16="http://schemas.microsoft.com/office/drawing/2014/main" id="{E5DD05FD-F74A-5707-0FF2-A42516E06D3E}"/>
              </a:ext>
            </a:extLst>
          </p:cNvPr>
          <p:cNvSpPr>
            <a:spLocks noGrp="1"/>
          </p:cNvSpPr>
          <p:nvPr>
            <p:ph type="body" sz="quarter" idx="50"/>
          </p:nvPr>
        </p:nvSpPr>
        <p:spPr/>
        <p:txBody>
          <a:bodyPr/>
          <a:lstStyle/>
          <a:p>
            <a:endParaRPr lang="zh-TW" altLang="en-US"/>
          </a:p>
        </p:txBody>
      </p:sp>
      <p:sp>
        <p:nvSpPr>
          <p:cNvPr id="7" name="文字版面配置區 6">
            <a:extLst>
              <a:ext uri="{FF2B5EF4-FFF2-40B4-BE49-F238E27FC236}">
                <a16:creationId xmlns:a16="http://schemas.microsoft.com/office/drawing/2014/main" id="{F3835D7C-C287-C24B-D5E9-F7AF6E2B5ABB}"/>
              </a:ext>
            </a:extLst>
          </p:cNvPr>
          <p:cNvSpPr>
            <a:spLocks noGrp="1"/>
          </p:cNvSpPr>
          <p:nvPr>
            <p:ph type="body" sz="quarter" idx="51"/>
          </p:nvPr>
        </p:nvSpPr>
        <p:spPr>
          <a:xfrm>
            <a:off x="4195467" y="5842286"/>
            <a:ext cx="1900534" cy="695325"/>
          </a:xfrm>
        </p:spPr>
        <p:txBody>
          <a:bodyPr/>
          <a:lstStyle/>
          <a:p>
            <a:r>
              <a:rPr lang="zh-TW" altLang="en-US" dirty="0"/>
              <a:t>交通數據蒐集</a:t>
            </a:r>
            <a:r>
              <a:rPr lang="en-US" altLang="zh-TW" dirty="0"/>
              <a:t>-</a:t>
            </a:r>
            <a:r>
              <a:rPr lang="zh-TW" altLang="en-US" dirty="0"/>
              <a:t>即時號控</a:t>
            </a:r>
          </a:p>
        </p:txBody>
      </p:sp>
      <p:sp>
        <p:nvSpPr>
          <p:cNvPr id="14" name="文字版面配置區 13">
            <a:extLst>
              <a:ext uri="{FF2B5EF4-FFF2-40B4-BE49-F238E27FC236}">
                <a16:creationId xmlns:a16="http://schemas.microsoft.com/office/drawing/2014/main" id="{AA1FDEFD-B4FB-F379-3468-E7AA77777719}"/>
              </a:ext>
            </a:extLst>
          </p:cNvPr>
          <p:cNvSpPr>
            <a:spLocks noGrp="1"/>
          </p:cNvSpPr>
          <p:nvPr>
            <p:ph type="body" sz="quarter" idx="52"/>
          </p:nvPr>
        </p:nvSpPr>
        <p:spPr/>
        <p:txBody>
          <a:bodyPr/>
          <a:lstStyle/>
          <a:p>
            <a:endParaRPr lang="zh-TW" altLang="en-US"/>
          </a:p>
        </p:txBody>
      </p:sp>
      <p:sp>
        <p:nvSpPr>
          <p:cNvPr id="9" name="文字版面配置區 8">
            <a:extLst>
              <a:ext uri="{FF2B5EF4-FFF2-40B4-BE49-F238E27FC236}">
                <a16:creationId xmlns:a16="http://schemas.microsoft.com/office/drawing/2014/main" id="{89F43DD5-68A2-126F-75CB-856AD19CDABE}"/>
              </a:ext>
            </a:extLst>
          </p:cNvPr>
          <p:cNvSpPr>
            <a:spLocks noGrp="1"/>
          </p:cNvSpPr>
          <p:nvPr>
            <p:ph type="body" sz="quarter" idx="53"/>
          </p:nvPr>
        </p:nvSpPr>
        <p:spPr/>
        <p:txBody>
          <a:bodyPr/>
          <a:lstStyle/>
          <a:p>
            <a:r>
              <a:rPr lang="zh-TW" altLang="en-US" dirty="0"/>
              <a:t>攝影機架設高度模擬</a:t>
            </a:r>
          </a:p>
          <a:p>
            <a:endParaRPr lang="zh-TW" altLang="en-US" dirty="0"/>
          </a:p>
        </p:txBody>
      </p:sp>
      <p:sp>
        <p:nvSpPr>
          <p:cNvPr id="15" name="文字版面配置區 14">
            <a:extLst>
              <a:ext uri="{FF2B5EF4-FFF2-40B4-BE49-F238E27FC236}">
                <a16:creationId xmlns:a16="http://schemas.microsoft.com/office/drawing/2014/main" id="{20923AB0-DDBC-5D3A-681E-5D6846704DAD}"/>
              </a:ext>
            </a:extLst>
          </p:cNvPr>
          <p:cNvSpPr>
            <a:spLocks noGrp="1"/>
          </p:cNvSpPr>
          <p:nvPr>
            <p:ph type="body" sz="quarter" idx="54"/>
          </p:nvPr>
        </p:nvSpPr>
        <p:spPr/>
        <p:txBody>
          <a:bodyPr/>
          <a:lstStyle/>
          <a:p>
            <a:endParaRPr lang="zh-TW" altLang="en-US"/>
          </a:p>
        </p:txBody>
      </p:sp>
      <p:sp>
        <p:nvSpPr>
          <p:cNvPr id="16" name="文字版面配置區 15">
            <a:extLst>
              <a:ext uri="{FF2B5EF4-FFF2-40B4-BE49-F238E27FC236}">
                <a16:creationId xmlns:a16="http://schemas.microsoft.com/office/drawing/2014/main" id="{2B17E743-BFB4-455D-E084-2B50D390B64A}"/>
              </a:ext>
            </a:extLst>
          </p:cNvPr>
          <p:cNvSpPr>
            <a:spLocks noGrp="1"/>
          </p:cNvSpPr>
          <p:nvPr>
            <p:ph type="body" sz="quarter" idx="55"/>
          </p:nvPr>
        </p:nvSpPr>
        <p:spPr/>
        <p:txBody>
          <a:bodyPr/>
          <a:lstStyle/>
          <a:p>
            <a:r>
              <a:rPr lang="en-US" altLang="zh-TW" dirty="0"/>
              <a:t>Summary</a:t>
            </a:r>
            <a:endParaRPr lang="zh-TW" altLang="en-US" dirty="0"/>
          </a:p>
        </p:txBody>
      </p:sp>
      <p:sp>
        <p:nvSpPr>
          <p:cNvPr id="17" name="文字版面配置區 16">
            <a:extLst>
              <a:ext uri="{FF2B5EF4-FFF2-40B4-BE49-F238E27FC236}">
                <a16:creationId xmlns:a16="http://schemas.microsoft.com/office/drawing/2014/main" id="{C4FAFBAC-8F9C-D93E-BCEB-3AA5250D16C8}"/>
              </a:ext>
            </a:extLst>
          </p:cNvPr>
          <p:cNvSpPr>
            <a:spLocks noGrp="1"/>
          </p:cNvSpPr>
          <p:nvPr>
            <p:ph type="body" sz="quarter" idx="56"/>
          </p:nvPr>
        </p:nvSpPr>
        <p:spPr/>
        <p:txBody>
          <a:bodyPr/>
          <a:lstStyle/>
          <a:p>
            <a:endParaRPr lang="zh-TW" altLang="en-US"/>
          </a:p>
        </p:txBody>
      </p:sp>
      <p:sp>
        <p:nvSpPr>
          <p:cNvPr id="18" name="文字版面配置區 17">
            <a:extLst>
              <a:ext uri="{FF2B5EF4-FFF2-40B4-BE49-F238E27FC236}">
                <a16:creationId xmlns:a16="http://schemas.microsoft.com/office/drawing/2014/main" id="{AFF587AB-C821-FC44-7676-E74128E94F2E}"/>
              </a:ext>
            </a:extLst>
          </p:cNvPr>
          <p:cNvSpPr>
            <a:spLocks noGrp="1"/>
          </p:cNvSpPr>
          <p:nvPr>
            <p:ph type="body" sz="quarter" idx="57"/>
          </p:nvPr>
        </p:nvSpPr>
        <p:spPr/>
        <p:txBody>
          <a:bodyPr/>
          <a:lstStyle/>
          <a:p>
            <a:endParaRPr lang="zh-TW" altLang="en-US"/>
          </a:p>
        </p:txBody>
      </p:sp>
      <p:sp>
        <p:nvSpPr>
          <p:cNvPr id="19" name="文字版面配置區 18">
            <a:extLst>
              <a:ext uri="{FF2B5EF4-FFF2-40B4-BE49-F238E27FC236}">
                <a16:creationId xmlns:a16="http://schemas.microsoft.com/office/drawing/2014/main" id="{EB32DCBA-030E-F4B0-D9AF-9538444149AD}"/>
              </a:ext>
            </a:extLst>
          </p:cNvPr>
          <p:cNvSpPr>
            <a:spLocks noGrp="1"/>
          </p:cNvSpPr>
          <p:nvPr>
            <p:ph type="body" sz="quarter" idx="58"/>
          </p:nvPr>
        </p:nvSpPr>
        <p:spPr/>
        <p:txBody>
          <a:bodyPr/>
          <a:lstStyle/>
          <a:p>
            <a:endParaRPr lang="zh-TW" altLang="en-US"/>
          </a:p>
        </p:txBody>
      </p:sp>
    </p:spTree>
    <p:extLst>
      <p:ext uri="{BB962C8B-B14F-4D97-AF65-F5344CB8AC3E}">
        <p14:creationId xmlns:p14="http://schemas.microsoft.com/office/powerpoint/2010/main" val="2283416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0AEBC-728A-D7B6-C501-2FB9B31B3525}"/>
              </a:ext>
            </a:extLst>
          </p:cNvPr>
          <p:cNvSpPr>
            <a:spLocks noGrp="1"/>
          </p:cNvSpPr>
          <p:nvPr>
            <p:ph type="title"/>
          </p:nvPr>
        </p:nvSpPr>
        <p:spPr/>
        <p:txBody>
          <a:bodyPr/>
          <a:lstStyle/>
          <a:p>
            <a:r>
              <a:rPr lang="zh-TW" altLang="en-US" dirty="0"/>
              <a:t>架設高度對傾角影響較明顯</a:t>
            </a:r>
          </a:p>
        </p:txBody>
      </p:sp>
      <p:sp>
        <p:nvSpPr>
          <p:cNvPr id="3" name="投影片編號版面配置區 2">
            <a:extLst>
              <a:ext uri="{FF2B5EF4-FFF2-40B4-BE49-F238E27FC236}">
                <a16:creationId xmlns:a16="http://schemas.microsoft.com/office/drawing/2014/main" id="{A4AA9DFA-7621-440B-166D-D3F230278882}"/>
              </a:ext>
            </a:extLst>
          </p:cNvPr>
          <p:cNvSpPr>
            <a:spLocks noGrp="1"/>
          </p:cNvSpPr>
          <p:nvPr>
            <p:ph type="sldNum" sz="quarter" idx="12"/>
          </p:nvPr>
        </p:nvSpPr>
        <p:spPr/>
        <p:txBody>
          <a:bodyPr/>
          <a:lstStyle/>
          <a:p>
            <a:pPr algn="ctr"/>
            <a:fld id="{6E290225-7458-4E5F-AFE5-E142CAAEBF37}" type="slidenum">
              <a:rPr lang="en-US" smtClean="0"/>
              <a:pPr algn="ctr"/>
              <a:t>20</a:t>
            </a:fld>
            <a:endParaRPr lang="en-US"/>
          </a:p>
        </p:txBody>
      </p:sp>
      <p:sp>
        <p:nvSpPr>
          <p:cNvPr id="5" name="文字方塊 4">
            <a:extLst>
              <a:ext uri="{FF2B5EF4-FFF2-40B4-BE49-F238E27FC236}">
                <a16:creationId xmlns:a16="http://schemas.microsoft.com/office/drawing/2014/main" id="{3E035C72-F2C6-E7C1-FA11-9744EAF9A1FB}"/>
              </a:ext>
            </a:extLst>
          </p:cNvPr>
          <p:cNvSpPr txBox="1"/>
          <p:nvPr/>
        </p:nvSpPr>
        <p:spPr>
          <a:xfrm>
            <a:off x="838200" y="1091825"/>
            <a:ext cx="5943599" cy="861774"/>
          </a:xfrm>
          <a:prstGeom prst="rect">
            <a:avLst/>
          </a:prstGeom>
          <a:noFill/>
        </p:spPr>
        <p:txBody>
          <a:bodyPr wrap="square">
            <a:spAutoFit/>
          </a:bodyPr>
          <a:lstStyle/>
          <a:p>
            <a:pPr marL="285750" indent="-285750">
              <a:buFont typeface="Arial" panose="020B0604020202020204" pitchFamily="34" charset="0"/>
              <a:buChar char="•"/>
            </a:pPr>
            <a:r>
              <a:rPr lang="zh-TW" altLang="en-US" sz="1600" dirty="0">
                <a:latin typeface="+mj-ea"/>
                <a:ea typeface="+mj-ea"/>
              </a:rPr>
              <a:t>拍攝距離</a:t>
            </a:r>
            <a:r>
              <a:rPr lang="en-US" altLang="zh-TW" sz="1600" dirty="0">
                <a:latin typeface="+mj-ea"/>
                <a:ea typeface="+mj-ea"/>
              </a:rPr>
              <a:t>=</a:t>
            </a:r>
            <a:r>
              <a:rPr lang="zh-TW" altLang="en-US" sz="1600" dirty="0">
                <a:latin typeface="+mj-ea"/>
                <a:ea typeface="+mj-ea"/>
              </a:rPr>
              <a:t>路口寬度 </a:t>
            </a:r>
            <a:r>
              <a:rPr lang="en-US" altLang="zh-TW" sz="1200" dirty="0">
                <a:latin typeface="+mj-ea"/>
                <a:ea typeface="+mj-ea"/>
              </a:rPr>
              <a:t>(</a:t>
            </a:r>
            <a:r>
              <a:rPr lang="zh-TW" altLang="en-US" sz="1200" dirty="0">
                <a:latin typeface="+mj-ea"/>
                <a:ea typeface="+mj-ea"/>
              </a:rPr>
              <a:t>車道寬</a:t>
            </a:r>
            <a:r>
              <a:rPr lang="en-US" altLang="zh-TW" sz="1200" dirty="0">
                <a:latin typeface="+mj-ea"/>
                <a:ea typeface="+mj-ea"/>
              </a:rPr>
              <a:t>+</a:t>
            </a:r>
            <a:r>
              <a:rPr lang="zh-TW" altLang="en-US" sz="1200" dirty="0">
                <a:latin typeface="+mj-ea"/>
                <a:ea typeface="+mj-ea"/>
              </a:rPr>
              <a:t>設施寬</a:t>
            </a:r>
            <a:r>
              <a:rPr lang="en-US" altLang="zh-TW" sz="1200" dirty="0">
                <a:latin typeface="+mj-ea"/>
                <a:ea typeface="+mj-ea"/>
              </a:rPr>
              <a:t>)</a:t>
            </a:r>
            <a:r>
              <a:rPr lang="en-US" altLang="zh-TW" sz="1600" dirty="0">
                <a:latin typeface="+mj-ea"/>
                <a:ea typeface="+mj-ea"/>
              </a:rPr>
              <a:t>+20m</a:t>
            </a:r>
            <a:r>
              <a:rPr lang="zh-TW" altLang="en-US" sz="1600" dirty="0">
                <a:latin typeface="+mj-ea"/>
                <a:ea typeface="+mj-ea"/>
              </a:rPr>
              <a:t> </a:t>
            </a:r>
            <a:r>
              <a:rPr lang="en-US" altLang="zh-TW" sz="1200" dirty="0">
                <a:latin typeface="+mj-ea"/>
                <a:ea typeface="+mj-ea"/>
              </a:rPr>
              <a:t>(</a:t>
            </a:r>
            <a:r>
              <a:rPr lang="zh-TW" altLang="en-US" sz="1200" dirty="0">
                <a:latin typeface="+mj-ea"/>
                <a:ea typeface="+mj-ea"/>
              </a:rPr>
              <a:t>辨識緩衝</a:t>
            </a:r>
            <a:r>
              <a:rPr lang="en-US" altLang="zh-TW" sz="1200" dirty="0">
                <a:latin typeface="+mj-ea"/>
                <a:ea typeface="+mj-ea"/>
              </a:rPr>
              <a:t>)</a:t>
            </a:r>
          </a:p>
          <a:p>
            <a:pPr marL="285750" indent="-285750">
              <a:buFont typeface="Arial" panose="020B0604020202020204" pitchFamily="34" charset="0"/>
              <a:buChar char="•"/>
            </a:pPr>
            <a:r>
              <a:rPr lang="zh-TW" altLang="en-US" sz="1600" dirty="0">
                <a:latin typeface="+mj-ea"/>
                <a:ea typeface="+mj-ea"/>
              </a:rPr>
              <a:t>拍攝寬度</a:t>
            </a:r>
            <a:r>
              <a:rPr lang="en-US" altLang="zh-TW" sz="1600" dirty="0">
                <a:latin typeface="+mj-ea"/>
                <a:ea typeface="+mj-ea"/>
              </a:rPr>
              <a:t>=</a:t>
            </a:r>
            <a:r>
              <a:rPr lang="zh-TW" altLang="en-US" sz="1600" dirty="0">
                <a:latin typeface="+mj-ea"/>
                <a:ea typeface="+mj-ea"/>
              </a:rPr>
              <a:t>車道寬</a:t>
            </a:r>
            <a:r>
              <a:rPr lang="en-US" altLang="zh-TW" sz="1600" dirty="0">
                <a:latin typeface="+mj-ea"/>
                <a:ea typeface="+mj-ea"/>
              </a:rPr>
              <a:t>+10m </a:t>
            </a:r>
            <a:r>
              <a:rPr lang="en-US" altLang="zh-TW" sz="1200" dirty="0">
                <a:latin typeface="+mj-ea"/>
                <a:ea typeface="+mj-ea"/>
              </a:rPr>
              <a:t>(</a:t>
            </a:r>
            <a:r>
              <a:rPr lang="zh-TW" altLang="en-US" sz="1200" dirty="0">
                <a:latin typeface="+mj-ea"/>
                <a:ea typeface="+mj-ea"/>
              </a:rPr>
              <a:t>辨識緩衝</a:t>
            </a:r>
            <a:r>
              <a:rPr lang="en-US" altLang="zh-TW" sz="1200" dirty="0">
                <a:latin typeface="+mj-ea"/>
                <a:ea typeface="+mj-ea"/>
              </a:rPr>
              <a:t>)</a:t>
            </a:r>
            <a:endParaRPr lang="en-US" altLang="zh-TW" sz="1600" dirty="0">
              <a:latin typeface="+mj-ea"/>
              <a:ea typeface="+mj-ea"/>
            </a:endParaRPr>
          </a:p>
          <a:p>
            <a:pPr marL="285750" indent="-285750">
              <a:buFont typeface="Arial" panose="020B0604020202020204" pitchFamily="34" charset="0"/>
              <a:buChar char="•"/>
            </a:pPr>
            <a:r>
              <a:rPr lang="zh-TW" altLang="en-US" sz="1600" dirty="0">
                <a:latin typeface="+mj-ea"/>
                <a:ea typeface="+mj-ea"/>
              </a:rPr>
              <a:t>相機設定解析度</a:t>
            </a:r>
            <a:r>
              <a:rPr lang="en-US" altLang="zh-TW" sz="1600" dirty="0">
                <a:latin typeface="+mj-ea"/>
                <a:ea typeface="+mj-ea"/>
              </a:rPr>
              <a:t>1920x1080P</a:t>
            </a:r>
            <a:r>
              <a:rPr lang="zh-TW" altLang="en-US" sz="1600" dirty="0">
                <a:latin typeface="+mj-ea"/>
                <a:ea typeface="+mj-ea"/>
              </a:rPr>
              <a:t>；感光</a:t>
            </a:r>
            <a:r>
              <a:rPr lang="en-US" altLang="zh-TW" sz="1600" dirty="0">
                <a:latin typeface="+mj-ea"/>
                <a:ea typeface="+mj-ea"/>
              </a:rPr>
              <a:t>1/3“</a:t>
            </a:r>
            <a:r>
              <a:rPr lang="zh-TW" altLang="en-US" sz="1600" dirty="0">
                <a:latin typeface="+mj-ea"/>
                <a:ea typeface="+mj-ea"/>
              </a:rPr>
              <a:t>；目標高度</a:t>
            </a:r>
            <a:r>
              <a:rPr lang="en-US" altLang="zh-TW" b="1" dirty="0">
                <a:solidFill>
                  <a:srgbClr val="FF0000"/>
                </a:solidFill>
                <a:latin typeface="+mj-ea"/>
                <a:ea typeface="+mj-ea"/>
              </a:rPr>
              <a:t>2m</a:t>
            </a:r>
            <a:endParaRPr lang="en-US" altLang="zh-TW" sz="2000" b="1" dirty="0">
              <a:solidFill>
                <a:srgbClr val="FF0000"/>
              </a:solidFill>
              <a:latin typeface="+mj-ea"/>
              <a:ea typeface="+mj-ea"/>
            </a:endParaRPr>
          </a:p>
        </p:txBody>
      </p:sp>
      <p:graphicFrame>
        <p:nvGraphicFramePr>
          <p:cNvPr id="6" name="表格 5">
            <a:extLst>
              <a:ext uri="{FF2B5EF4-FFF2-40B4-BE49-F238E27FC236}">
                <a16:creationId xmlns:a16="http://schemas.microsoft.com/office/drawing/2014/main" id="{1D76E9A0-17CE-2416-790B-70B413172FA7}"/>
              </a:ext>
            </a:extLst>
          </p:cNvPr>
          <p:cNvGraphicFramePr>
            <a:graphicFrameLocks noGrp="1"/>
          </p:cNvGraphicFramePr>
          <p:nvPr>
            <p:extLst>
              <p:ext uri="{D42A27DB-BD31-4B8C-83A1-F6EECF244321}">
                <p14:modId xmlns:p14="http://schemas.microsoft.com/office/powerpoint/2010/main" val="1220356875"/>
              </p:ext>
            </p:extLst>
          </p:nvPr>
        </p:nvGraphicFramePr>
        <p:xfrm>
          <a:off x="399890" y="1948494"/>
          <a:ext cx="11624622" cy="3667760"/>
        </p:xfrm>
        <a:graphic>
          <a:graphicData uri="http://schemas.openxmlformats.org/drawingml/2006/table">
            <a:tbl>
              <a:tblPr firstRow="1" bandRow="1">
                <a:tableStyleId>{5C22544A-7EE6-4342-B048-85BDC9FD1C3A}</a:tableStyleId>
              </a:tblPr>
              <a:tblGrid>
                <a:gridCol w="1737042">
                  <a:extLst>
                    <a:ext uri="{9D8B030D-6E8A-4147-A177-3AD203B41FA5}">
                      <a16:colId xmlns:a16="http://schemas.microsoft.com/office/drawing/2014/main" val="264882217"/>
                    </a:ext>
                  </a:extLst>
                </a:gridCol>
                <a:gridCol w="1244918">
                  <a:extLst>
                    <a:ext uri="{9D8B030D-6E8A-4147-A177-3AD203B41FA5}">
                      <a16:colId xmlns:a16="http://schemas.microsoft.com/office/drawing/2014/main" val="4001303504"/>
                    </a:ext>
                  </a:extLst>
                </a:gridCol>
                <a:gridCol w="517842">
                  <a:extLst>
                    <a:ext uri="{9D8B030D-6E8A-4147-A177-3AD203B41FA5}">
                      <a16:colId xmlns:a16="http://schemas.microsoft.com/office/drawing/2014/main" val="2675672840"/>
                    </a:ext>
                  </a:extLst>
                </a:gridCol>
                <a:gridCol w="517842">
                  <a:extLst>
                    <a:ext uri="{9D8B030D-6E8A-4147-A177-3AD203B41FA5}">
                      <a16:colId xmlns:a16="http://schemas.microsoft.com/office/drawing/2014/main" val="1011284964"/>
                    </a:ext>
                  </a:extLst>
                </a:gridCol>
                <a:gridCol w="517842">
                  <a:extLst>
                    <a:ext uri="{9D8B030D-6E8A-4147-A177-3AD203B41FA5}">
                      <a16:colId xmlns:a16="http://schemas.microsoft.com/office/drawing/2014/main" val="1405032605"/>
                    </a:ext>
                  </a:extLst>
                </a:gridCol>
                <a:gridCol w="517842">
                  <a:extLst>
                    <a:ext uri="{9D8B030D-6E8A-4147-A177-3AD203B41FA5}">
                      <a16:colId xmlns:a16="http://schemas.microsoft.com/office/drawing/2014/main" val="68373338"/>
                    </a:ext>
                  </a:extLst>
                </a:gridCol>
                <a:gridCol w="589280">
                  <a:extLst>
                    <a:ext uri="{9D8B030D-6E8A-4147-A177-3AD203B41FA5}">
                      <a16:colId xmlns:a16="http://schemas.microsoft.com/office/drawing/2014/main" val="2163006324"/>
                    </a:ext>
                  </a:extLst>
                </a:gridCol>
                <a:gridCol w="517842">
                  <a:extLst>
                    <a:ext uri="{9D8B030D-6E8A-4147-A177-3AD203B41FA5}">
                      <a16:colId xmlns:a16="http://schemas.microsoft.com/office/drawing/2014/main" val="1859119674"/>
                    </a:ext>
                  </a:extLst>
                </a:gridCol>
                <a:gridCol w="517842">
                  <a:extLst>
                    <a:ext uri="{9D8B030D-6E8A-4147-A177-3AD203B41FA5}">
                      <a16:colId xmlns:a16="http://schemas.microsoft.com/office/drawing/2014/main" val="1360792824"/>
                    </a:ext>
                  </a:extLst>
                </a:gridCol>
                <a:gridCol w="517842">
                  <a:extLst>
                    <a:ext uri="{9D8B030D-6E8A-4147-A177-3AD203B41FA5}">
                      <a16:colId xmlns:a16="http://schemas.microsoft.com/office/drawing/2014/main" val="4064719501"/>
                    </a:ext>
                  </a:extLst>
                </a:gridCol>
                <a:gridCol w="589280">
                  <a:extLst>
                    <a:ext uri="{9D8B030D-6E8A-4147-A177-3AD203B41FA5}">
                      <a16:colId xmlns:a16="http://schemas.microsoft.com/office/drawing/2014/main" val="2005402821"/>
                    </a:ext>
                  </a:extLst>
                </a:gridCol>
                <a:gridCol w="589280">
                  <a:extLst>
                    <a:ext uri="{9D8B030D-6E8A-4147-A177-3AD203B41FA5}">
                      <a16:colId xmlns:a16="http://schemas.microsoft.com/office/drawing/2014/main" val="960943723"/>
                    </a:ext>
                  </a:extLst>
                </a:gridCol>
                <a:gridCol w="517842">
                  <a:extLst>
                    <a:ext uri="{9D8B030D-6E8A-4147-A177-3AD203B41FA5}">
                      <a16:colId xmlns:a16="http://schemas.microsoft.com/office/drawing/2014/main" val="3655138203"/>
                    </a:ext>
                  </a:extLst>
                </a:gridCol>
                <a:gridCol w="517842">
                  <a:extLst>
                    <a:ext uri="{9D8B030D-6E8A-4147-A177-3AD203B41FA5}">
                      <a16:colId xmlns:a16="http://schemas.microsoft.com/office/drawing/2014/main" val="976491438"/>
                    </a:ext>
                  </a:extLst>
                </a:gridCol>
                <a:gridCol w="589280">
                  <a:extLst>
                    <a:ext uri="{9D8B030D-6E8A-4147-A177-3AD203B41FA5}">
                      <a16:colId xmlns:a16="http://schemas.microsoft.com/office/drawing/2014/main" val="917789783"/>
                    </a:ext>
                  </a:extLst>
                </a:gridCol>
                <a:gridCol w="589280">
                  <a:extLst>
                    <a:ext uri="{9D8B030D-6E8A-4147-A177-3AD203B41FA5}">
                      <a16:colId xmlns:a16="http://schemas.microsoft.com/office/drawing/2014/main" val="2169766583"/>
                    </a:ext>
                  </a:extLst>
                </a:gridCol>
                <a:gridCol w="517842">
                  <a:extLst>
                    <a:ext uri="{9D8B030D-6E8A-4147-A177-3AD203B41FA5}">
                      <a16:colId xmlns:a16="http://schemas.microsoft.com/office/drawing/2014/main" val="1625759213"/>
                    </a:ext>
                  </a:extLst>
                </a:gridCol>
                <a:gridCol w="517842">
                  <a:extLst>
                    <a:ext uri="{9D8B030D-6E8A-4147-A177-3AD203B41FA5}">
                      <a16:colId xmlns:a16="http://schemas.microsoft.com/office/drawing/2014/main" val="2541768805"/>
                    </a:ext>
                  </a:extLst>
                </a:gridCol>
              </a:tblGrid>
              <a:tr h="370840">
                <a:tc gridSpan="2">
                  <a:txBody>
                    <a:bodyPr/>
                    <a:lstStyle/>
                    <a:p>
                      <a:pPr algn="ctr"/>
                      <a:r>
                        <a:rPr lang="zh-TW" altLang="en-US" sz="1600" b="1" dirty="0">
                          <a:solidFill>
                            <a:schemeClr val="tx1"/>
                          </a:solidFill>
                        </a:rPr>
                        <a:t>側向車道數</a:t>
                      </a:r>
                      <a:r>
                        <a:rPr lang="en-US" altLang="zh-TW" sz="1400" b="1" dirty="0">
                          <a:solidFill>
                            <a:schemeClr val="tx1"/>
                          </a:solidFill>
                        </a:rPr>
                        <a:t>(</a:t>
                      </a:r>
                      <a:r>
                        <a:rPr lang="zh-TW" altLang="en-US" sz="1400" b="1" dirty="0">
                          <a:solidFill>
                            <a:schemeClr val="tx1"/>
                          </a:solidFill>
                        </a:rPr>
                        <a:t>雙向</a:t>
                      </a:r>
                      <a:r>
                        <a:rPr lang="en-US" altLang="zh-TW" sz="1400" b="1" dirty="0">
                          <a:solidFill>
                            <a:schemeClr val="tx1"/>
                          </a:solidFill>
                        </a:rPr>
                        <a:t>)</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gridSpan="4">
                  <a:txBody>
                    <a:bodyPr/>
                    <a:lstStyle/>
                    <a:p>
                      <a:pPr algn="ctr"/>
                      <a:r>
                        <a:rPr lang="en-US" altLang="zh-TW" sz="1600" b="1" dirty="0">
                          <a:solidFill>
                            <a:schemeClr val="tx1"/>
                          </a:solidFill>
                        </a:rPr>
                        <a:t>2</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gridSpan="4">
                  <a:txBody>
                    <a:bodyPr/>
                    <a:lstStyle/>
                    <a:p>
                      <a:pPr algn="ctr"/>
                      <a:r>
                        <a:rPr lang="en-US" altLang="zh-TW" sz="1600" b="1" dirty="0">
                          <a:solidFill>
                            <a:schemeClr val="tx1"/>
                          </a:solidFill>
                        </a:rPr>
                        <a:t>4</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r>
                        <a:rPr lang="en-US" altLang="zh-TW" sz="1600" b="1" dirty="0">
                          <a:solidFill>
                            <a:schemeClr val="tx1"/>
                          </a:solidFill>
                        </a:rPr>
                        <a:t>6</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r>
                        <a:rPr lang="en-US" altLang="zh-TW" sz="1600" b="1" dirty="0">
                          <a:solidFill>
                            <a:schemeClr val="tx1"/>
                          </a:solidFill>
                        </a:rPr>
                        <a:t>8</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847081034"/>
                  </a:ext>
                </a:extLst>
              </a:tr>
              <a:tr h="370840">
                <a:tc gridSpan="2">
                  <a:txBody>
                    <a:bodyPr/>
                    <a:lstStyle/>
                    <a:p>
                      <a:pPr algn="ctr"/>
                      <a:r>
                        <a:rPr kumimoji="0" lang="zh-TW" altLang="en-US" sz="1600" b="0" i="0" u="none" strike="noStrike" kern="1200" cap="none" spc="0" normalizeH="0" baseline="0" noProof="0" dirty="0">
                          <a:ln>
                            <a:noFill/>
                          </a:ln>
                          <a:solidFill>
                            <a:prstClr val="black"/>
                          </a:solidFill>
                          <a:effectLst/>
                          <a:uLnTx/>
                          <a:uFillTx/>
                          <a:latin typeface="+mn-lt"/>
                          <a:ea typeface="+mn-ea"/>
                          <a:cs typeface="+mn-cs"/>
                        </a:rPr>
                        <a:t>拍攝</a:t>
                      </a:r>
                      <a:r>
                        <a:rPr kumimoji="0" lang="zh-TW" altLang="en-US" sz="1600" b="0" i="0" u="none" strike="noStrike" kern="1200" cap="none" spc="0" normalizeH="0" baseline="0" noProof="0" dirty="0">
                          <a:ln>
                            <a:noFill/>
                          </a:ln>
                          <a:solidFill>
                            <a:srgbClr val="FF0000"/>
                          </a:solidFill>
                          <a:effectLst/>
                          <a:uLnTx/>
                          <a:uFillTx/>
                          <a:latin typeface="+mn-lt"/>
                          <a:ea typeface="+mn-ea"/>
                          <a:cs typeface="+mn-cs"/>
                        </a:rPr>
                        <a:t>距離</a:t>
                      </a:r>
                      <a:r>
                        <a:rPr kumimoji="0" lang="zh-TW" altLang="en-US" sz="1600" b="0" i="0" u="none" strike="noStrike" kern="1200" cap="none" spc="0" normalizeH="0" baseline="0" noProof="0" dirty="0">
                          <a:ln>
                            <a:noFill/>
                          </a:ln>
                          <a:solidFill>
                            <a:prstClr val="black"/>
                          </a:solidFill>
                          <a:effectLst/>
                          <a:uLnTx/>
                          <a:uFillTx/>
                          <a:latin typeface="+mn-lt"/>
                          <a:ea typeface="+mn-ea"/>
                          <a:cs typeface="+mn-cs"/>
                        </a:rPr>
                        <a:t> </a:t>
                      </a:r>
                      <a:r>
                        <a:rPr kumimoji="0" lang="en-US" altLang="zh-TW" sz="1400" b="0" i="0" u="none" strike="noStrike" kern="1200" cap="none" spc="0" normalizeH="0" baseline="0" noProof="0" dirty="0">
                          <a:ln>
                            <a:noFill/>
                          </a:ln>
                          <a:solidFill>
                            <a:prstClr val="black"/>
                          </a:solidFill>
                          <a:effectLst/>
                          <a:uLnTx/>
                          <a:uFillTx/>
                          <a:latin typeface="+mn-lt"/>
                          <a:ea typeface="+mn-ea"/>
                          <a:cs typeface="+mn-cs"/>
                        </a:rPr>
                        <a:t>(m)</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gridSpan="4">
                  <a:txBody>
                    <a:bodyPr/>
                    <a:lstStyle/>
                    <a:p>
                      <a:pPr algn="ctr"/>
                      <a:r>
                        <a:rPr lang="en-US" altLang="zh-TW" sz="1600" b="0" dirty="0">
                          <a:solidFill>
                            <a:schemeClr val="tx1"/>
                          </a:solidFill>
                        </a:rPr>
                        <a:t>35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r>
                        <a:rPr lang="en-US" altLang="zh-TW" sz="1600" b="0" dirty="0">
                          <a:solidFill>
                            <a:schemeClr val="tx1"/>
                          </a:solidFill>
                        </a:rPr>
                        <a:t>50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r>
                        <a:rPr lang="en-US" altLang="zh-TW" sz="1600" b="0" dirty="0">
                          <a:solidFill>
                            <a:schemeClr val="tx1"/>
                          </a:solidFill>
                        </a:rPr>
                        <a:t>65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r>
                        <a:rPr lang="en-US" altLang="zh-TW" sz="1600" b="0" dirty="0">
                          <a:solidFill>
                            <a:schemeClr val="tx1"/>
                          </a:solidFill>
                        </a:rPr>
                        <a:t>80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92965160"/>
                  </a:ext>
                </a:extLst>
              </a:tr>
              <a:tr h="2895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0" dirty="0">
                          <a:solidFill>
                            <a:schemeClr val="tx1"/>
                          </a:solidFill>
                        </a:rPr>
                        <a:t>正向車道數 </a:t>
                      </a:r>
                      <a:r>
                        <a:rPr lang="en-US" altLang="zh-TW" sz="1400" b="0" dirty="0">
                          <a:solidFill>
                            <a:schemeClr val="tx1"/>
                          </a:solidFill>
                        </a:rPr>
                        <a:t>(</a:t>
                      </a:r>
                      <a:r>
                        <a:rPr lang="zh-TW" altLang="en-US" sz="1400" b="0" dirty="0">
                          <a:solidFill>
                            <a:schemeClr val="tx1"/>
                          </a:solidFill>
                        </a:rPr>
                        <a:t>雙向</a:t>
                      </a:r>
                      <a:r>
                        <a:rPr lang="en-US" altLang="zh-TW" sz="1400" b="0" dirty="0">
                          <a:solidFill>
                            <a:schemeClr val="tx1"/>
                          </a:solidFill>
                        </a:rPr>
                        <a:t>)</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a:txBody>
                    <a:bodyPr/>
                    <a:lstStyle/>
                    <a:p>
                      <a:pPr algn="ctr"/>
                      <a:r>
                        <a:rPr lang="en-US" altLang="zh-TW" sz="1600" b="0" dirty="0">
                          <a:solidFill>
                            <a:schemeClr val="tx1"/>
                          </a:solidFill>
                        </a:rPr>
                        <a:t>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4</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6</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8</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4</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6</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8</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4</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6</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8</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4</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6</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8</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19719386"/>
                  </a:ext>
                </a:extLst>
              </a:tr>
              <a:tr h="2895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0" dirty="0">
                          <a:solidFill>
                            <a:schemeClr val="tx1"/>
                          </a:solidFill>
                        </a:rPr>
                        <a:t>拍攝</a:t>
                      </a:r>
                      <a:r>
                        <a:rPr lang="zh-TW" altLang="en-US" sz="1600" b="0" dirty="0">
                          <a:solidFill>
                            <a:srgbClr val="FF0000"/>
                          </a:solidFill>
                        </a:rPr>
                        <a:t>寬度</a:t>
                      </a:r>
                      <a:r>
                        <a:rPr lang="zh-TW" altLang="en-US" sz="1600" b="0" dirty="0">
                          <a:solidFill>
                            <a:schemeClr val="tx1"/>
                          </a:solidFill>
                        </a:rPr>
                        <a:t> </a:t>
                      </a:r>
                      <a:r>
                        <a:rPr lang="en-US" altLang="zh-TW" sz="1400" b="0" dirty="0">
                          <a:solidFill>
                            <a:schemeClr val="tx1"/>
                          </a:solidFill>
                        </a:rPr>
                        <a:t>(m)</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773483864"/>
                  </a:ext>
                </a:extLst>
              </a:tr>
              <a:tr h="370840">
                <a:tc rowSpan="3">
                  <a:txBody>
                    <a:bodyPr/>
                    <a:lstStyle/>
                    <a:p>
                      <a:pPr algn="ctr"/>
                      <a:r>
                        <a:rPr lang="zh-TW" altLang="en-US" sz="1600" b="0" dirty="0">
                          <a:solidFill>
                            <a:schemeClr val="tx1"/>
                          </a:solidFill>
                        </a:rPr>
                        <a:t>高度</a:t>
                      </a:r>
                      <a:r>
                        <a:rPr lang="en-US" altLang="zh-TW" sz="1600" b="0" dirty="0">
                          <a:solidFill>
                            <a:schemeClr val="tx1"/>
                          </a:solidFill>
                        </a:rPr>
                        <a:t>=</a:t>
                      </a:r>
                      <a:r>
                        <a:rPr lang="en-US" altLang="zh-TW" sz="1800" b="1" dirty="0">
                          <a:solidFill>
                            <a:srgbClr val="FF0000"/>
                          </a:solidFill>
                        </a:rPr>
                        <a:t>5m</a:t>
                      </a:r>
                      <a:endParaRPr lang="zh-TW" altLang="en-US" sz="1600" b="1"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b="0" dirty="0">
                          <a:solidFill>
                            <a:schemeClr val="tx1"/>
                          </a:solidFill>
                        </a:rPr>
                        <a:t>攝影機傾角</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14°</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18°</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23°</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28°</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10°</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13°</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16°</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20°</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7°</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10°</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12°</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15°</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6°</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8°</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10°</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12°</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046259487"/>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mn-lt"/>
                          <a:ea typeface="+mn-ea"/>
                          <a:cs typeface="+mn-cs"/>
                        </a:rPr>
                        <a:t>ppm</a:t>
                      </a:r>
                      <a:endParaRPr kumimoji="0" lang="zh-TW" altLang="en-US" sz="16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94</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38</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38</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38</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29933963"/>
                  </a:ext>
                </a:extLst>
              </a:tr>
              <a:tr h="370840">
                <a:tc vMerge="1">
                  <a:txBody>
                    <a:bodyPr/>
                    <a:lstStyle/>
                    <a:p>
                      <a:pPr algn="ctr"/>
                      <a:endParaRPr lang="zh-TW" altLang="en-US" sz="1600" b="1"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mn-lt"/>
                          <a:ea typeface="+mn-ea"/>
                          <a:cs typeface="+mn-cs"/>
                        </a:rPr>
                        <a:t>焦距</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8.3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3.1</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11.9</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7.9</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5.9</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15.6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10.3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7.7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6.1</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19.2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12.7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7.6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39837463"/>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mn-lt"/>
                          <a:ea typeface="+mn-ea"/>
                          <a:cs typeface="+mn-cs"/>
                        </a:rPr>
                        <a:t>高度</a:t>
                      </a:r>
                      <a:r>
                        <a:rPr kumimoji="0" lang="en-US" altLang="zh-TW" sz="1600" b="0" i="0" u="none" strike="noStrike" kern="1200" cap="none" spc="0" normalizeH="0" baseline="0" noProof="0" dirty="0">
                          <a:ln>
                            <a:noFill/>
                          </a:ln>
                          <a:solidFill>
                            <a:prstClr val="black"/>
                          </a:solidFill>
                          <a:effectLst/>
                          <a:uLnTx/>
                          <a:uFillTx/>
                          <a:latin typeface="+mn-lt"/>
                          <a:ea typeface="+mn-ea"/>
                          <a:cs typeface="+mn-cs"/>
                        </a:rPr>
                        <a:t>=</a:t>
                      </a:r>
                      <a:r>
                        <a:rPr kumimoji="0" lang="en-US" altLang="zh-TW" sz="1800" b="1" i="0" u="none" strike="noStrike" kern="1200" cap="none" spc="0" normalizeH="0" baseline="0" noProof="0" dirty="0">
                          <a:ln>
                            <a:noFill/>
                          </a:ln>
                          <a:solidFill>
                            <a:srgbClr val="FF0000"/>
                          </a:solidFill>
                          <a:effectLst/>
                          <a:uLnTx/>
                          <a:uFillTx/>
                          <a:latin typeface="+mn-lt"/>
                          <a:ea typeface="+mn-ea"/>
                          <a:cs typeface="+mn-cs"/>
                        </a:rPr>
                        <a:t>7m</a:t>
                      </a:r>
                      <a:endParaRPr kumimoji="0" lang="zh-TW" altLang="en-US" sz="1600" b="1" i="0" u="none" strike="noStrike" kern="1200" cap="none" spc="0" normalizeH="0" baseline="0" noProof="0" dirty="0">
                        <a:ln>
                          <a:noFill/>
                        </a:ln>
                        <a:solidFill>
                          <a:srgbClr val="FF0000"/>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b="0" dirty="0">
                          <a:solidFill>
                            <a:schemeClr val="tx1"/>
                          </a:solidFill>
                        </a:rPr>
                        <a:t>攝影機傾角</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17°</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21°</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26°</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31°</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12°</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15°</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18°</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22°</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9°</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11°</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14°</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17°</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7°</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9°</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11°</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13°</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38140489"/>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mn-lt"/>
                          <a:ea typeface="+mn-ea"/>
                          <a:cs typeface="+mn-cs"/>
                        </a:rPr>
                        <a:t>ppm</a:t>
                      </a:r>
                      <a:endParaRPr kumimoji="0" lang="zh-TW" altLang="en-US" sz="16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94</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38</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38</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5828484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1" i="0" u="none" strike="noStrike" kern="1200" cap="none" spc="0" normalizeH="0" baseline="0" noProof="0" dirty="0">
                        <a:ln>
                          <a:noFill/>
                        </a:ln>
                        <a:solidFill>
                          <a:srgbClr val="FF0000"/>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mn-lt"/>
                          <a:ea typeface="+mn-ea"/>
                          <a:cs typeface="+mn-cs"/>
                        </a:rPr>
                        <a:t>焦距</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8.4</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3.1</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11.9</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7.9</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5.9</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15.6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10.3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7.7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6.1</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19.2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12.7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7.6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08854725"/>
                  </a:ext>
                </a:extLst>
              </a:tr>
            </a:tbl>
          </a:graphicData>
        </a:graphic>
      </p:graphicFrame>
      <p:graphicFrame>
        <p:nvGraphicFramePr>
          <p:cNvPr id="8" name="表格 7">
            <a:extLst>
              <a:ext uri="{FF2B5EF4-FFF2-40B4-BE49-F238E27FC236}">
                <a16:creationId xmlns:a16="http://schemas.microsoft.com/office/drawing/2014/main" id="{7FC1250D-5B17-0EE2-102C-FB1A135A5761}"/>
              </a:ext>
            </a:extLst>
          </p:cNvPr>
          <p:cNvGraphicFramePr>
            <a:graphicFrameLocks noGrp="1"/>
          </p:cNvGraphicFramePr>
          <p:nvPr>
            <p:extLst>
              <p:ext uri="{D42A27DB-BD31-4B8C-83A1-F6EECF244321}">
                <p14:modId xmlns:p14="http://schemas.microsoft.com/office/powerpoint/2010/main" val="2222027156"/>
              </p:ext>
            </p:extLst>
          </p:nvPr>
        </p:nvGraphicFramePr>
        <p:xfrm>
          <a:off x="12309371" y="2178240"/>
          <a:ext cx="4162423" cy="1564640"/>
        </p:xfrm>
        <a:graphic>
          <a:graphicData uri="http://schemas.openxmlformats.org/drawingml/2006/table">
            <a:tbl>
              <a:tblPr firstRow="1" bandRow="1">
                <a:tableStyleId>{5C22544A-7EE6-4342-B048-85BDC9FD1C3A}</a:tableStyleId>
              </a:tblPr>
              <a:tblGrid>
                <a:gridCol w="2256155">
                  <a:extLst>
                    <a:ext uri="{9D8B030D-6E8A-4147-A177-3AD203B41FA5}">
                      <a16:colId xmlns:a16="http://schemas.microsoft.com/office/drawing/2014/main" val="3824799589"/>
                    </a:ext>
                  </a:extLst>
                </a:gridCol>
                <a:gridCol w="517842">
                  <a:extLst>
                    <a:ext uri="{9D8B030D-6E8A-4147-A177-3AD203B41FA5}">
                      <a16:colId xmlns:a16="http://schemas.microsoft.com/office/drawing/2014/main" val="678084876"/>
                    </a:ext>
                  </a:extLst>
                </a:gridCol>
                <a:gridCol w="517842">
                  <a:extLst>
                    <a:ext uri="{9D8B030D-6E8A-4147-A177-3AD203B41FA5}">
                      <a16:colId xmlns:a16="http://schemas.microsoft.com/office/drawing/2014/main" val="1060055104"/>
                    </a:ext>
                  </a:extLst>
                </a:gridCol>
                <a:gridCol w="435292">
                  <a:extLst>
                    <a:ext uri="{9D8B030D-6E8A-4147-A177-3AD203B41FA5}">
                      <a16:colId xmlns:a16="http://schemas.microsoft.com/office/drawing/2014/main" val="883177011"/>
                    </a:ext>
                  </a:extLst>
                </a:gridCol>
                <a:gridCol w="435292">
                  <a:extLst>
                    <a:ext uri="{9D8B030D-6E8A-4147-A177-3AD203B41FA5}">
                      <a16:colId xmlns:a16="http://schemas.microsoft.com/office/drawing/2014/main" val="638374356"/>
                    </a:ext>
                  </a:extLst>
                </a:gridCol>
              </a:tblGrid>
              <a:tr h="370840">
                <a:tc>
                  <a:txBody>
                    <a:bodyPr/>
                    <a:lstStyle/>
                    <a:p>
                      <a:pPr algn="ctr"/>
                      <a:r>
                        <a:rPr lang="zh-TW" altLang="en-US" sz="1600" b="1" dirty="0">
                          <a:solidFill>
                            <a:schemeClr val="tx1"/>
                          </a:solidFill>
                        </a:rPr>
                        <a:t>線道數</a:t>
                      </a:r>
                      <a:r>
                        <a:rPr lang="en-US" altLang="zh-TW" sz="1600" b="1" dirty="0">
                          <a:solidFill>
                            <a:schemeClr val="tx1"/>
                          </a:solidFill>
                        </a:rPr>
                        <a:t>(</a:t>
                      </a:r>
                      <a:r>
                        <a:rPr lang="zh-TW" altLang="en-US" sz="1600" b="1" dirty="0">
                          <a:solidFill>
                            <a:schemeClr val="tx1"/>
                          </a:solidFill>
                        </a:rPr>
                        <a:t>雙向</a:t>
                      </a:r>
                      <a:r>
                        <a:rPr lang="en-US" altLang="zh-TW" sz="1600" b="1" dirty="0">
                          <a:solidFill>
                            <a:schemeClr val="tx1"/>
                          </a:solidFill>
                        </a:rPr>
                        <a:t>)</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1" dirty="0">
                          <a:solidFill>
                            <a:schemeClr val="tx1"/>
                          </a:solidFill>
                        </a:rPr>
                        <a:t>2</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1" dirty="0">
                          <a:solidFill>
                            <a:schemeClr val="tx1"/>
                          </a:solidFill>
                        </a:rPr>
                        <a:t>4</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1" dirty="0">
                          <a:solidFill>
                            <a:schemeClr val="tx1"/>
                          </a:solidFill>
                        </a:rPr>
                        <a:t>6</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600" b="1" dirty="0">
                          <a:solidFill>
                            <a:schemeClr val="tx1"/>
                          </a:solidFill>
                        </a:rPr>
                        <a:t>8</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5717535"/>
                  </a:ext>
                </a:extLst>
              </a:tr>
              <a:tr h="370840">
                <a:tc>
                  <a:txBody>
                    <a:bodyPr/>
                    <a:lstStyle/>
                    <a:p>
                      <a:pPr algn="ctr"/>
                      <a:r>
                        <a:rPr lang="zh-TW" altLang="en-US" sz="1600" b="0" dirty="0">
                          <a:solidFill>
                            <a:schemeClr val="tx1"/>
                          </a:solidFill>
                        </a:rPr>
                        <a:t>拍攝</a:t>
                      </a:r>
                      <a:r>
                        <a:rPr lang="zh-TW" altLang="en-US" sz="1600" b="0" dirty="0">
                          <a:solidFill>
                            <a:srgbClr val="FF0000"/>
                          </a:solidFill>
                        </a:rPr>
                        <a:t>距離</a:t>
                      </a:r>
                      <a:r>
                        <a:rPr lang="zh-TW" altLang="en-US" sz="1600" b="0" dirty="0">
                          <a:solidFill>
                            <a:schemeClr val="tx1"/>
                          </a:solidFill>
                        </a:rPr>
                        <a:t> </a:t>
                      </a:r>
                      <a:r>
                        <a:rPr lang="en-US" altLang="zh-TW" sz="1400" b="0" dirty="0">
                          <a:solidFill>
                            <a:schemeClr val="tx1"/>
                          </a:solidFill>
                        </a:rPr>
                        <a:t>(m)</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35</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50</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65</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80</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11400304"/>
                  </a:ext>
                </a:extLst>
              </a:tr>
              <a:tr h="252000">
                <a:tc>
                  <a:txBody>
                    <a:bodyPr/>
                    <a:lstStyle/>
                    <a:p>
                      <a:pPr algn="r"/>
                      <a:r>
                        <a:rPr lang="zh-TW" altLang="en-US" sz="1200" b="0" dirty="0">
                          <a:solidFill>
                            <a:schemeClr val="tx1"/>
                          </a:solidFill>
                        </a:rPr>
                        <a:t>車道寬 </a:t>
                      </a:r>
                      <a:r>
                        <a:rPr lang="en-US" altLang="zh-TW" sz="1200" b="0" dirty="0">
                          <a:solidFill>
                            <a:schemeClr val="tx1"/>
                          </a:solidFill>
                        </a:rPr>
                        <a:t>(m)</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tx1"/>
                          </a:solidFill>
                        </a:rPr>
                        <a:t>10</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tx1"/>
                          </a:solidFill>
                        </a:rPr>
                        <a:t>20</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tx1"/>
                          </a:solidFill>
                        </a:rPr>
                        <a:t>30</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tx1"/>
                          </a:solidFill>
                        </a:rPr>
                        <a:t>40</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627153096"/>
                  </a:ext>
                </a:extLst>
              </a:tr>
              <a:tr h="252000">
                <a:tc>
                  <a:txBody>
                    <a:bodyPr/>
                    <a:lstStyle/>
                    <a:p>
                      <a:pPr algn="r"/>
                      <a:r>
                        <a:rPr lang="zh-TW" altLang="en-US" sz="1200" b="0" dirty="0">
                          <a:solidFill>
                            <a:schemeClr val="tx1"/>
                          </a:solidFill>
                        </a:rPr>
                        <a:t>其他設施寬 </a:t>
                      </a:r>
                      <a:r>
                        <a:rPr lang="en-US" altLang="zh-TW" sz="1200" b="0" dirty="0">
                          <a:solidFill>
                            <a:schemeClr val="tx1"/>
                          </a:solidFill>
                        </a:rPr>
                        <a:t>(m)</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tx1"/>
                          </a:solidFill>
                        </a:rPr>
                        <a:t>5</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tx1"/>
                          </a:solidFill>
                        </a:rPr>
                        <a:t>10</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tx1"/>
                          </a:solidFill>
                        </a:rPr>
                        <a:t>15</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tx1"/>
                          </a:solidFill>
                        </a:rPr>
                        <a:t>20</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98340467"/>
                  </a:ext>
                </a:extLst>
              </a:tr>
              <a:tr h="252000">
                <a:tc>
                  <a:txBody>
                    <a:bodyPr/>
                    <a:lstStyle/>
                    <a:p>
                      <a:pPr algn="r"/>
                      <a:r>
                        <a:rPr lang="zh-TW" altLang="en-US" sz="1200" b="0" dirty="0">
                          <a:solidFill>
                            <a:schemeClr val="tx1"/>
                          </a:solidFill>
                        </a:rPr>
                        <a:t>辨識緩衝 </a:t>
                      </a:r>
                      <a:r>
                        <a:rPr lang="en-US" altLang="zh-TW" sz="1200" b="0" dirty="0">
                          <a:solidFill>
                            <a:schemeClr val="tx1"/>
                          </a:solidFill>
                        </a:rPr>
                        <a:t>(m)</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gridSpan="4">
                  <a:txBody>
                    <a:bodyPr/>
                    <a:lstStyle/>
                    <a:p>
                      <a:pPr algn="ctr"/>
                      <a:r>
                        <a:rPr lang="en-US" altLang="zh-TW" sz="1200" b="0" dirty="0">
                          <a:solidFill>
                            <a:schemeClr val="tx1"/>
                          </a:solidFill>
                        </a:rPr>
                        <a:t>20</a:t>
                      </a:r>
                      <a:endParaRPr lang="zh-TW" altLang="en-US" sz="12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algn="ctr"/>
                      <a:endParaRPr lang="zh-TW" altLang="en-US" sz="14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algn="ctr"/>
                      <a:endParaRPr lang="zh-TW" altLang="en-US" sz="14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algn="ctr"/>
                      <a:endParaRPr lang="zh-TW" altLang="en-US" sz="14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618274603"/>
                  </a:ext>
                </a:extLst>
              </a:tr>
            </a:tbl>
          </a:graphicData>
        </a:graphic>
      </p:graphicFrame>
      <p:grpSp>
        <p:nvGrpSpPr>
          <p:cNvPr id="56" name="群組 55">
            <a:extLst>
              <a:ext uri="{FF2B5EF4-FFF2-40B4-BE49-F238E27FC236}">
                <a16:creationId xmlns:a16="http://schemas.microsoft.com/office/drawing/2014/main" id="{661B4183-6B81-197A-E61D-4491F063D60F}"/>
              </a:ext>
            </a:extLst>
          </p:cNvPr>
          <p:cNvGrpSpPr/>
          <p:nvPr/>
        </p:nvGrpSpPr>
        <p:grpSpPr>
          <a:xfrm>
            <a:off x="7697509" y="281462"/>
            <a:ext cx="4327003" cy="1580821"/>
            <a:chOff x="6453164" y="4973737"/>
            <a:chExt cx="5032134" cy="1838432"/>
          </a:xfrm>
        </p:grpSpPr>
        <p:pic>
          <p:nvPicPr>
            <p:cNvPr id="13" name="圖片 12">
              <a:extLst>
                <a:ext uri="{FF2B5EF4-FFF2-40B4-BE49-F238E27FC236}">
                  <a16:creationId xmlns:a16="http://schemas.microsoft.com/office/drawing/2014/main" id="{75C4449D-5CDE-BE1F-64CC-1656D0552940}"/>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6552024" y="5013617"/>
              <a:ext cx="4933274" cy="1798552"/>
            </a:xfrm>
            <a:prstGeom prst="rect">
              <a:avLst/>
            </a:prstGeom>
          </p:spPr>
        </p:pic>
        <p:sp>
          <p:nvSpPr>
            <p:cNvPr id="14" name="矩形 13">
              <a:extLst>
                <a:ext uri="{FF2B5EF4-FFF2-40B4-BE49-F238E27FC236}">
                  <a16:creationId xmlns:a16="http://schemas.microsoft.com/office/drawing/2014/main" id="{73D6BE90-221D-B1EA-018A-66BEB8E43EE6}"/>
                </a:ext>
              </a:extLst>
            </p:cNvPr>
            <p:cNvSpPr/>
            <p:nvPr/>
          </p:nvSpPr>
          <p:spPr>
            <a:xfrm>
              <a:off x="11036564" y="5013617"/>
              <a:ext cx="448734" cy="169373"/>
            </a:xfrm>
            <a:prstGeom prst="rect">
              <a:avLst/>
            </a:prstGeom>
            <a:solidFill>
              <a:srgbClr val="2E33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a:extLst>
                <a:ext uri="{FF2B5EF4-FFF2-40B4-BE49-F238E27FC236}">
                  <a16:creationId xmlns:a16="http://schemas.microsoft.com/office/drawing/2014/main" id="{6AEC7A62-4696-CA3A-F5AE-AA267A8937D2}"/>
                </a:ext>
              </a:extLst>
            </p:cNvPr>
            <p:cNvCxnSpPr/>
            <p:nvPr/>
          </p:nvCxnSpPr>
          <p:spPr>
            <a:xfrm>
              <a:off x="6843629" y="5943600"/>
              <a:ext cx="318346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3D86EDB7-6710-1C67-6EBF-CF715CBF4BB4}"/>
                </a:ext>
              </a:extLst>
            </p:cNvPr>
            <p:cNvSpPr txBox="1"/>
            <p:nvPr/>
          </p:nvSpPr>
          <p:spPr>
            <a:xfrm>
              <a:off x="8253935" y="5920708"/>
              <a:ext cx="595035" cy="338554"/>
            </a:xfrm>
            <a:prstGeom prst="rect">
              <a:avLst/>
            </a:prstGeom>
            <a:noFill/>
          </p:spPr>
          <p:txBody>
            <a:bodyPr wrap="none" rtlCol="0">
              <a:spAutoFit/>
            </a:bodyPr>
            <a:lstStyle/>
            <a:p>
              <a:r>
                <a:rPr lang="zh-TW" altLang="en-US" sz="1600" b="1" dirty="0">
                  <a:solidFill>
                    <a:schemeClr val="accent1"/>
                  </a:solidFill>
                </a:rPr>
                <a:t>距離</a:t>
              </a:r>
            </a:p>
          </p:txBody>
        </p:sp>
        <p:cxnSp>
          <p:nvCxnSpPr>
            <p:cNvPr id="18" name="直線單箭頭接點 17">
              <a:extLst>
                <a:ext uri="{FF2B5EF4-FFF2-40B4-BE49-F238E27FC236}">
                  <a16:creationId xmlns:a16="http://schemas.microsoft.com/office/drawing/2014/main" id="{87D5044C-3D20-61C1-0954-3A582132621E}"/>
                </a:ext>
              </a:extLst>
            </p:cNvPr>
            <p:cNvCxnSpPr>
              <a:cxnSpLocks/>
            </p:cNvCxnSpPr>
            <p:nvPr/>
          </p:nvCxnSpPr>
          <p:spPr>
            <a:xfrm>
              <a:off x="9595296" y="5534791"/>
              <a:ext cx="1219200" cy="95808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CA595814-D938-CA23-D6F7-80F0774A5E6B}"/>
                </a:ext>
              </a:extLst>
            </p:cNvPr>
            <p:cNvSpPr txBox="1"/>
            <p:nvPr/>
          </p:nvSpPr>
          <p:spPr>
            <a:xfrm rot="2308671">
              <a:off x="10288013" y="5963052"/>
              <a:ext cx="595035" cy="338554"/>
            </a:xfrm>
            <a:prstGeom prst="rect">
              <a:avLst/>
            </a:prstGeom>
            <a:noFill/>
          </p:spPr>
          <p:txBody>
            <a:bodyPr wrap="none" rtlCol="0">
              <a:spAutoFit/>
            </a:bodyPr>
            <a:lstStyle/>
            <a:p>
              <a:r>
                <a:rPr lang="zh-TW" altLang="en-US" sz="1600" b="1" dirty="0">
                  <a:solidFill>
                    <a:schemeClr val="accent1"/>
                  </a:solidFill>
                </a:rPr>
                <a:t>寬度</a:t>
              </a:r>
            </a:p>
          </p:txBody>
        </p:sp>
        <p:cxnSp>
          <p:nvCxnSpPr>
            <p:cNvPr id="22" name="直線單箭頭接點 21">
              <a:extLst>
                <a:ext uri="{FF2B5EF4-FFF2-40B4-BE49-F238E27FC236}">
                  <a16:creationId xmlns:a16="http://schemas.microsoft.com/office/drawing/2014/main" id="{C73AA75C-1636-5F91-2E25-727A461B466E}"/>
                </a:ext>
              </a:extLst>
            </p:cNvPr>
            <p:cNvCxnSpPr>
              <a:cxnSpLocks/>
            </p:cNvCxnSpPr>
            <p:nvPr/>
          </p:nvCxnSpPr>
          <p:spPr>
            <a:xfrm flipV="1">
              <a:off x="6809762" y="5274733"/>
              <a:ext cx="0" cy="62442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474FD32A-C6F3-4909-86A2-0DA430DC7A5B}"/>
                </a:ext>
              </a:extLst>
            </p:cNvPr>
            <p:cNvSpPr txBox="1"/>
            <p:nvPr/>
          </p:nvSpPr>
          <p:spPr>
            <a:xfrm>
              <a:off x="6453164" y="5327803"/>
              <a:ext cx="331386" cy="584775"/>
            </a:xfrm>
            <a:prstGeom prst="rect">
              <a:avLst/>
            </a:prstGeom>
            <a:noFill/>
          </p:spPr>
          <p:txBody>
            <a:bodyPr wrap="square" rtlCol="0">
              <a:spAutoFit/>
            </a:bodyPr>
            <a:lstStyle/>
            <a:p>
              <a:r>
                <a:rPr lang="zh-TW" altLang="en-US" sz="1600" b="1" dirty="0">
                  <a:solidFill>
                    <a:schemeClr val="accent1"/>
                  </a:solidFill>
                </a:rPr>
                <a:t>高度</a:t>
              </a:r>
            </a:p>
          </p:txBody>
        </p:sp>
        <p:cxnSp>
          <p:nvCxnSpPr>
            <p:cNvPr id="28" name="直線接點 27">
              <a:extLst>
                <a:ext uri="{FF2B5EF4-FFF2-40B4-BE49-F238E27FC236}">
                  <a16:creationId xmlns:a16="http://schemas.microsoft.com/office/drawing/2014/main" id="{8CB41239-C2BC-4846-C4BC-AB4C6C4076D8}"/>
                </a:ext>
              </a:extLst>
            </p:cNvPr>
            <p:cNvCxnSpPr/>
            <p:nvPr/>
          </p:nvCxnSpPr>
          <p:spPr>
            <a:xfrm>
              <a:off x="6623496" y="5274733"/>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C18AFD03-A6D9-0340-DFE0-3D473FBD4084}"/>
                </a:ext>
              </a:extLst>
            </p:cNvPr>
            <p:cNvCxnSpPr>
              <a:cxnSpLocks/>
            </p:cNvCxnSpPr>
            <p:nvPr/>
          </p:nvCxnSpPr>
          <p:spPr>
            <a:xfrm>
              <a:off x="6674296" y="5192712"/>
              <a:ext cx="240804" cy="150786"/>
            </a:xfrm>
            <a:prstGeom prst="line">
              <a:avLst/>
            </a:prstGeom>
          </p:spPr>
          <p:style>
            <a:lnRef idx="1">
              <a:schemeClr val="accent1"/>
            </a:lnRef>
            <a:fillRef idx="0">
              <a:schemeClr val="accent1"/>
            </a:fillRef>
            <a:effectRef idx="0">
              <a:schemeClr val="accent1"/>
            </a:effectRef>
            <a:fontRef idx="minor">
              <a:schemeClr val="tx1"/>
            </a:fontRef>
          </p:style>
        </p:cxnSp>
        <p:sp>
          <p:nvSpPr>
            <p:cNvPr id="36" name="手繪多邊形: 圖案 35">
              <a:extLst>
                <a:ext uri="{FF2B5EF4-FFF2-40B4-BE49-F238E27FC236}">
                  <a16:creationId xmlns:a16="http://schemas.microsoft.com/office/drawing/2014/main" id="{D0A8FE6C-ADC7-7FEA-C3FD-537864C61267}"/>
                </a:ext>
              </a:extLst>
            </p:cNvPr>
            <p:cNvSpPr/>
            <p:nvPr/>
          </p:nvSpPr>
          <p:spPr>
            <a:xfrm>
              <a:off x="6686695" y="5222875"/>
              <a:ext cx="28875" cy="47625"/>
            </a:xfrm>
            <a:custGeom>
              <a:avLst/>
              <a:gdLst>
                <a:gd name="connsiteX0" fmla="*/ 25400 w 25400"/>
                <a:gd name="connsiteY0" fmla="*/ 0 h 47625"/>
                <a:gd name="connsiteX1" fmla="*/ 0 w 25400"/>
                <a:gd name="connsiteY1" fmla="*/ 47625 h 47625"/>
                <a:gd name="connsiteX0" fmla="*/ 25400 w 25400"/>
                <a:gd name="connsiteY0" fmla="*/ 0 h 47625"/>
                <a:gd name="connsiteX1" fmla="*/ 0 w 25400"/>
                <a:gd name="connsiteY1" fmla="*/ 47625 h 47625"/>
                <a:gd name="connsiteX0" fmla="*/ 28875 w 28875"/>
                <a:gd name="connsiteY0" fmla="*/ 0 h 47625"/>
                <a:gd name="connsiteX1" fmla="*/ 3475 w 28875"/>
                <a:gd name="connsiteY1" fmla="*/ 47625 h 47625"/>
              </a:gdLst>
              <a:ahLst/>
              <a:cxnLst>
                <a:cxn ang="0">
                  <a:pos x="connsiteX0" y="connsiteY0"/>
                </a:cxn>
                <a:cxn ang="0">
                  <a:pos x="connsiteX1" y="connsiteY1"/>
                </a:cxn>
              </a:cxnLst>
              <a:rect l="l" t="t" r="r" b="b"/>
              <a:pathLst>
                <a:path w="28875" h="47625">
                  <a:moveTo>
                    <a:pt x="28875" y="0"/>
                  </a:moveTo>
                  <a:cubicBezTo>
                    <a:pt x="2946" y="4763"/>
                    <a:pt x="-5521" y="25400"/>
                    <a:pt x="3475" y="47625"/>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3DC94E79-6C1E-2702-8AF3-B953F0B6EB71}"/>
                </a:ext>
              </a:extLst>
            </p:cNvPr>
            <p:cNvSpPr txBox="1"/>
            <p:nvPr/>
          </p:nvSpPr>
          <p:spPr>
            <a:xfrm>
              <a:off x="6768755" y="4973737"/>
              <a:ext cx="756379" cy="393725"/>
            </a:xfrm>
            <a:prstGeom prst="rect">
              <a:avLst/>
            </a:prstGeom>
            <a:noFill/>
          </p:spPr>
          <p:txBody>
            <a:bodyPr wrap="square" rtlCol="0">
              <a:spAutoFit/>
            </a:bodyPr>
            <a:lstStyle/>
            <a:p>
              <a:r>
                <a:rPr lang="zh-TW" altLang="en-US" sz="1600" b="1" dirty="0">
                  <a:solidFill>
                    <a:schemeClr val="accent1"/>
                  </a:solidFill>
                </a:rPr>
                <a:t>傾角</a:t>
              </a:r>
            </a:p>
          </p:txBody>
        </p:sp>
        <p:cxnSp>
          <p:nvCxnSpPr>
            <p:cNvPr id="39" name="直線單箭頭接點 38">
              <a:extLst>
                <a:ext uri="{FF2B5EF4-FFF2-40B4-BE49-F238E27FC236}">
                  <a16:creationId xmlns:a16="http://schemas.microsoft.com/office/drawing/2014/main" id="{968FDE02-D425-E595-8931-914B2D139F8D}"/>
                </a:ext>
              </a:extLst>
            </p:cNvPr>
            <p:cNvCxnSpPr>
              <a:stCxn id="36" idx="0"/>
            </p:cNvCxnSpPr>
            <p:nvPr/>
          </p:nvCxnSpPr>
          <p:spPr>
            <a:xfrm flipV="1">
              <a:off x="6715570" y="5143014"/>
              <a:ext cx="144000" cy="79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1" name="直線接點 40">
            <a:extLst>
              <a:ext uri="{FF2B5EF4-FFF2-40B4-BE49-F238E27FC236}">
                <a16:creationId xmlns:a16="http://schemas.microsoft.com/office/drawing/2014/main" id="{DDFBADD9-B77B-843D-D72D-5190A6EB6314}"/>
              </a:ext>
            </a:extLst>
          </p:cNvPr>
          <p:cNvCxnSpPr/>
          <p:nvPr/>
        </p:nvCxnSpPr>
        <p:spPr>
          <a:xfrm>
            <a:off x="1629125" y="5648018"/>
            <a:ext cx="0" cy="38973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1049091D-F896-6FC7-9FF0-C64C3C0D462D}"/>
              </a:ext>
            </a:extLst>
          </p:cNvPr>
          <p:cNvCxnSpPr/>
          <p:nvPr/>
        </p:nvCxnSpPr>
        <p:spPr>
          <a:xfrm>
            <a:off x="1966288" y="5648018"/>
            <a:ext cx="0" cy="38973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5" name="群組 44">
            <a:extLst>
              <a:ext uri="{FF2B5EF4-FFF2-40B4-BE49-F238E27FC236}">
                <a16:creationId xmlns:a16="http://schemas.microsoft.com/office/drawing/2014/main" id="{A4685647-43AE-FB51-B06C-037317887B00}"/>
              </a:ext>
            </a:extLst>
          </p:cNvPr>
          <p:cNvGrpSpPr/>
          <p:nvPr/>
        </p:nvGrpSpPr>
        <p:grpSpPr>
          <a:xfrm flipV="1">
            <a:off x="1629125" y="6362597"/>
            <a:ext cx="337163" cy="389731"/>
            <a:chOff x="10923768" y="1079704"/>
            <a:chExt cx="337163" cy="389731"/>
          </a:xfrm>
        </p:grpSpPr>
        <p:cxnSp>
          <p:nvCxnSpPr>
            <p:cNvPr id="43" name="直線接點 42">
              <a:extLst>
                <a:ext uri="{FF2B5EF4-FFF2-40B4-BE49-F238E27FC236}">
                  <a16:creationId xmlns:a16="http://schemas.microsoft.com/office/drawing/2014/main" id="{E37FE83F-FB54-3BF9-A226-564D2DA25D52}"/>
                </a:ext>
              </a:extLst>
            </p:cNvPr>
            <p:cNvCxnSpPr/>
            <p:nvPr/>
          </p:nvCxnSpPr>
          <p:spPr>
            <a:xfrm>
              <a:off x="10923768" y="1079704"/>
              <a:ext cx="0" cy="38973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47564120-AFEE-767C-14F2-C3F448C225E4}"/>
                </a:ext>
              </a:extLst>
            </p:cNvPr>
            <p:cNvCxnSpPr/>
            <p:nvPr/>
          </p:nvCxnSpPr>
          <p:spPr>
            <a:xfrm>
              <a:off x="11260931" y="1079704"/>
              <a:ext cx="0" cy="38973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6" name="群組 45">
            <a:extLst>
              <a:ext uri="{FF2B5EF4-FFF2-40B4-BE49-F238E27FC236}">
                <a16:creationId xmlns:a16="http://schemas.microsoft.com/office/drawing/2014/main" id="{18714467-031A-9473-3CAA-218C6B404FB3}"/>
              </a:ext>
            </a:extLst>
          </p:cNvPr>
          <p:cNvGrpSpPr/>
          <p:nvPr/>
        </p:nvGrpSpPr>
        <p:grpSpPr>
          <a:xfrm rot="5400000" flipH="1" flipV="1">
            <a:off x="1992572" y="6011271"/>
            <a:ext cx="337163" cy="389731"/>
            <a:chOff x="10923768" y="1079704"/>
            <a:chExt cx="337163" cy="389731"/>
          </a:xfrm>
        </p:grpSpPr>
        <p:cxnSp>
          <p:nvCxnSpPr>
            <p:cNvPr id="47" name="直線接點 46">
              <a:extLst>
                <a:ext uri="{FF2B5EF4-FFF2-40B4-BE49-F238E27FC236}">
                  <a16:creationId xmlns:a16="http://schemas.microsoft.com/office/drawing/2014/main" id="{61C80407-6C25-4D69-61D9-02ADC6B57376}"/>
                </a:ext>
              </a:extLst>
            </p:cNvPr>
            <p:cNvCxnSpPr/>
            <p:nvPr/>
          </p:nvCxnSpPr>
          <p:spPr>
            <a:xfrm>
              <a:off x="10923768" y="1079704"/>
              <a:ext cx="0" cy="38973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190802A-11F7-5E47-F928-1700E9177E19}"/>
                </a:ext>
              </a:extLst>
            </p:cNvPr>
            <p:cNvCxnSpPr/>
            <p:nvPr/>
          </p:nvCxnSpPr>
          <p:spPr>
            <a:xfrm>
              <a:off x="11260931" y="1079704"/>
              <a:ext cx="0" cy="38973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9" name="群組 48">
            <a:extLst>
              <a:ext uri="{FF2B5EF4-FFF2-40B4-BE49-F238E27FC236}">
                <a16:creationId xmlns:a16="http://schemas.microsoft.com/office/drawing/2014/main" id="{D88ED33A-712D-CCFC-D981-7BA2B7FDCA52}"/>
              </a:ext>
            </a:extLst>
          </p:cNvPr>
          <p:cNvGrpSpPr/>
          <p:nvPr/>
        </p:nvGrpSpPr>
        <p:grpSpPr>
          <a:xfrm rot="5400000" flipH="1" flipV="1">
            <a:off x="1268672" y="6011271"/>
            <a:ext cx="337163" cy="389731"/>
            <a:chOff x="10923768" y="1079704"/>
            <a:chExt cx="337163" cy="389731"/>
          </a:xfrm>
        </p:grpSpPr>
        <p:cxnSp>
          <p:nvCxnSpPr>
            <p:cNvPr id="50" name="直線接點 49">
              <a:extLst>
                <a:ext uri="{FF2B5EF4-FFF2-40B4-BE49-F238E27FC236}">
                  <a16:creationId xmlns:a16="http://schemas.microsoft.com/office/drawing/2014/main" id="{3E898E65-D462-DC32-F462-6AC415120FD9}"/>
                </a:ext>
              </a:extLst>
            </p:cNvPr>
            <p:cNvCxnSpPr/>
            <p:nvPr/>
          </p:nvCxnSpPr>
          <p:spPr>
            <a:xfrm>
              <a:off x="10923768" y="1079704"/>
              <a:ext cx="0" cy="38973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D61D6B3D-E892-D42D-0C66-6E8C2811AA90}"/>
                </a:ext>
              </a:extLst>
            </p:cNvPr>
            <p:cNvCxnSpPr/>
            <p:nvPr/>
          </p:nvCxnSpPr>
          <p:spPr>
            <a:xfrm>
              <a:off x="11260931" y="1079704"/>
              <a:ext cx="0" cy="38973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52" name="圖片 51">
            <a:extLst>
              <a:ext uri="{FF2B5EF4-FFF2-40B4-BE49-F238E27FC236}">
                <a16:creationId xmlns:a16="http://schemas.microsoft.com/office/drawing/2014/main" id="{11774A36-A8FB-5DBA-3718-3203D6E30DFF}"/>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1796114" y="5926613"/>
            <a:ext cx="458497" cy="458497"/>
          </a:xfrm>
          <a:prstGeom prst="rect">
            <a:avLst/>
          </a:prstGeom>
        </p:spPr>
      </p:pic>
      <p:sp>
        <p:nvSpPr>
          <p:cNvPr id="53" name="文字方塊 52">
            <a:extLst>
              <a:ext uri="{FF2B5EF4-FFF2-40B4-BE49-F238E27FC236}">
                <a16:creationId xmlns:a16="http://schemas.microsoft.com/office/drawing/2014/main" id="{947429A6-CAC2-3C98-94DE-F410CF1D94E3}"/>
              </a:ext>
            </a:extLst>
          </p:cNvPr>
          <p:cNvSpPr txBox="1"/>
          <p:nvPr/>
        </p:nvSpPr>
        <p:spPr>
          <a:xfrm>
            <a:off x="1191032" y="6058703"/>
            <a:ext cx="492443" cy="276999"/>
          </a:xfrm>
          <a:prstGeom prst="rect">
            <a:avLst/>
          </a:prstGeom>
          <a:noFill/>
        </p:spPr>
        <p:txBody>
          <a:bodyPr wrap="none" rtlCol="0">
            <a:spAutoFit/>
          </a:bodyPr>
          <a:lstStyle/>
          <a:p>
            <a:r>
              <a:rPr lang="zh-TW" altLang="en-US" sz="1200" dirty="0"/>
              <a:t>正向</a:t>
            </a:r>
          </a:p>
        </p:txBody>
      </p:sp>
      <p:sp>
        <p:nvSpPr>
          <p:cNvPr id="54" name="文字方塊 53">
            <a:extLst>
              <a:ext uri="{FF2B5EF4-FFF2-40B4-BE49-F238E27FC236}">
                <a16:creationId xmlns:a16="http://schemas.microsoft.com/office/drawing/2014/main" id="{130E44A9-89E7-A32B-E780-097560041982}"/>
              </a:ext>
            </a:extLst>
          </p:cNvPr>
          <p:cNvSpPr txBox="1"/>
          <p:nvPr/>
        </p:nvSpPr>
        <p:spPr>
          <a:xfrm>
            <a:off x="1560781" y="6452654"/>
            <a:ext cx="492443" cy="276999"/>
          </a:xfrm>
          <a:prstGeom prst="rect">
            <a:avLst/>
          </a:prstGeom>
          <a:noFill/>
        </p:spPr>
        <p:txBody>
          <a:bodyPr wrap="none" rtlCol="0">
            <a:spAutoFit/>
          </a:bodyPr>
          <a:lstStyle/>
          <a:p>
            <a:r>
              <a:rPr lang="zh-TW" altLang="en-US" sz="1200" dirty="0"/>
              <a:t>側向</a:t>
            </a:r>
          </a:p>
        </p:txBody>
      </p:sp>
      <p:graphicFrame>
        <p:nvGraphicFramePr>
          <p:cNvPr id="55" name="表格 54">
            <a:extLst>
              <a:ext uri="{FF2B5EF4-FFF2-40B4-BE49-F238E27FC236}">
                <a16:creationId xmlns:a16="http://schemas.microsoft.com/office/drawing/2014/main" id="{1C39AF15-78B2-B05F-DB61-7E2492D47719}"/>
              </a:ext>
            </a:extLst>
          </p:cNvPr>
          <p:cNvGraphicFramePr>
            <a:graphicFrameLocks noGrp="1"/>
          </p:cNvGraphicFramePr>
          <p:nvPr>
            <p:extLst>
              <p:ext uri="{D42A27DB-BD31-4B8C-83A1-F6EECF244321}">
                <p14:modId xmlns:p14="http://schemas.microsoft.com/office/powerpoint/2010/main" val="4245069680"/>
              </p:ext>
            </p:extLst>
          </p:nvPr>
        </p:nvGraphicFramePr>
        <p:xfrm>
          <a:off x="12278646" y="3939054"/>
          <a:ext cx="11019782" cy="1203960"/>
        </p:xfrm>
        <a:graphic>
          <a:graphicData uri="http://schemas.openxmlformats.org/drawingml/2006/table">
            <a:tbl>
              <a:tblPr firstRow="1" bandRow="1">
                <a:tableStyleId>{5C22544A-7EE6-4342-B048-85BDC9FD1C3A}</a:tableStyleId>
              </a:tblPr>
              <a:tblGrid>
                <a:gridCol w="1737042">
                  <a:extLst>
                    <a:ext uri="{9D8B030D-6E8A-4147-A177-3AD203B41FA5}">
                      <a16:colId xmlns:a16="http://schemas.microsoft.com/office/drawing/2014/main" val="1629332126"/>
                    </a:ext>
                  </a:extLst>
                </a:gridCol>
                <a:gridCol w="1244918">
                  <a:extLst>
                    <a:ext uri="{9D8B030D-6E8A-4147-A177-3AD203B41FA5}">
                      <a16:colId xmlns:a16="http://schemas.microsoft.com/office/drawing/2014/main" val="41132239"/>
                    </a:ext>
                  </a:extLst>
                </a:gridCol>
                <a:gridCol w="517842">
                  <a:extLst>
                    <a:ext uri="{9D8B030D-6E8A-4147-A177-3AD203B41FA5}">
                      <a16:colId xmlns:a16="http://schemas.microsoft.com/office/drawing/2014/main" val="1882774505"/>
                    </a:ext>
                  </a:extLst>
                </a:gridCol>
                <a:gridCol w="517842">
                  <a:extLst>
                    <a:ext uri="{9D8B030D-6E8A-4147-A177-3AD203B41FA5}">
                      <a16:colId xmlns:a16="http://schemas.microsoft.com/office/drawing/2014/main" val="2054763068"/>
                    </a:ext>
                  </a:extLst>
                </a:gridCol>
                <a:gridCol w="517842">
                  <a:extLst>
                    <a:ext uri="{9D8B030D-6E8A-4147-A177-3AD203B41FA5}">
                      <a16:colId xmlns:a16="http://schemas.microsoft.com/office/drawing/2014/main" val="2749677585"/>
                    </a:ext>
                  </a:extLst>
                </a:gridCol>
                <a:gridCol w="517842">
                  <a:extLst>
                    <a:ext uri="{9D8B030D-6E8A-4147-A177-3AD203B41FA5}">
                      <a16:colId xmlns:a16="http://schemas.microsoft.com/office/drawing/2014/main" val="559970489"/>
                    </a:ext>
                  </a:extLst>
                </a:gridCol>
                <a:gridCol w="517842">
                  <a:extLst>
                    <a:ext uri="{9D8B030D-6E8A-4147-A177-3AD203B41FA5}">
                      <a16:colId xmlns:a16="http://schemas.microsoft.com/office/drawing/2014/main" val="1415219857"/>
                    </a:ext>
                  </a:extLst>
                </a:gridCol>
                <a:gridCol w="517842">
                  <a:extLst>
                    <a:ext uri="{9D8B030D-6E8A-4147-A177-3AD203B41FA5}">
                      <a16:colId xmlns:a16="http://schemas.microsoft.com/office/drawing/2014/main" val="985463131"/>
                    </a:ext>
                  </a:extLst>
                </a:gridCol>
                <a:gridCol w="517842">
                  <a:extLst>
                    <a:ext uri="{9D8B030D-6E8A-4147-A177-3AD203B41FA5}">
                      <a16:colId xmlns:a16="http://schemas.microsoft.com/office/drawing/2014/main" val="2473133529"/>
                    </a:ext>
                  </a:extLst>
                </a:gridCol>
                <a:gridCol w="517842">
                  <a:extLst>
                    <a:ext uri="{9D8B030D-6E8A-4147-A177-3AD203B41FA5}">
                      <a16:colId xmlns:a16="http://schemas.microsoft.com/office/drawing/2014/main" val="4218066277"/>
                    </a:ext>
                  </a:extLst>
                </a:gridCol>
                <a:gridCol w="435292">
                  <a:extLst>
                    <a:ext uri="{9D8B030D-6E8A-4147-A177-3AD203B41FA5}">
                      <a16:colId xmlns:a16="http://schemas.microsoft.com/office/drawing/2014/main" val="377702232"/>
                    </a:ext>
                  </a:extLst>
                </a:gridCol>
                <a:gridCol w="517842">
                  <a:extLst>
                    <a:ext uri="{9D8B030D-6E8A-4147-A177-3AD203B41FA5}">
                      <a16:colId xmlns:a16="http://schemas.microsoft.com/office/drawing/2014/main" val="3137339408"/>
                    </a:ext>
                  </a:extLst>
                </a:gridCol>
                <a:gridCol w="517842">
                  <a:extLst>
                    <a:ext uri="{9D8B030D-6E8A-4147-A177-3AD203B41FA5}">
                      <a16:colId xmlns:a16="http://schemas.microsoft.com/office/drawing/2014/main" val="14808288"/>
                    </a:ext>
                  </a:extLst>
                </a:gridCol>
                <a:gridCol w="517842">
                  <a:extLst>
                    <a:ext uri="{9D8B030D-6E8A-4147-A177-3AD203B41FA5}">
                      <a16:colId xmlns:a16="http://schemas.microsoft.com/office/drawing/2014/main" val="4294828664"/>
                    </a:ext>
                  </a:extLst>
                </a:gridCol>
                <a:gridCol w="435292">
                  <a:extLst>
                    <a:ext uri="{9D8B030D-6E8A-4147-A177-3AD203B41FA5}">
                      <a16:colId xmlns:a16="http://schemas.microsoft.com/office/drawing/2014/main" val="4174172285"/>
                    </a:ext>
                  </a:extLst>
                </a:gridCol>
                <a:gridCol w="435292">
                  <a:extLst>
                    <a:ext uri="{9D8B030D-6E8A-4147-A177-3AD203B41FA5}">
                      <a16:colId xmlns:a16="http://schemas.microsoft.com/office/drawing/2014/main" val="1000373630"/>
                    </a:ext>
                  </a:extLst>
                </a:gridCol>
                <a:gridCol w="517842">
                  <a:extLst>
                    <a:ext uri="{9D8B030D-6E8A-4147-A177-3AD203B41FA5}">
                      <a16:colId xmlns:a16="http://schemas.microsoft.com/office/drawing/2014/main" val="26359794"/>
                    </a:ext>
                  </a:extLst>
                </a:gridCol>
                <a:gridCol w="517842">
                  <a:extLst>
                    <a:ext uri="{9D8B030D-6E8A-4147-A177-3AD203B41FA5}">
                      <a16:colId xmlns:a16="http://schemas.microsoft.com/office/drawing/2014/main" val="1412402851"/>
                    </a:ext>
                  </a:extLst>
                </a:gridCol>
              </a:tblGrid>
              <a:tr h="289560">
                <a:tc rowSpan="4">
                  <a:txBody>
                    <a:bodyPr/>
                    <a:lstStyle/>
                    <a:p>
                      <a:pPr algn="ctr"/>
                      <a:r>
                        <a:rPr lang="zh-TW" altLang="en-US" sz="1600" b="0" dirty="0">
                          <a:solidFill>
                            <a:schemeClr val="tx1"/>
                          </a:solidFill>
                        </a:rPr>
                        <a:t>拍攝</a:t>
                      </a:r>
                      <a:r>
                        <a:rPr lang="zh-TW" altLang="en-US" sz="1600" b="0" dirty="0">
                          <a:solidFill>
                            <a:srgbClr val="FF0000"/>
                          </a:solidFill>
                        </a:rPr>
                        <a:t>寬度</a:t>
                      </a:r>
                      <a:r>
                        <a:rPr lang="zh-TW" altLang="en-US" sz="1600" b="0" dirty="0">
                          <a:solidFill>
                            <a:schemeClr val="tx1"/>
                          </a:solidFill>
                        </a:rPr>
                        <a:t> </a:t>
                      </a:r>
                      <a:r>
                        <a:rPr lang="en-US" altLang="zh-TW" sz="1400" b="0" dirty="0">
                          <a:solidFill>
                            <a:schemeClr val="tx1"/>
                          </a:solidFill>
                        </a:rPr>
                        <a:t>(m)</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200" b="0" dirty="0">
                          <a:solidFill>
                            <a:schemeClr val="bg2"/>
                          </a:solidFill>
                        </a:rPr>
                        <a:t>正向車道數</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2</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4</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6</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8</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2</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4</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6</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8</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2</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4</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6</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8</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2</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4</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6</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8</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716445717"/>
                  </a:ext>
                </a:extLst>
              </a:tr>
              <a:tr h="289560">
                <a:tc vMerge="1">
                  <a:txBody>
                    <a:bodyPr/>
                    <a:lstStyle/>
                    <a:p>
                      <a:endParaRPr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200" b="0" dirty="0">
                          <a:solidFill>
                            <a:schemeClr val="bg2"/>
                          </a:solidFill>
                        </a:rPr>
                        <a:t>車道寬 </a:t>
                      </a:r>
                      <a:r>
                        <a:rPr kumimoji="0" lang="en-US" altLang="zh-TW" sz="1000" b="0" i="0" u="none" strike="noStrike" kern="1200" cap="none" spc="0" normalizeH="0" baseline="0" noProof="0" dirty="0">
                          <a:ln>
                            <a:noFill/>
                          </a:ln>
                          <a:solidFill>
                            <a:schemeClr val="bg2"/>
                          </a:solidFill>
                          <a:effectLst/>
                          <a:uLnTx/>
                          <a:uFillTx/>
                          <a:latin typeface="+mn-lt"/>
                          <a:ea typeface="+mn-ea"/>
                          <a:cs typeface="+mn-cs"/>
                        </a:rPr>
                        <a:t>(m)</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10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20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30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40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10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20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30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40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10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20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30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40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10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20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30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200" b="0" dirty="0">
                          <a:solidFill>
                            <a:schemeClr val="bg2"/>
                          </a:solidFill>
                        </a:rPr>
                        <a:t>40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142102903"/>
                  </a:ext>
                </a:extLst>
              </a:tr>
              <a:tr h="289560">
                <a:tc vMerge="1">
                  <a:txBody>
                    <a:bodyPr/>
                    <a:lstStyle/>
                    <a:p>
                      <a:endParaRPr lang="zh-TW" altLang="en-US"/>
                    </a:p>
                  </a:txBody>
                  <a:tcPr/>
                </a:tc>
                <a:tc>
                  <a:txBody>
                    <a:bodyPr/>
                    <a:lstStyle/>
                    <a:p>
                      <a:pPr algn="ctr"/>
                      <a:r>
                        <a:rPr lang="zh-TW" altLang="en-US" sz="1200" b="0" dirty="0">
                          <a:solidFill>
                            <a:schemeClr val="bg2"/>
                          </a:solidFill>
                        </a:rPr>
                        <a:t>緩衝 </a:t>
                      </a:r>
                      <a:r>
                        <a:rPr lang="en-US" altLang="zh-TW" sz="1000" b="0" dirty="0">
                          <a:solidFill>
                            <a:schemeClr val="bg2"/>
                          </a:solidFill>
                        </a:rPr>
                        <a:t>(m)</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gridSpan="4">
                  <a:txBody>
                    <a:bodyPr/>
                    <a:lstStyle/>
                    <a:p>
                      <a:pPr algn="ctr"/>
                      <a:r>
                        <a:rPr lang="en-US" altLang="zh-TW" sz="1200" b="0" dirty="0">
                          <a:solidFill>
                            <a:schemeClr val="bg2"/>
                          </a:solidFill>
                        </a:rPr>
                        <a:t>10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gridSpan="4">
                  <a:txBody>
                    <a:bodyPr/>
                    <a:lstStyle/>
                    <a:p>
                      <a:pPr algn="ctr"/>
                      <a:r>
                        <a:rPr lang="en-US" altLang="zh-TW" sz="1200" b="0" dirty="0">
                          <a:solidFill>
                            <a:schemeClr val="bg2"/>
                          </a:solidFill>
                        </a:rPr>
                        <a:t>10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algn="ctr"/>
                      <a:endParaRPr lang="zh-TW" altLang="en-US" sz="1600" b="0" dirty="0">
                        <a:solidFill>
                          <a:schemeClr val="tx1"/>
                        </a:solidFill>
                      </a:endParaRPr>
                    </a:p>
                  </a:txBody>
                  <a:tcPr anchor="ctr"/>
                </a:tc>
                <a:tc hMerge="1">
                  <a:txBody>
                    <a:bodyPr/>
                    <a:lstStyle/>
                    <a:p>
                      <a:pPr algn="ctr"/>
                      <a:endParaRPr lang="zh-TW" altLang="en-US" sz="1600" b="0" dirty="0">
                        <a:solidFill>
                          <a:schemeClr val="tx1"/>
                        </a:solidFill>
                      </a:endParaRPr>
                    </a:p>
                  </a:txBody>
                  <a:tcPr anchor="ctr"/>
                </a:tc>
                <a:tc hMerge="1">
                  <a:txBody>
                    <a:bodyPr/>
                    <a:lstStyle/>
                    <a:p>
                      <a:pPr algn="ctr"/>
                      <a:endParaRPr lang="zh-TW" altLang="en-US" sz="1600" b="0" dirty="0">
                        <a:solidFill>
                          <a:schemeClr val="tx1"/>
                        </a:solidFill>
                      </a:endParaRPr>
                    </a:p>
                  </a:txBody>
                  <a:tcPr anchor="ctr"/>
                </a:tc>
                <a:tc gridSpan="4">
                  <a:txBody>
                    <a:bodyPr/>
                    <a:lstStyle/>
                    <a:p>
                      <a:pPr algn="ctr"/>
                      <a:r>
                        <a:rPr lang="en-US" altLang="zh-TW" sz="1200" b="0" dirty="0">
                          <a:solidFill>
                            <a:schemeClr val="bg2"/>
                          </a:solidFill>
                        </a:rPr>
                        <a:t>10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algn="ctr"/>
                      <a:endParaRPr lang="zh-TW" altLang="en-US" sz="1600" b="0" dirty="0">
                        <a:solidFill>
                          <a:schemeClr val="tx1"/>
                        </a:solidFill>
                      </a:endParaRPr>
                    </a:p>
                  </a:txBody>
                  <a:tcPr anchor="ctr"/>
                </a:tc>
                <a:tc hMerge="1">
                  <a:txBody>
                    <a:bodyPr/>
                    <a:lstStyle/>
                    <a:p>
                      <a:pPr algn="ctr"/>
                      <a:endParaRPr lang="zh-TW" altLang="en-US" sz="1600" b="0" dirty="0">
                        <a:solidFill>
                          <a:schemeClr val="tx1"/>
                        </a:solidFill>
                      </a:endParaRPr>
                    </a:p>
                  </a:txBody>
                  <a:tcPr anchor="ctr"/>
                </a:tc>
                <a:tc hMerge="1">
                  <a:txBody>
                    <a:bodyPr/>
                    <a:lstStyle/>
                    <a:p>
                      <a:pPr algn="ctr"/>
                      <a:endParaRPr lang="zh-TW" altLang="en-US" sz="1600" b="0" dirty="0">
                        <a:solidFill>
                          <a:schemeClr val="tx1"/>
                        </a:solidFill>
                      </a:endParaRPr>
                    </a:p>
                  </a:txBody>
                  <a:tcPr anchor="ctr"/>
                </a:tc>
                <a:tc gridSpan="4">
                  <a:txBody>
                    <a:bodyPr/>
                    <a:lstStyle/>
                    <a:p>
                      <a:pPr algn="ctr"/>
                      <a:r>
                        <a:rPr lang="en-US" altLang="zh-TW" sz="1200" b="0" dirty="0">
                          <a:solidFill>
                            <a:schemeClr val="bg2"/>
                          </a:solidFill>
                        </a:rPr>
                        <a:t>10</a:t>
                      </a:r>
                      <a:endParaRPr lang="zh-TW" altLang="en-US" sz="1200" b="0" dirty="0">
                        <a:solidFill>
                          <a:schemeClr val="bg2"/>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algn="ctr"/>
                      <a:endParaRPr lang="zh-TW" altLang="en-US" sz="1600" b="0" dirty="0">
                        <a:solidFill>
                          <a:schemeClr val="tx1"/>
                        </a:solidFill>
                      </a:endParaRPr>
                    </a:p>
                  </a:txBody>
                  <a:tcPr anchor="ctr"/>
                </a:tc>
                <a:tc hMerge="1">
                  <a:txBody>
                    <a:bodyPr/>
                    <a:lstStyle/>
                    <a:p>
                      <a:pPr algn="ctr"/>
                      <a:endParaRPr lang="zh-TW" altLang="en-US" sz="1600" b="0" dirty="0">
                        <a:solidFill>
                          <a:schemeClr val="tx1"/>
                        </a:solidFill>
                      </a:endParaRPr>
                    </a:p>
                  </a:txBody>
                  <a:tcPr anchor="ctr"/>
                </a:tc>
                <a:tc hMerge="1">
                  <a:txBody>
                    <a:bodyPr/>
                    <a:lstStyle/>
                    <a:p>
                      <a:pPr algn="ctr"/>
                      <a:endParaRPr lang="zh-TW" altLang="en-US" sz="1600" b="0" dirty="0">
                        <a:solidFill>
                          <a:schemeClr val="tx1"/>
                        </a:solidFill>
                      </a:endParaRPr>
                    </a:p>
                  </a:txBody>
                  <a:tcPr anchor="ctr"/>
                </a:tc>
                <a:extLst>
                  <a:ext uri="{0D108BD9-81ED-4DB2-BD59-A6C34878D82A}">
                    <a16:rowId xmlns:a16="http://schemas.microsoft.com/office/drawing/2014/main" val="2148578295"/>
                  </a:ext>
                </a:extLst>
              </a:tr>
              <a:tr h="289560">
                <a:tc vMerge="1">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noFill/>
                  </a:tcPr>
                </a:tc>
                <a:tc>
                  <a:txBody>
                    <a:bodyPr/>
                    <a:lstStyle/>
                    <a:p>
                      <a:pPr algn="ctr"/>
                      <a:r>
                        <a:rPr lang="en-US" altLang="zh-TW" sz="1600" b="0" dirty="0">
                          <a:solidFill>
                            <a:schemeClr val="tx1"/>
                          </a:solidFill>
                        </a:rPr>
                        <a:t>Total</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332159078"/>
                  </a:ext>
                </a:extLst>
              </a:tr>
            </a:tbl>
          </a:graphicData>
        </a:graphic>
      </p:graphicFrame>
      <p:sp>
        <p:nvSpPr>
          <p:cNvPr id="58" name="文字方塊 57">
            <a:extLst>
              <a:ext uri="{FF2B5EF4-FFF2-40B4-BE49-F238E27FC236}">
                <a16:creationId xmlns:a16="http://schemas.microsoft.com/office/drawing/2014/main" id="{189BFD4F-3C22-21D2-F844-BE9DD7511701}"/>
              </a:ext>
            </a:extLst>
          </p:cNvPr>
          <p:cNvSpPr txBox="1"/>
          <p:nvPr/>
        </p:nvSpPr>
        <p:spPr>
          <a:xfrm>
            <a:off x="7869971" y="6536937"/>
            <a:ext cx="3433409" cy="276999"/>
          </a:xfrm>
          <a:prstGeom prst="rect">
            <a:avLst/>
          </a:prstGeom>
          <a:noFill/>
        </p:spPr>
        <p:txBody>
          <a:bodyPr wrap="square">
            <a:spAutoFit/>
          </a:bodyPr>
          <a:lstStyle/>
          <a:p>
            <a:pPr algn="r"/>
            <a:r>
              <a:rPr lang="zh-TW" altLang="en-US" sz="1200" dirty="0">
                <a:hlinkClick r:id="rId5"/>
              </a:rPr>
              <a:t>資料來源：</a:t>
            </a:r>
            <a:r>
              <a:rPr lang="en-US" altLang="zh-TW" sz="1200" dirty="0">
                <a:hlinkClick r:id="rId5"/>
              </a:rPr>
              <a:t>Lens Calculator (jvsg.com)</a:t>
            </a:r>
            <a:endParaRPr lang="zh-TW" altLang="en-US" sz="1200" dirty="0"/>
          </a:p>
        </p:txBody>
      </p:sp>
      <p:sp>
        <p:nvSpPr>
          <p:cNvPr id="4" name="文字方塊 3">
            <a:extLst>
              <a:ext uri="{FF2B5EF4-FFF2-40B4-BE49-F238E27FC236}">
                <a16:creationId xmlns:a16="http://schemas.microsoft.com/office/drawing/2014/main" id="{BE51DE09-8CAD-CD3A-BE74-AF093746116C}"/>
              </a:ext>
            </a:extLst>
          </p:cNvPr>
          <p:cNvSpPr txBox="1"/>
          <p:nvPr/>
        </p:nvSpPr>
        <p:spPr>
          <a:xfrm>
            <a:off x="5816603" y="5602157"/>
            <a:ext cx="6207910" cy="584775"/>
          </a:xfrm>
          <a:prstGeom prst="rect">
            <a:avLst/>
          </a:prstGeom>
          <a:noFill/>
        </p:spPr>
        <p:txBody>
          <a:bodyPr wrap="square">
            <a:spAutoFit/>
          </a:bodyPr>
          <a:lstStyle/>
          <a:p>
            <a:pPr algn="r"/>
            <a:r>
              <a:rPr lang="zh-TW" altLang="en-US" sz="1600" dirty="0">
                <a:latin typeface="+mj-ea"/>
                <a:ea typeface="+mj-ea"/>
              </a:rPr>
              <a:t>*攝影機架高、增加傾角對降低</a:t>
            </a:r>
            <a:r>
              <a:rPr lang="zh-TW" altLang="en-US" sz="1600" b="1" dirty="0">
                <a:solidFill>
                  <a:srgbClr val="FF0000"/>
                </a:solidFill>
                <a:latin typeface="+mj-ea"/>
                <a:ea typeface="+mj-ea"/>
              </a:rPr>
              <a:t>眩光</a:t>
            </a:r>
            <a:r>
              <a:rPr lang="zh-TW" altLang="en-US" sz="1600" dirty="0">
                <a:latin typeface="+mj-ea"/>
                <a:ea typeface="+mj-ea"/>
              </a:rPr>
              <a:t> </a:t>
            </a:r>
            <a:r>
              <a:rPr lang="en-US" altLang="zh-TW" sz="1600" dirty="0">
                <a:latin typeface="+mj-ea"/>
                <a:ea typeface="+mj-ea"/>
              </a:rPr>
              <a:t>(</a:t>
            </a:r>
            <a:r>
              <a:rPr lang="en-US" altLang="zh-TW" sz="1600" dirty="0" err="1">
                <a:latin typeface="+mj-ea"/>
                <a:ea typeface="+mj-ea"/>
              </a:rPr>
              <a:t>Iteris</a:t>
            </a:r>
            <a:r>
              <a:rPr lang="en-US" altLang="zh-TW" sz="1600" dirty="0">
                <a:latin typeface="+mj-ea"/>
                <a:ea typeface="+mj-ea"/>
              </a:rPr>
              <a:t>)</a:t>
            </a:r>
            <a:r>
              <a:rPr lang="zh-TW" altLang="en-US" sz="1600" dirty="0">
                <a:latin typeface="+mj-ea"/>
                <a:ea typeface="+mj-ea"/>
              </a:rPr>
              <a:t>及</a:t>
            </a:r>
            <a:r>
              <a:rPr lang="zh-TW" altLang="en-US" sz="1600" b="1" dirty="0">
                <a:solidFill>
                  <a:srgbClr val="FF0000"/>
                </a:solidFill>
                <a:latin typeface="+mj-ea"/>
                <a:ea typeface="+mj-ea"/>
              </a:rPr>
              <a:t>遮蔽</a:t>
            </a:r>
            <a:r>
              <a:rPr lang="zh-TW" altLang="en-US" sz="1600" dirty="0">
                <a:latin typeface="+mj-ea"/>
                <a:ea typeface="+mj-ea"/>
              </a:rPr>
              <a:t> </a:t>
            </a:r>
            <a:r>
              <a:rPr lang="en-US" altLang="zh-TW" sz="1600" dirty="0">
                <a:latin typeface="+mj-ea"/>
                <a:ea typeface="+mj-ea"/>
              </a:rPr>
              <a:t>(</a:t>
            </a:r>
            <a:r>
              <a:rPr lang="zh-TW" altLang="en-US" sz="1600" dirty="0">
                <a:latin typeface="+mj-ea"/>
                <a:ea typeface="+mj-ea"/>
              </a:rPr>
              <a:t>訪談</a:t>
            </a:r>
            <a:r>
              <a:rPr lang="en-US" altLang="zh-TW" sz="1600" dirty="0">
                <a:latin typeface="+mj-ea"/>
                <a:ea typeface="+mj-ea"/>
              </a:rPr>
              <a:t>)</a:t>
            </a:r>
            <a:r>
              <a:rPr lang="zh-TW" altLang="en-US" sz="1600" dirty="0">
                <a:latin typeface="+mj-ea"/>
                <a:ea typeface="+mj-ea"/>
              </a:rPr>
              <a:t>影響有效</a:t>
            </a:r>
            <a:endParaRPr lang="en-US" altLang="zh-TW" sz="1600" dirty="0">
              <a:latin typeface="+mj-ea"/>
              <a:ea typeface="+mj-ea"/>
            </a:endParaRPr>
          </a:p>
          <a:p>
            <a:pPr algn="r"/>
            <a:r>
              <a:rPr lang="zh-TW" altLang="en-US" sz="1600" dirty="0">
                <a:latin typeface="+mj-ea"/>
                <a:ea typeface="+mj-ea"/>
              </a:rPr>
              <a:t>**實際眩光及遮蔽問題需再透過其他方式實驗研究</a:t>
            </a:r>
            <a:endParaRPr lang="en-US" altLang="zh-TW" sz="2000" b="1" dirty="0">
              <a:solidFill>
                <a:srgbClr val="FF0000"/>
              </a:solidFill>
              <a:latin typeface="+mj-ea"/>
              <a:ea typeface="+mj-ea"/>
            </a:endParaRPr>
          </a:p>
        </p:txBody>
      </p:sp>
    </p:spTree>
    <p:extLst>
      <p:ext uri="{BB962C8B-B14F-4D97-AF65-F5344CB8AC3E}">
        <p14:creationId xmlns:p14="http://schemas.microsoft.com/office/powerpoint/2010/main" val="1075805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0C9D7A8-A77F-DB49-B70F-EFB026DFA63D}"/>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E4B481C0-D9D9-D70E-FFD5-F166BE824798}"/>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0D16EEB3-71B3-93A9-762C-6662BCB3D3AC}"/>
              </a:ext>
            </a:extLst>
          </p:cNvPr>
          <p:cNvSpPr>
            <a:spLocks noGrp="1"/>
          </p:cNvSpPr>
          <p:nvPr>
            <p:ph idx="1"/>
          </p:nvPr>
        </p:nvSpPr>
        <p:spPr/>
        <p:txBody>
          <a:bodyPr/>
          <a:lstStyle/>
          <a:p>
            <a:r>
              <a:rPr lang="en-US" altLang="zh-TW"/>
              <a:t>Summary</a:t>
            </a:r>
            <a:endParaRPr lang="zh-TW" altLang="en-US"/>
          </a:p>
        </p:txBody>
      </p:sp>
    </p:spTree>
    <p:extLst>
      <p:ext uri="{BB962C8B-B14F-4D97-AF65-F5344CB8AC3E}">
        <p14:creationId xmlns:p14="http://schemas.microsoft.com/office/powerpoint/2010/main" val="3378806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31F312-DBE4-AEF7-13AD-33FEAACBEEE6}"/>
              </a:ext>
            </a:extLst>
          </p:cNvPr>
          <p:cNvSpPr>
            <a:spLocks noGrp="1"/>
          </p:cNvSpPr>
          <p:nvPr>
            <p:ph type="title"/>
          </p:nvPr>
        </p:nvSpPr>
        <p:spPr/>
        <p:txBody>
          <a:bodyPr/>
          <a:lstStyle/>
          <a:p>
            <a:endParaRPr lang="zh-TW" altLang="en-US" dirty="0"/>
          </a:p>
        </p:txBody>
      </p:sp>
      <p:sp>
        <p:nvSpPr>
          <p:cNvPr id="3" name="投影片編號版面配置區 2">
            <a:extLst>
              <a:ext uri="{FF2B5EF4-FFF2-40B4-BE49-F238E27FC236}">
                <a16:creationId xmlns:a16="http://schemas.microsoft.com/office/drawing/2014/main" id="{DE35DE87-6D8F-4730-C3CB-7DC216EAFAF8}"/>
              </a:ext>
            </a:extLst>
          </p:cNvPr>
          <p:cNvSpPr>
            <a:spLocks noGrp="1"/>
          </p:cNvSpPr>
          <p:nvPr>
            <p:ph type="sldNum" sz="quarter" idx="12"/>
          </p:nvPr>
        </p:nvSpPr>
        <p:spPr/>
        <p:txBody>
          <a:bodyPr/>
          <a:lstStyle/>
          <a:p>
            <a:pPr algn="ctr"/>
            <a:fld id="{6E290225-7458-4E5F-AFE5-E142CAAEBF37}" type="slidenum">
              <a:rPr lang="en-US" smtClean="0"/>
              <a:pPr algn="ctr"/>
              <a:t>22</a:t>
            </a:fld>
            <a:endParaRPr lang="en-US"/>
          </a:p>
        </p:txBody>
      </p:sp>
      <p:sp>
        <p:nvSpPr>
          <p:cNvPr id="5" name="文字方塊 4">
            <a:extLst>
              <a:ext uri="{FF2B5EF4-FFF2-40B4-BE49-F238E27FC236}">
                <a16:creationId xmlns:a16="http://schemas.microsoft.com/office/drawing/2014/main" id="{B5781A29-EE73-0CAD-176A-05549FDB31E2}"/>
              </a:ext>
            </a:extLst>
          </p:cNvPr>
          <p:cNvSpPr txBox="1"/>
          <p:nvPr/>
        </p:nvSpPr>
        <p:spPr>
          <a:xfrm>
            <a:off x="313381" y="1608881"/>
            <a:ext cx="11878619" cy="4278094"/>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t>交通攝影機常見監看、數據蒐集及科技執法應用，其中</a:t>
            </a:r>
            <a:r>
              <a:rPr lang="zh-TW" altLang="en-US" sz="2400" b="1" dirty="0">
                <a:solidFill>
                  <a:srgbClr val="FF0000"/>
                </a:solidFill>
              </a:rPr>
              <a:t>數據蒐集預算高、攝影機規格開放，適合光林切入</a:t>
            </a:r>
            <a:endParaRPr lang="en-US" altLang="zh-TW" sz="2000" b="1" dirty="0">
              <a:solidFill>
                <a:srgbClr val="FF0000"/>
              </a:solidFill>
            </a:endParaRPr>
          </a:p>
          <a:p>
            <a:pPr marL="285750" indent="-285750">
              <a:buFont typeface="Arial" panose="020B0604020202020204" pitchFamily="34" charset="0"/>
              <a:buChar char="•"/>
            </a:pPr>
            <a:r>
              <a:rPr lang="zh-TW" altLang="en-US" sz="2000" dirty="0"/>
              <a:t>數據蒐集</a:t>
            </a:r>
            <a:r>
              <a:rPr lang="en-US" altLang="zh-TW" sz="2000" dirty="0"/>
              <a:t>-</a:t>
            </a:r>
            <a:r>
              <a:rPr lang="zh-TW" altLang="en-US" sz="2000" dirty="0"/>
              <a:t>流量計數</a:t>
            </a:r>
            <a:endParaRPr lang="en-US" altLang="zh-TW" sz="2000" dirty="0"/>
          </a:p>
          <a:p>
            <a:pPr marL="742950" lvl="1" indent="-285750">
              <a:buFont typeface="Arial" panose="020B0604020202020204" pitchFamily="34" charset="0"/>
              <a:buChar char="•"/>
            </a:pPr>
            <a:r>
              <a:rPr lang="zh-TW" altLang="en-US" sz="2000" dirty="0"/>
              <a:t>透過攝影機掌握數據做為基礎設施建置、交通管制、公共運輸規劃</a:t>
            </a:r>
            <a:r>
              <a:rPr lang="en-US" altLang="zh-TW" sz="2000" dirty="0"/>
              <a:t>……</a:t>
            </a:r>
            <a:r>
              <a:rPr lang="zh-TW" altLang="en-US" sz="2000" dirty="0"/>
              <a:t>等的改善依據</a:t>
            </a:r>
            <a:endParaRPr lang="en-US" altLang="zh-TW" sz="2000" dirty="0"/>
          </a:p>
          <a:p>
            <a:pPr marL="742950" lvl="1" indent="-285750">
              <a:buFont typeface="Arial" panose="020B0604020202020204" pitchFamily="34" charset="0"/>
              <a:buChar char="•"/>
            </a:pPr>
            <a:r>
              <a:rPr lang="zh-TW" altLang="en-US" sz="2000" dirty="0"/>
              <a:t>架設於遠端號誌桿，高度為</a:t>
            </a:r>
            <a:r>
              <a:rPr lang="en-US" altLang="zh-TW" sz="2000" dirty="0"/>
              <a:t>5+2</a:t>
            </a:r>
            <a:r>
              <a:rPr lang="zh-TW" altLang="en-US" sz="2000" dirty="0"/>
              <a:t>米；燈桿，高度為</a:t>
            </a:r>
            <a:r>
              <a:rPr lang="en-US" altLang="zh-TW" sz="2000" dirty="0"/>
              <a:t>9</a:t>
            </a:r>
            <a:r>
              <a:rPr lang="zh-TW" altLang="en-US" sz="2000" dirty="0"/>
              <a:t>米</a:t>
            </a:r>
            <a:endParaRPr lang="en-US" altLang="zh-TW" sz="2000" dirty="0"/>
          </a:p>
          <a:p>
            <a:pPr marL="285750" indent="-285750">
              <a:buFont typeface="Arial" panose="020B0604020202020204" pitchFamily="34" charset="0"/>
              <a:buChar char="•"/>
            </a:pPr>
            <a:r>
              <a:rPr lang="zh-TW" altLang="en-US" sz="2000" dirty="0"/>
              <a:t>數據蒐集</a:t>
            </a:r>
            <a:r>
              <a:rPr lang="en-US" altLang="zh-TW" sz="2000" dirty="0"/>
              <a:t>-</a:t>
            </a:r>
            <a:r>
              <a:rPr lang="zh-TW" altLang="en-US" sz="2000" dirty="0"/>
              <a:t>即時號控</a:t>
            </a:r>
            <a:endParaRPr lang="en-US" altLang="zh-TW" sz="2000" dirty="0"/>
          </a:p>
          <a:p>
            <a:pPr marL="742950" lvl="1" indent="-285750">
              <a:buFont typeface="Arial" panose="020B0604020202020204" pitchFamily="34" charset="0"/>
              <a:buChar char="•"/>
            </a:pPr>
            <a:r>
              <a:rPr lang="zh-TW" altLang="en-US" sz="2000" dirty="0"/>
              <a:t>透過攝影機掌握車流狀況，即時調控號誌降低旅行時間、停等次數及延滯等</a:t>
            </a:r>
            <a:endParaRPr lang="en-US" altLang="zh-TW" sz="2000" dirty="0"/>
          </a:p>
          <a:p>
            <a:pPr marL="742950" lvl="1" indent="-285750">
              <a:buFont typeface="Arial" panose="020B0604020202020204" pitchFamily="34" charset="0"/>
              <a:buChar char="•"/>
            </a:pPr>
            <a:r>
              <a:rPr lang="en-US" altLang="zh-TW" sz="2000" dirty="0" err="1"/>
              <a:t>QuicTrac</a:t>
            </a:r>
            <a:r>
              <a:rPr lang="zh-TW" altLang="en-US" sz="2000" dirty="0"/>
              <a:t>、</a:t>
            </a:r>
            <a:r>
              <a:rPr lang="en-US" altLang="zh-TW" sz="2000" dirty="0"/>
              <a:t>SCATS</a:t>
            </a:r>
            <a:r>
              <a:rPr lang="zh-TW" altLang="en-US" sz="2000" dirty="0"/>
              <a:t>偵測區域以幹道停止線為主；</a:t>
            </a:r>
            <a:r>
              <a:rPr lang="en-US" altLang="zh-TW" sz="2000" dirty="0" err="1"/>
              <a:t>InSync</a:t>
            </a:r>
            <a:r>
              <a:rPr lang="zh-TW" altLang="en-US" sz="2000" dirty="0"/>
              <a:t>偵測停止線後約</a:t>
            </a:r>
            <a:r>
              <a:rPr lang="en-US" altLang="zh-TW" sz="2000" dirty="0"/>
              <a:t>50</a:t>
            </a:r>
            <a:r>
              <a:rPr lang="zh-TW" altLang="en-US" sz="2000" dirty="0"/>
              <a:t>米區域；</a:t>
            </a:r>
            <a:r>
              <a:rPr lang="en-US" altLang="zh-TW" sz="2000" dirty="0"/>
              <a:t>Surtrac</a:t>
            </a:r>
            <a:r>
              <a:rPr lang="zh-TW" altLang="en-US" sz="2000" dirty="0"/>
              <a:t>偵測停止線及路段上游</a:t>
            </a:r>
            <a:endParaRPr lang="en-US" altLang="zh-TW" sz="2000" dirty="0"/>
          </a:p>
          <a:p>
            <a:pPr marL="742950" lvl="1" indent="-285750">
              <a:buFont typeface="Arial" panose="020B0604020202020204" pitchFamily="34" charset="0"/>
              <a:buChar char="•"/>
            </a:pPr>
            <a:r>
              <a:rPr lang="zh-TW" altLang="en-US" sz="2000" dirty="0"/>
              <a:t>不同系統追蹤車流參數不同</a:t>
            </a:r>
            <a:endParaRPr lang="en-US" altLang="zh-TW" sz="2000" dirty="0"/>
          </a:p>
          <a:p>
            <a:pPr marL="742950" lvl="1" indent="-285750">
              <a:buFont typeface="Arial" panose="020B0604020202020204" pitchFamily="34" charset="0"/>
              <a:buChar char="•"/>
            </a:pPr>
            <a:r>
              <a:rPr lang="zh-TW" altLang="en-US" sz="2000" dirty="0"/>
              <a:t>停止線偵測架設於遠端號誌桿；路段上游偵測架設於路側燈桿</a:t>
            </a:r>
            <a:endParaRPr lang="en-US" altLang="zh-TW" sz="2000" dirty="0"/>
          </a:p>
          <a:p>
            <a:pPr marL="742950" lvl="1" indent="-285750">
              <a:buFont typeface="Arial" panose="020B0604020202020204" pitchFamily="34" charset="0"/>
              <a:buChar char="•"/>
            </a:pPr>
            <a:r>
              <a:rPr lang="zh-TW" altLang="en-US" sz="2000" dirty="0"/>
              <a:t>架設高度</a:t>
            </a:r>
            <a:r>
              <a:rPr lang="en-US" altLang="zh-TW" sz="2000" dirty="0"/>
              <a:t>5m</a:t>
            </a:r>
            <a:r>
              <a:rPr lang="zh-TW" altLang="en-US" sz="2000" dirty="0"/>
              <a:t>或加延伸件可達</a:t>
            </a:r>
            <a:r>
              <a:rPr lang="en-US" altLang="zh-TW" sz="2000" dirty="0"/>
              <a:t>7</a:t>
            </a:r>
            <a:r>
              <a:rPr lang="zh-TW" altLang="en-US" sz="2000" dirty="0"/>
              <a:t>米</a:t>
            </a:r>
            <a:endParaRPr lang="en-US" altLang="zh-TW" sz="2000" dirty="0"/>
          </a:p>
          <a:p>
            <a:pPr marL="285750" indent="-285750">
              <a:buFont typeface="Arial" panose="020B0604020202020204" pitchFamily="34" charset="0"/>
              <a:buChar char="•"/>
            </a:pPr>
            <a:r>
              <a:rPr lang="zh-TW" altLang="en-US" sz="2000" dirty="0"/>
              <a:t>透過攝影機架設模擬，</a:t>
            </a:r>
            <a:r>
              <a:rPr lang="zh-TW" altLang="en-US" sz="2400" b="1" dirty="0">
                <a:solidFill>
                  <a:srgbClr val="FF0000"/>
                </a:solidFill>
              </a:rPr>
              <a:t>增加架設高度最大效益為增加傾角，可能降低眩光及遮蔽影響</a:t>
            </a:r>
            <a:endParaRPr lang="zh-TW" altLang="en-US" sz="2000" b="1" dirty="0">
              <a:solidFill>
                <a:srgbClr val="FF0000"/>
              </a:solidFill>
            </a:endParaRPr>
          </a:p>
        </p:txBody>
      </p:sp>
    </p:spTree>
    <p:extLst>
      <p:ext uri="{BB962C8B-B14F-4D97-AF65-F5344CB8AC3E}">
        <p14:creationId xmlns:p14="http://schemas.microsoft.com/office/powerpoint/2010/main" val="1127132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DDFFFF3-6804-AE9B-E47A-4833653F5B4B}"/>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3135655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5FB446-5F60-083A-544F-F5EBF03BFAED}"/>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9CA8C946-0BF8-5602-94BF-B94BF6E7349C}"/>
              </a:ext>
            </a:extLst>
          </p:cNvPr>
          <p:cNvSpPr>
            <a:spLocks noGrp="1"/>
          </p:cNvSpPr>
          <p:nvPr>
            <p:ph type="sldNum" sz="quarter" idx="12"/>
          </p:nvPr>
        </p:nvSpPr>
        <p:spPr/>
        <p:txBody>
          <a:bodyPr/>
          <a:lstStyle/>
          <a:p>
            <a:pPr algn="ctr"/>
            <a:fld id="{6E290225-7458-4E5F-AFE5-E142CAAEBF37}" type="slidenum">
              <a:rPr lang="en-US" smtClean="0"/>
              <a:pPr algn="ctr"/>
              <a:t>24</a:t>
            </a:fld>
            <a:endParaRPr lang="en-US"/>
          </a:p>
        </p:txBody>
      </p:sp>
      <p:graphicFrame>
        <p:nvGraphicFramePr>
          <p:cNvPr id="5" name="表格 4">
            <a:extLst>
              <a:ext uri="{FF2B5EF4-FFF2-40B4-BE49-F238E27FC236}">
                <a16:creationId xmlns:a16="http://schemas.microsoft.com/office/drawing/2014/main" id="{8488D177-D388-9368-82D2-A4685668059A}"/>
              </a:ext>
            </a:extLst>
          </p:cNvPr>
          <p:cNvGraphicFramePr>
            <a:graphicFrameLocks noGrp="1"/>
          </p:cNvGraphicFramePr>
          <p:nvPr/>
        </p:nvGraphicFramePr>
        <p:xfrm>
          <a:off x="399890" y="1948494"/>
          <a:ext cx="11624622" cy="3667760"/>
        </p:xfrm>
        <a:graphic>
          <a:graphicData uri="http://schemas.openxmlformats.org/drawingml/2006/table">
            <a:tbl>
              <a:tblPr firstRow="1" bandRow="1">
                <a:tableStyleId>{5C22544A-7EE6-4342-B048-85BDC9FD1C3A}</a:tableStyleId>
              </a:tblPr>
              <a:tblGrid>
                <a:gridCol w="1737042">
                  <a:extLst>
                    <a:ext uri="{9D8B030D-6E8A-4147-A177-3AD203B41FA5}">
                      <a16:colId xmlns:a16="http://schemas.microsoft.com/office/drawing/2014/main" val="264882217"/>
                    </a:ext>
                  </a:extLst>
                </a:gridCol>
                <a:gridCol w="1244918">
                  <a:extLst>
                    <a:ext uri="{9D8B030D-6E8A-4147-A177-3AD203B41FA5}">
                      <a16:colId xmlns:a16="http://schemas.microsoft.com/office/drawing/2014/main" val="4001303504"/>
                    </a:ext>
                  </a:extLst>
                </a:gridCol>
                <a:gridCol w="517842">
                  <a:extLst>
                    <a:ext uri="{9D8B030D-6E8A-4147-A177-3AD203B41FA5}">
                      <a16:colId xmlns:a16="http://schemas.microsoft.com/office/drawing/2014/main" val="2675672840"/>
                    </a:ext>
                  </a:extLst>
                </a:gridCol>
                <a:gridCol w="517842">
                  <a:extLst>
                    <a:ext uri="{9D8B030D-6E8A-4147-A177-3AD203B41FA5}">
                      <a16:colId xmlns:a16="http://schemas.microsoft.com/office/drawing/2014/main" val="1011284964"/>
                    </a:ext>
                  </a:extLst>
                </a:gridCol>
                <a:gridCol w="517842">
                  <a:extLst>
                    <a:ext uri="{9D8B030D-6E8A-4147-A177-3AD203B41FA5}">
                      <a16:colId xmlns:a16="http://schemas.microsoft.com/office/drawing/2014/main" val="1405032605"/>
                    </a:ext>
                  </a:extLst>
                </a:gridCol>
                <a:gridCol w="517842">
                  <a:extLst>
                    <a:ext uri="{9D8B030D-6E8A-4147-A177-3AD203B41FA5}">
                      <a16:colId xmlns:a16="http://schemas.microsoft.com/office/drawing/2014/main" val="68373338"/>
                    </a:ext>
                  </a:extLst>
                </a:gridCol>
                <a:gridCol w="589280">
                  <a:extLst>
                    <a:ext uri="{9D8B030D-6E8A-4147-A177-3AD203B41FA5}">
                      <a16:colId xmlns:a16="http://schemas.microsoft.com/office/drawing/2014/main" val="2163006324"/>
                    </a:ext>
                  </a:extLst>
                </a:gridCol>
                <a:gridCol w="517842">
                  <a:extLst>
                    <a:ext uri="{9D8B030D-6E8A-4147-A177-3AD203B41FA5}">
                      <a16:colId xmlns:a16="http://schemas.microsoft.com/office/drawing/2014/main" val="1859119674"/>
                    </a:ext>
                  </a:extLst>
                </a:gridCol>
                <a:gridCol w="517842">
                  <a:extLst>
                    <a:ext uri="{9D8B030D-6E8A-4147-A177-3AD203B41FA5}">
                      <a16:colId xmlns:a16="http://schemas.microsoft.com/office/drawing/2014/main" val="1360792824"/>
                    </a:ext>
                  </a:extLst>
                </a:gridCol>
                <a:gridCol w="517842">
                  <a:extLst>
                    <a:ext uri="{9D8B030D-6E8A-4147-A177-3AD203B41FA5}">
                      <a16:colId xmlns:a16="http://schemas.microsoft.com/office/drawing/2014/main" val="4064719501"/>
                    </a:ext>
                  </a:extLst>
                </a:gridCol>
                <a:gridCol w="589280">
                  <a:extLst>
                    <a:ext uri="{9D8B030D-6E8A-4147-A177-3AD203B41FA5}">
                      <a16:colId xmlns:a16="http://schemas.microsoft.com/office/drawing/2014/main" val="2005402821"/>
                    </a:ext>
                  </a:extLst>
                </a:gridCol>
                <a:gridCol w="589280">
                  <a:extLst>
                    <a:ext uri="{9D8B030D-6E8A-4147-A177-3AD203B41FA5}">
                      <a16:colId xmlns:a16="http://schemas.microsoft.com/office/drawing/2014/main" val="960943723"/>
                    </a:ext>
                  </a:extLst>
                </a:gridCol>
                <a:gridCol w="517842">
                  <a:extLst>
                    <a:ext uri="{9D8B030D-6E8A-4147-A177-3AD203B41FA5}">
                      <a16:colId xmlns:a16="http://schemas.microsoft.com/office/drawing/2014/main" val="3655138203"/>
                    </a:ext>
                  </a:extLst>
                </a:gridCol>
                <a:gridCol w="517842">
                  <a:extLst>
                    <a:ext uri="{9D8B030D-6E8A-4147-A177-3AD203B41FA5}">
                      <a16:colId xmlns:a16="http://schemas.microsoft.com/office/drawing/2014/main" val="976491438"/>
                    </a:ext>
                  </a:extLst>
                </a:gridCol>
                <a:gridCol w="589280">
                  <a:extLst>
                    <a:ext uri="{9D8B030D-6E8A-4147-A177-3AD203B41FA5}">
                      <a16:colId xmlns:a16="http://schemas.microsoft.com/office/drawing/2014/main" val="917789783"/>
                    </a:ext>
                  </a:extLst>
                </a:gridCol>
                <a:gridCol w="589280">
                  <a:extLst>
                    <a:ext uri="{9D8B030D-6E8A-4147-A177-3AD203B41FA5}">
                      <a16:colId xmlns:a16="http://schemas.microsoft.com/office/drawing/2014/main" val="2169766583"/>
                    </a:ext>
                  </a:extLst>
                </a:gridCol>
                <a:gridCol w="517842">
                  <a:extLst>
                    <a:ext uri="{9D8B030D-6E8A-4147-A177-3AD203B41FA5}">
                      <a16:colId xmlns:a16="http://schemas.microsoft.com/office/drawing/2014/main" val="1625759213"/>
                    </a:ext>
                  </a:extLst>
                </a:gridCol>
                <a:gridCol w="517842">
                  <a:extLst>
                    <a:ext uri="{9D8B030D-6E8A-4147-A177-3AD203B41FA5}">
                      <a16:colId xmlns:a16="http://schemas.microsoft.com/office/drawing/2014/main" val="2541768805"/>
                    </a:ext>
                  </a:extLst>
                </a:gridCol>
              </a:tblGrid>
              <a:tr h="370840">
                <a:tc gridSpan="2">
                  <a:txBody>
                    <a:bodyPr/>
                    <a:lstStyle/>
                    <a:p>
                      <a:pPr algn="ctr"/>
                      <a:r>
                        <a:rPr lang="zh-TW" altLang="en-US" sz="1600" b="1" dirty="0">
                          <a:solidFill>
                            <a:schemeClr val="tx1"/>
                          </a:solidFill>
                        </a:rPr>
                        <a:t>側向車道數</a:t>
                      </a:r>
                      <a:r>
                        <a:rPr lang="en-US" altLang="zh-TW" sz="1400" b="1" dirty="0">
                          <a:solidFill>
                            <a:schemeClr val="tx1"/>
                          </a:solidFill>
                        </a:rPr>
                        <a:t>(</a:t>
                      </a:r>
                      <a:r>
                        <a:rPr lang="zh-TW" altLang="en-US" sz="1400" b="1" dirty="0">
                          <a:solidFill>
                            <a:schemeClr val="tx1"/>
                          </a:solidFill>
                        </a:rPr>
                        <a:t>雙向</a:t>
                      </a:r>
                      <a:r>
                        <a:rPr lang="en-US" altLang="zh-TW" sz="1400" b="1" dirty="0">
                          <a:solidFill>
                            <a:schemeClr val="tx1"/>
                          </a:solidFill>
                        </a:rPr>
                        <a:t>)</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gridSpan="4">
                  <a:txBody>
                    <a:bodyPr/>
                    <a:lstStyle/>
                    <a:p>
                      <a:pPr algn="ctr"/>
                      <a:r>
                        <a:rPr lang="en-US" altLang="zh-TW" sz="1600" b="1" dirty="0">
                          <a:solidFill>
                            <a:schemeClr val="tx1"/>
                          </a:solidFill>
                        </a:rPr>
                        <a:t>2</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gridSpan="4">
                  <a:txBody>
                    <a:bodyPr/>
                    <a:lstStyle/>
                    <a:p>
                      <a:pPr algn="ctr"/>
                      <a:r>
                        <a:rPr lang="en-US" altLang="zh-TW" sz="1600" b="1" dirty="0">
                          <a:solidFill>
                            <a:schemeClr val="tx1"/>
                          </a:solidFill>
                        </a:rPr>
                        <a:t>4</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r>
                        <a:rPr lang="en-US" altLang="zh-TW" sz="1600" b="1" dirty="0">
                          <a:solidFill>
                            <a:schemeClr val="tx1"/>
                          </a:solidFill>
                        </a:rPr>
                        <a:t>6</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r>
                        <a:rPr lang="en-US" altLang="zh-TW" sz="1600" b="1" dirty="0">
                          <a:solidFill>
                            <a:schemeClr val="tx1"/>
                          </a:solidFill>
                        </a:rPr>
                        <a:t>8</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847081034"/>
                  </a:ext>
                </a:extLst>
              </a:tr>
              <a:tr h="370840">
                <a:tc gridSpan="2">
                  <a:txBody>
                    <a:bodyPr/>
                    <a:lstStyle/>
                    <a:p>
                      <a:pPr algn="ctr"/>
                      <a:r>
                        <a:rPr kumimoji="0" lang="zh-TW" altLang="en-US" sz="1600" b="0" i="0" u="none" strike="noStrike" kern="1200" cap="none" spc="0" normalizeH="0" baseline="0" noProof="0" dirty="0">
                          <a:ln>
                            <a:noFill/>
                          </a:ln>
                          <a:solidFill>
                            <a:prstClr val="black"/>
                          </a:solidFill>
                          <a:effectLst/>
                          <a:uLnTx/>
                          <a:uFillTx/>
                          <a:latin typeface="+mn-lt"/>
                          <a:ea typeface="+mn-ea"/>
                          <a:cs typeface="+mn-cs"/>
                        </a:rPr>
                        <a:t>拍攝</a:t>
                      </a:r>
                      <a:r>
                        <a:rPr kumimoji="0" lang="zh-TW" altLang="en-US" sz="1600" b="0" i="0" u="none" strike="noStrike" kern="1200" cap="none" spc="0" normalizeH="0" baseline="0" noProof="0" dirty="0">
                          <a:ln>
                            <a:noFill/>
                          </a:ln>
                          <a:solidFill>
                            <a:srgbClr val="FF0000"/>
                          </a:solidFill>
                          <a:effectLst/>
                          <a:uLnTx/>
                          <a:uFillTx/>
                          <a:latin typeface="+mn-lt"/>
                          <a:ea typeface="+mn-ea"/>
                          <a:cs typeface="+mn-cs"/>
                        </a:rPr>
                        <a:t>距離</a:t>
                      </a:r>
                      <a:r>
                        <a:rPr kumimoji="0" lang="zh-TW" altLang="en-US" sz="1600" b="0" i="0" u="none" strike="noStrike" kern="1200" cap="none" spc="0" normalizeH="0" baseline="0" noProof="0" dirty="0">
                          <a:ln>
                            <a:noFill/>
                          </a:ln>
                          <a:solidFill>
                            <a:prstClr val="black"/>
                          </a:solidFill>
                          <a:effectLst/>
                          <a:uLnTx/>
                          <a:uFillTx/>
                          <a:latin typeface="+mn-lt"/>
                          <a:ea typeface="+mn-ea"/>
                          <a:cs typeface="+mn-cs"/>
                        </a:rPr>
                        <a:t> </a:t>
                      </a:r>
                      <a:r>
                        <a:rPr kumimoji="0" lang="en-US" altLang="zh-TW" sz="1400" b="0" i="0" u="none" strike="noStrike" kern="1200" cap="none" spc="0" normalizeH="0" baseline="0" noProof="0" dirty="0">
                          <a:ln>
                            <a:noFill/>
                          </a:ln>
                          <a:solidFill>
                            <a:prstClr val="black"/>
                          </a:solidFill>
                          <a:effectLst/>
                          <a:uLnTx/>
                          <a:uFillTx/>
                          <a:latin typeface="+mn-lt"/>
                          <a:ea typeface="+mn-ea"/>
                          <a:cs typeface="+mn-cs"/>
                        </a:rPr>
                        <a:t>(m)</a:t>
                      </a:r>
                      <a:endParaRPr lang="zh-TW" altLang="en-US" sz="1600" b="1"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gridSpan="4">
                  <a:txBody>
                    <a:bodyPr/>
                    <a:lstStyle/>
                    <a:p>
                      <a:pPr algn="ctr"/>
                      <a:r>
                        <a:rPr lang="en-US" altLang="zh-TW" sz="1600" b="0" dirty="0">
                          <a:solidFill>
                            <a:schemeClr val="tx1"/>
                          </a:solidFill>
                        </a:rPr>
                        <a:t>35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r>
                        <a:rPr lang="en-US" altLang="zh-TW" sz="1600" b="0" dirty="0">
                          <a:solidFill>
                            <a:schemeClr val="tx1"/>
                          </a:solidFill>
                        </a:rPr>
                        <a:t>50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r>
                        <a:rPr lang="en-US" altLang="zh-TW" sz="1600" b="0" dirty="0">
                          <a:solidFill>
                            <a:schemeClr val="tx1"/>
                          </a:solidFill>
                        </a:rPr>
                        <a:t>65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r>
                        <a:rPr lang="en-US" altLang="zh-TW" sz="1600" b="0" dirty="0">
                          <a:solidFill>
                            <a:schemeClr val="tx1"/>
                          </a:solidFill>
                        </a:rPr>
                        <a:t>80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92965160"/>
                  </a:ext>
                </a:extLst>
              </a:tr>
              <a:tr h="2895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0" dirty="0">
                          <a:solidFill>
                            <a:schemeClr val="tx1"/>
                          </a:solidFill>
                        </a:rPr>
                        <a:t>正向車道數 </a:t>
                      </a:r>
                      <a:r>
                        <a:rPr lang="en-US" altLang="zh-TW" sz="1400" b="0" dirty="0">
                          <a:solidFill>
                            <a:schemeClr val="tx1"/>
                          </a:solidFill>
                        </a:rPr>
                        <a:t>(</a:t>
                      </a:r>
                      <a:r>
                        <a:rPr lang="zh-TW" altLang="en-US" sz="1400" b="0" dirty="0">
                          <a:solidFill>
                            <a:schemeClr val="tx1"/>
                          </a:solidFill>
                        </a:rPr>
                        <a:t>雙向</a:t>
                      </a:r>
                      <a:r>
                        <a:rPr lang="en-US" altLang="zh-TW" sz="1400" b="0" dirty="0">
                          <a:solidFill>
                            <a:schemeClr val="tx1"/>
                          </a:solidFill>
                        </a:rPr>
                        <a:t>)</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a:txBody>
                    <a:bodyPr/>
                    <a:lstStyle/>
                    <a:p>
                      <a:pPr algn="ctr"/>
                      <a:r>
                        <a:rPr lang="en-US" altLang="zh-TW" sz="1600" b="0" dirty="0">
                          <a:solidFill>
                            <a:schemeClr val="tx1"/>
                          </a:solidFill>
                        </a:rPr>
                        <a:t>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4</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6</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8</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4</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6</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8</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4</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6</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8</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4</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6</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t>8</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19719386"/>
                  </a:ext>
                </a:extLst>
              </a:tr>
              <a:tr h="2895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0" dirty="0">
                          <a:solidFill>
                            <a:schemeClr val="tx1"/>
                          </a:solidFill>
                        </a:rPr>
                        <a:t>拍攝</a:t>
                      </a:r>
                      <a:r>
                        <a:rPr lang="zh-TW" altLang="en-US" sz="1600" b="0" dirty="0">
                          <a:solidFill>
                            <a:srgbClr val="FF0000"/>
                          </a:solidFill>
                        </a:rPr>
                        <a:t>寬度</a:t>
                      </a:r>
                      <a:r>
                        <a:rPr lang="zh-TW" altLang="en-US" sz="1600" b="0" dirty="0">
                          <a:solidFill>
                            <a:schemeClr val="tx1"/>
                          </a:solidFill>
                        </a:rPr>
                        <a:t> </a:t>
                      </a:r>
                      <a:r>
                        <a:rPr lang="en-US" altLang="zh-TW" sz="1400" b="0" dirty="0">
                          <a:solidFill>
                            <a:schemeClr val="tx1"/>
                          </a:solidFill>
                        </a:rPr>
                        <a:t>(m)</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50</a:t>
                      </a:r>
                      <a:endParaRPr lang="zh-TW" alt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773483864"/>
                  </a:ext>
                </a:extLst>
              </a:tr>
              <a:tr h="370840">
                <a:tc rowSpan="3">
                  <a:txBody>
                    <a:bodyPr/>
                    <a:lstStyle/>
                    <a:p>
                      <a:pPr algn="ctr"/>
                      <a:r>
                        <a:rPr lang="zh-TW" altLang="en-US" sz="1600" b="0" dirty="0">
                          <a:solidFill>
                            <a:schemeClr val="tx1"/>
                          </a:solidFill>
                        </a:rPr>
                        <a:t>高度</a:t>
                      </a:r>
                      <a:r>
                        <a:rPr lang="en-US" altLang="zh-TW" sz="1600" b="0" dirty="0">
                          <a:solidFill>
                            <a:schemeClr val="tx1"/>
                          </a:solidFill>
                        </a:rPr>
                        <a:t>=</a:t>
                      </a:r>
                      <a:r>
                        <a:rPr lang="en-US" altLang="zh-TW" sz="1800" b="1" dirty="0">
                          <a:solidFill>
                            <a:srgbClr val="FF0000"/>
                          </a:solidFill>
                        </a:rPr>
                        <a:t>5m</a:t>
                      </a:r>
                      <a:endParaRPr lang="zh-TW" altLang="en-US" sz="1600" b="1"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b="0" dirty="0">
                          <a:solidFill>
                            <a:schemeClr val="tx1"/>
                          </a:solidFill>
                        </a:rPr>
                        <a:t>攝影機傾角</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25</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11</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14</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17</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8</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13</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11</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046259487"/>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mn-lt"/>
                          <a:ea typeface="+mn-ea"/>
                          <a:cs typeface="+mn-cs"/>
                        </a:rPr>
                        <a:t>ppm</a:t>
                      </a:r>
                      <a:endParaRPr kumimoji="0" lang="zh-TW" altLang="en-US" sz="16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94</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29933963"/>
                  </a:ext>
                </a:extLst>
              </a:tr>
              <a:tr h="370840">
                <a:tc vMerge="1">
                  <a:txBody>
                    <a:bodyPr/>
                    <a:lstStyle/>
                    <a:p>
                      <a:pPr algn="ctr"/>
                      <a:endParaRPr lang="zh-TW" altLang="en-US" sz="1600" b="1"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mn-lt"/>
                          <a:ea typeface="+mn-ea"/>
                          <a:cs typeface="+mn-cs"/>
                        </a:rPr>
                        <a:t>焦距</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8.3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5.4</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3.1</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39837463"/>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mn-lt"/>
                          <a:ea typeface="+mn-ea"/>
                          <a:cs typeface="+mn-cs"/>
                        </a:rPr>
                        <a:t>高度</a:t>
                      </a:r>
                      <a:r>
                        <a:rPr kumimoji="0" lang="en-US" altLang="zh-TW" sz="1600" b="0" i="0" u="none" strike="noStrike" kern="1200" cap="none" spc="0" normalizeH="0" baseline="0" noProof="0" dirty="0">
                          <a:ln>
                            <a:noFill/>
                          </a:ln>
                          <a:solidFill>
                            <a:prstClr val="black"/>
                          </a:solidFill>
                          <a:effectLst/>
                          <a:uLnTx/>
                          <a:uFillTx/>
                          <a:latin typeface="+mn-lt"/>
                          <a:ea typeface="+mn-ea"/>
                          <a:cs typeface="+mn-cs"/>
                        </a:rPr>
                        <a:t>=</a:t>
                      </a:r>
                      <a:r>
                        <a:rPr kumimoji="0" lang="en-US" altLang="zh-TW" sz="1800" b="1" i="0" u="none" strike="noStrike" kern="1200" cap="none" spc="0" normalizeH="0" baseline="0" noProof="0" dirty="0">
                          <a:ln>
                            <a:noFill/>
                          </a:ln>
                          <a:solidFill>
                            <a:srgbClr val="FF0000"/>
                          </a:solidFill>
                          <a:effectLst/>
                          <a:uLnTx/>
                          <a:uFillTx/>
                          <a:latin typeface="+mn-lt"/>
                          <a:ea typeface="+mn-ea"/>
                          <a:cs typeface="+mn-cs"/>
                        </a:rPr>
                        <a:t>7m</a:t>
                      </a:r>
                      <a:endParaRPr kumimoji="0" lang="zh-TW" altLang="en-US" sz="1600" b="1" i="0" u="none" strike="noStrike" kern="1200" cap="none" spc="0" normalizeH="0" baseline="0" noProof="0" dirty="0">
                        <a:ln>
                          <a:noFill/>
                        </a:ln>
                        <a:solidFill>
                          <a:srgbClr val="FF0000"/>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b="0" dirty="0">
                          <a:solidFill>
                            <a:schemeClr val="tx1"/>
                          </a:solidFill>
                        </a:rPr>
                        <a:t>攝影機傾角</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14</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18</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23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28</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19</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7</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12</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15</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8</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10</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rgbClr val="FF0000"/>
                          </a:solidFill>
                        </a:rPr>
                        <a:t>12</a:t>
                      </a:r>
                      <a:endParaRPr lang="zh-TW" altLang="en-US" sz="1600" b="0" dirty="0">
                        <a:solidFill>
                          <a:srgbClr val="FF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38140489"/>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mn-lt"/>
                          <a:ea typeface="+mn-ea"/>
                          <a:cs typeface="+mn-cs"/>
                        </a:rPr>
                        <a:t>ppm</a:t>
                      </a:r>
                      <a:endParaRPr kumimoji="0" lang="zh-TW" altLang="en-US" sz="16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93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61</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36</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5828484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600" b="1" i="0" u="none" strike="noStrike" kern="1200" cap="none" spc="0" normalizeH="0" baseline="0" noProof="0" dirty="0">
                        <a:ln>
                          <a:noFill/>
                        </a:ln>
                        <a:solidFill>
                          <a:srgbClr val="FF0000"/>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mn-lt"/>
                          <a:ea typeface="+mn-ea"/>
                          <a:cs typeface="+mn-cs"/>
                        </a:rPr>
                        <a:t>焦距</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8.3</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5.5</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4</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sz="1600" b="0" dirty="0">
                          <a:solidFill>
                            <a:schemeClr val="tx1"/>
                          </a:solidFill>
                        </a:rPr>
                        <a:t>3.1</a:t>
                      </a: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b="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08854725"/>
                  </a:ext>
                </a:extLst>
              </a:tr>
            </a:tbl>
          </a:graphicData>
        </a:graphic>
      </p:graphicFrame>
      <p:sp>
        <p:nvSpPr>
          <p:cNvPr id="6" name="文字方塊 5">
            <a:extLst>
              <a:ext uri="{FF2B5EF4-FFF2-40B4-BE49-F238E27FC236}">
                <a16:creationId xmlns:a16="http://schemas.microsoft.com/office/drawing/2014/main" id="{127825B8-D37F-149D-D45E-133208CD1159}"/>
              </a:ext>
            </a:extLst>
          </p:cNvPr>
          <p:cNvSpPr txBox="1"/>
          <p:nvPr/>
        </p:nvSpPr>
        <p:spPr>
          <a:xfrm>
            <a:off x="838200" y="1091825"/>
            <a:ext cx="5943599" cy="892552"/>
          </a:xfrm>
          <a:prstGeom prst="rect">
            <a:avLst/>
          </a:prstGeom>
          <a:noFill/>
        </p:spPr>
        <p:txBody>
          <a:bodyPr wrap="square">
            <a:spAutoFit/>
          </a:bodyPr>
          <a:lstStyle/>
          <a:p>
            <a:pPr marL="285750" indent="-285750">
              <a:buFont typeface="Arial" panose="020B0604020202020204" pitchFamily="34" charset="0"/>
              <a:buChar char="•"/>
            </a:pPr>
            <a:r>
              <a:rPr lang="zh-TW" altLang="en-US" sz="1600" dirty="0">
                <a:latin typeface="+mj-ea"/>
                <a:ea typeface="+mj-ea"/>
              </a:rPr>
              <a:t>拍攝距離</a:t>
            </a:r>
            <a:r>
              <a:rPr lang="en-US" altLang="zh-TW" sz="1600" dirty="0">
                <a:latin typeface="+mj-ea"/>
                <a:ea typeface="+mj-ea"/>
              </a:rPr>
              <a:t>=</a:t>
            </a:r>
            <a:r>
              <a:rPr lang="zh-TW" altLang="en-US" sz="1600" dirty="0">
                <a:latin typeface="+mj-ea"/>
                <a:ea typeface="+mj-ea"/>
              </a:rPr>
              <a:t>路口寬度 </a:t>
            </a:r>
            <a:r>
              <a:rPr lang="en-US" altLang="zh-TW" sz="1200" dirty="0">
                <a:latin typeface="+mj-ea"/>
                <a:ea typeface="+mj-ea"/>
              </a:rPr>
              <a:t>(</a:t>
            </a:r>
            <a:r>
              <a:rPr lang="zh-TW" altLang="en-US" sz="1200" dirty="0">
                <a:latin typeface="+mj-ea"/>
                <a:ea typeface="+mj-ea"/>
              </a:rPr>
              <a:t>車道寬</a:t>
            </a:r>
            <a:r>
              <a:rPr lang="en-US" altLang="zh-TW" sz="1200" dirty="0">
                <a:latin typeface="+mj-ea"/>
                <a:ea typeface="+mj-ea"/>
              </a:rPr>
              <a:t>+</a:t>
            </a:r>
            <a:r>
              <a:rPr lang="zh-TW" altLang="en-US" sz="1200" dirty="0">
                <a:latin typeface="+mj-ea"/>
                <a:ea typeface="+mj-ea"/>
              </a:rPr>
              <a:t>設施寬</a:t>
            </a:r>
            <a:r>
              <a:rPr lang="en-US" altLang="zh-TW" sz="1200" dirty="0">
                <a:latin typeface="+mj-ea"/>
                <a:ea typeface="+mj-ea"/>
              </a:rPr>
              <a:t>)</a:t>
            </a:r>
            <a:r>
              <a:rPr lang="en-US" altLang="zh-TW" sz="1600" dirty="0">
                <a:latin typeface="+mj-ea"/>
                <a:ea typeface="+mj-ea"/>
              </a:rPr>
              <a:t>+20m</a:t>
            </a:r>
            <a:r>
              <a:rPr lang="zh-TW" altLang="en-US" sz="1600" dirty="0">
                <a:latin typeface="+mj-ea"/>
                <a:ea typeface="+mj-ea"/>
              </a:rPr>
              <a:t> </a:t>
            </a:r>
            <a:r>
              <a:rPr lang="en-US" altLang="zh-TW" sz="1200" dirty="0">
                <a:latin typeface="+mj-ea"/>
                <a:ea typeface="+mj-ea"/>
              </a:rPr>
              <a:t>(</a:t>
            </a:r>
            <a:r>
              <a:rPr lang="zh-TW" altLang="en-US" sz="1200" dirty="0">
                <a:latin typeface="+mj-ea"/>
                <a:ea typeface="+mj-ea"/>
              </a:rPr>
              <a:t>辨識緩衝</a:t>
            </a:r>
            <a:r>
              <a:rPr lang="en-US" altLang="zh-TW" sz="1200" dirty="0">
                <a:latin typeface="+mj-ea"/>
                <a:ea typeface="+mj-ea"/>
              </a:rPr>
              <a:t>)</a:t>
            </a:r>
          </a:p>
          <a:p>
            <a:pPr marL="285750" indent="-285750">
              <a:buFont typeface="Arial" panose="020B0604020202020204" pitchFamily="34" charset="0"/>
              <a:buChar char="•"/>
            </a:pPr>
            <a:r>
              <a:rPr lang="zh-TW" altLang="en-US" sz="1600" dirty="0">
                <a:latin typeface="+mj-ea"/>
                <a:ea typeface="+mj-ea"/>
              </a:rPr>
              <a:t>拍攝寬度</a:t>
            </a:r>
            <a:r>
              <a:rPr lang="en-US" altLang="zh-TW" sz="1600" dirty="0">
                <a:latin typeface="+mj-ea"/>
                <a:ea typeface="+mj-ea"/>
              </a:rPr>
              <a:t>=</a:t>
            </a:r>
            <a:r>
              <a:rPr lang="zh-TW" altLang="en-US" sz="1600" dirty="0">
                <a:latin typeface="+mj-ea"/>
                <a:ea typeface="+mj-ea"/>
              </a:rPr>
              <a:t>車道寬</a:t>
            </a:r>
            <a:r>
              <a:rPr lang="en-US" altLang="zh-TW" sz="1600" dirty="0">
                <a:latin typeface="+mj-ea"/>
                <a:ea typeface="+mj-ea"/>
              </a:rPr>
              <a:t>+10m </a:t>
            </a:r>
            <a:r>
              <a:rPr lang="en-US" altLang="zh-TW" sz="1200" dirty="0">
                <a:latin typeface="+mj-ea"/>
                <a:ea typeface="+mj-ea"/>
              </a:rPr>
              <a:t>(</a:t>
            </a:r>
            <a:r>
              <a:rPr lang="zh-TW" altLang="en-US" sz="1200" dirty="0">
                <a:latin typeface="+mj-ea"/>
                <a:ea typeface="+mj-ea"/>
              </a:rPr>
              <a:t>辨識緩衝</a:t>
            </a:r>
            <a:r>
              <a:rPr lang="en-US" altLang="zh-TW" sz="1200" dirty="0">
                <a:latin typeface="+mj-ea"/>
                <a:ea typeface="+mj-ea"/>
              </a:rPr>
              <a:t>)</a:t>
            </a:r>
            <a:endParaRPr lang="en-US" altLang="zh-TW" sz="1600" dirty="0">
              <a:latin typeface="+mj-ea"/>
              <a:ea typeface="+mj-ea"/>
            </a:endParaRPr>
          </a:p>
          <a:p>
            <a:pPr marL="285750" indent="-285750">
              <a:buFont typeface="Arial" panose="020B0604020202020204" pitchFamily="34" charset="0"/>
              <a:buChar char="•"/>
            </a:pPr>
            <a:r>
              <a:rPr lang="zh-TW" altLang="en-US" sz="1600" dirty="0">
                <a:latin typeface="+mj-ea"/>
                <a:ea typeface="+mj-ea"/>
              </a:rPr>
              <a:t>相機設定解析度</a:t>
            </a:r>
            <a:r>
              <a:rPr lang="en-US" altLang="zh-TW" sz="1600" dirty="0">
                <a:latin typeface="+mj-ea"/>
                <a:ea typeface="+mj-ea"/>
              </a:rPr>
              <a:t>1920x1080P</a:t>
            </a:r>
            <a:r>
              <a:rPr lang="zh-TW" altLang="en-US" sz="1600" dirty="0">
                <a:latin typeface="+mj-ea"/>
                <a:ea typeface="+mj-ea"/>
              </a:rPr>
              <a:t>；感光</a:t>
            </a:r>
            <a:r>
              <a:rPr lang="en-US" altLang="zh-TW" sz="1600" dirty="0">
                <a:latin typeface="+mj-ea"/>
                <a:ea typeface="+mj-ea"/>
              </a:rPr>
              <a:t>1/3“</a:t>
            </a:r>
            <a:r>
              <a:rPr lang="zh-TW" altLang="en-US" sz="1600" dirty="0">
                <a:latin typeface="+mj-ea"/>
                <a:ea typeface="+mj-ea"/>
              </a:rPr>
              <a:t>；目標高度</a:t>
            </a:r>
            <a:r>
              <a:rPr lang="en-US" altLang="zh-TW" sz="2000" b="1" dirty="0">
                <a:solidFill>
                  <a:srgbClr val="FF0000"/>
                </a:solidFill>
                <a:latin typeface="+mj-ea"/>
                <a:ea typeface="+mj-ea"/>
              </a:rPr>
              <a:t>4m</a:t>
            </a:r>
          </a:p>
        </p:txBody>
      </p:sp>
    </p:spTree>
    <p:extLst>
      <p:ext uri="{BB962C8B-B14F-4D97-AF65-F5344CB8AC3E}">
        <p14:creationId xmlns:p14="http://schemas.microsoft.com/office/powerpoint/2010/main" val="3863220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圖片 46">
            <a:extLst>
              <a:ext uri="{FF2B5EF4-FFF2-40B4-BE49-F238E27FC236}">
                <a16:creationId xmlns:a16="http://schemas.microsoft.com/office/drawing/2014/main" id="{F484FF3D-A9E3-5D50-9A5D-211EA3644D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606338" y="4878527"/>
            <a:ext cx="1152000" cy="1152000"/>
          </a:xfrm>
          <a:prstGeom prst="rect">
            <a:avLst/>
          </a:prstGeom>
        </p:spPr>
      </p:pic>
      <p:pic>
        <p:nvPicPr>
          <p:cNvPr id="100" name="圖片 99">
            <a:extLst>
              <a:ext uri="{FF2B5EF4-FFF2-40B4-BE49-F238E27FC236}">
                <a16:creationId xmlns:a16="http://schemas.microsoft.com/office/drawing/2014/main" id="{7E76840F-C401-162F-6DD3-6BECED3E5BE2}"/>
              </a:ext>
            </a:extLst>
          </p:cNvPr>
          <p:cNvPicPr>
            <a:picLocks noChangeAspect="1"/>
          </p:cNvPicPr>
          <p:nvPr/>
        </p:nvPicPr>
        <p:blipFill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447451" y="4598387"/>
            <a:ext cx="533848" cy="323790"/>
          </a:xfrm>
          <a:prstGeom prst="rect">
            <a:avLst/>
          </a:prstGeom>
        </p:spPr>
      </p:pic>
      <p:sp>
        <p:nvSpPr>
          <p:cNvPr id="2" name="標題 1">
            <a:extLst>
              <a:ext uri="{FF2B5EF4-FFF2-40B4-BE49-F238E27FC236}">
                <a16:creationId xmlns:a16="http://schemas.microsoft.com/office/drawing/2014/main" id="{234BC78A-B9C7-CC27-C4DF-6EF9BA159E2D}"/>
              </a:ext>
            </a:extLst>
          </p:cNvPr>
          <p:cNvSpPr>
            <a:spLocks noGrp="1"/>
          </p:cNvSpPr>
          <p:nvPr>
            <p:ph type="title"/>
          </p:nvPr>
        </p:nvSpPr>
        <p:spPr/>
        <p:txBody>
          <a:bodyPr/>
          <a:lstStyle/>
          <a:p>
            <a:r>
              <a:rPr lang="en-US" altLang="zh-TW" dirty="0"/>
              <a:t>SCOOT</a:t>
            </a:r>
            <a:r>
              <a:rPr lang="zh-TW" altLang="en-US" dirty="0"/>
              <a:t>透過路段車輛數判斷車流通行需求</a:t>
            </a:r>
          </a:p>
        </p:txBody>
      </p:sp>
      <p:sp>
        <p:nvSpPr>
          <p:cNvPr id="3" name="投影片編號版面配置區 2">
            <a:extLst>
              <a:ext uri="{FF2B5EF4-FFF2-40B4-BE49-F238E27FC236}">
                <a16:creationId xmlns:a16="http://schemas.microsoft.com/office/drawing/2014/main" id="{675852D7-206C-368D-6165-60F27FCF9FA4}"/>
              </a:ext>
            </a:extLst>
          </p:cNvPr>
          <p:cNvSpPr>
            <a:spLocks noGrp="1"/>
          </p:cNvSpPr>
          <p:nvPr>
            <p:ph type="sldNum" sz="quarter" idx="12"/>
          </p:nvPr>
        </p:nvSpPr>
        <p:spPr/>
        <p:txBody>
          <a:bodyPr/>
          <a:lstStyle/>
          <a:p>
            <a:pPr algn="ctr"/>
            <a:fld id="{6E290225-7458-4E5F-AFE5-E142CAAEBF37}" type="slidenum">
              <a:rPr lang="en-US" smtClean="0"/>
              <a:pPr algn="ctr"/>
              <a:t>25</a:t>
            </a:fld>
            <a:endParaRPr lang="en-US"/>
          </a:p>
        </p:txBody>
      </p:sp>
      <p:pic>
        <p:nvPicPr>
          <p:cNvPr id="101" name="圖片 100">
            <a:extLst>
              <a:ext uri="{FF2B5EF4-FFF2-40B4-BE49-F238E27FC236}">
                <a16:creationId xmlns:a16="http://schemas.microsoft.com/office/drawing/2014/main" id="{98E62CC2-D21E-9EA8-4FBB-5A74070999B8}"/>
              </a:ext>
            </a:extLst>
          </p:cNvPr>
          <p:cNvPicPr>
            <a:picLocks noChangeAspect="1"/>
          </p:cNvPicPr>
          <p:nvPr/>
        </p:nvPicPr>
        <p:blipFill rotWithShape="1">
          <a:blip r:embed="rId4" cstate="screen">
            <a:duotone>
              <a:schemeClr val="bg2">
                <a:shade val="45000"/>
                <a:satMod val="135000"/>
              </a:schemeClr>
              <a:prstClr val="white"/>
            </a:duotone>
            <a:extLst>
              <a:ext uri="{28A0092B-C50C-407E-A947-70E740481C1C}">
                <a14:useLocalDpi xmlns:a14="http://schemas.microsoft.com/office/drawing/2010/main"/>
              </a:ext>
            </a:extLst>
          </a:blip>
          <a:srcRect l="2721" r="3496"/>
          <a:stretch/>
        </p:blipFill>
        <p:spPr>
          <a:xfrm>
            <a:off x="2269582" y="4598387"/>
            <a:ext cx="842434" cy="323790"/>
          </a:xfrm>
          <a:prstGeom prst="rect">
            <a:avLst/>
          </a:prstGeom>
        </p:spPr>
      </p:pic>
      <p:pic>
        <p:nvPicPr>
          <p:cNvPr id="102" name="圖片 101">
            <a:extLst>
              <a:ext uri="{FF2B5EF4-FFF2-40B4-BE49-F238E27FC236}">
                <a16:creationId xmlns:a16="http://schemas.microsoft.com/office/drawing/2014/main" id="{7001C3AA-2775-4264-BEA4-1C6010D716D5}"/>
              </a:ext>
            </a:extLst>
          </p:cNvPr>
          <p:cNvPicPr>
            <a:picLocks noChangeAspect="1"/>
          </p:cNvPicPr>
          <p:nvPr/>
        </p:nvPicPr>
        <p:blipFill>
          <a:blip r:embed="rId5">
            <a:duotone>
              <a:schemeClr val="bg2">
                <a:shade val="45000"/>
                <a:satMod val="135000"/>
              </a:schemeClr>
              <a:prstClr val="white"/>
            </a:duotone>
          </a:blip>
          <a:stretch>
            <a:fillRect/>
          </a:stretch>
        </p:blipFill>
        <p:spPr>
          <a:xfrm>
            <a:off x="2269581" y="4208898"/>
            <a:ext cx="842435" cy="362001"/>
          </a:xfrm>
          <a:prstGeom prst="rect">
            <a:avLst/>
          </a:prstGeom>
        </p:spPr>
      </p:pic>
      <p:sp>
        <p:nvSpPr>
          <p:cNvPr id="55" name="矩形 54">
            <a:extLst>
              <a:ext uri="{FF2B5EF4-FFF2-40B4-BE49-F238E27FC236}">
                <a16:creationId xmlns:a16="http://schemas.microsoft.com/office/drawing/2014/main" id="{0827B49C-606E-A69E-8555-2C042273DE2E}"/>
              </a:ext>
            </a:extLst>
          </p:cNvPr>
          <p:cNvSpPr/>
          <p:nvPr/>
        </p:nvSpPr>
        <p:spPr>
          <a:xfrm rot="16200000">
            <a:off x="3471941" y="2872195"/>
            <a:ext cx="72000" cy="54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B5038091-AB69-1D17-D3DA-D45966322827}"/>
              </a:ext>
            </a:extLst>
          </p:cNvPr>
          <p:cNvSpPr/>
          <p:nvPr/>
        </p:nvSpPr>
        <p:spPr>
          <a:xfrm rot="16200000">
            <a:off x="4003553" y="4772520"/>
            <a:ext cx="72000" cy="54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9D4F74DF-B382-9500-6416-B0DC8F03A58F}"/>
              </a:ext>
            </a:extLst>
          </p:cNvPr>
          <p:cNvSpPr/>
          <p:nvPr/>
        </p:nvSpPr>
        <p:spPr>
          <a:xfrm>
            <a:off x="4321400" y="3199668"/>
            <a:ext cx="72000" cy="90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0" name="直線接點 59">
            <a:extLst>
              <a:ext uri="{FF2B5EF4-FFF2-40B4-BE49-F238E27FC236}">
                <a16:creationId xmlns:a16="http://schemas.microsoft.com/office/drawing/2014/main" id="{DB676CA4-3F10-37A3-AB27-FC14B8A31A83}"/>
              </a:ext>
            </a:extLst>
          </p:cNvPr>
          <p:cNvCxnSpPr>
            <a:cxnSpLocks/>
          </p:cNvCxnSpPr>
          <p:nvPr/>
        </p:nvCxnSpPr>
        <p:spPr>
          <a:xfrm>
            <a:off x="3244439" y="2112508"/>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C880F4D8-B403-B48D-7962-1BECBAFEABF3}"/>
              </a:ext>
            </a:extLst>
          </p:cNvPr>
          <p:cNvCxnSpPr>
            <a:cxnSpLocks/>
          </p:cNvCxnSpPr>
          <p:nvPr/>
        </p:nvCxnSpPr>
        <p:spPr>
          <a:xfrm>
            <a:off x="4306762" y="2112509"/>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E15BD04D-C5E3-97DD-B3A3-A425DF069679}"/>
              </a:ext>
            </a:extLst>
          </p:cNvPr>
          <p:cNvCxnSpPr>
            <a:cxnSpLocks/>
          </p:cNvCxnSpPr>
          <p:nvPr/>
        </p:nvCxnSpPr>
        <p:spPr>
          <a:xfrm>
            <a:off x="3244439" y="5002355"/>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B5B86EB9-196D-076C-F8D4-10FA73BAC6DD}"/>
              </a:ext>
            </a:extLst>
          </p:cNvPr>
          <p:cNvCxnSpPr>
            <a:cxnSpLocks/>
          </p:cNvCxnSpPr>
          <p:nvPr/>
        </p:nvCxnSpPr>
        <p:spPr>
          <a:xfrm>
            <a:off x="4306762" y="5002356"/>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7A971216-EFDC-10AB-C415-056DF7B44515}"/>
              </a:ext>
            </a:extLst>
          </p:cNvPr>
          <p:cNvCxnSpPr>
            <a:cxnSpLocks/>
          </p:cNvCxnSpPr>
          <p:nvPr/>
        </p:nvCxnSpPr>
        <p:spPr>
          <a:xfrm rot="5400000">
            <a:off x="4848040" y="2653794"/>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F67B9D22-E3A1-880F-6D86-D0CE96E3A5D9}"/>
              </a:ext>
            </a:extLst>
          </p:cNvPr>
          <p:cNvCxnSpPr>
            <a:cxnSpLocks/>
          </p:cNvCxnSpPr>
          <p:nvPr/>
        </p:nvCxnSpPr>
        <p:spPr>
          <a:xfrm rot="5400000">
            <a:off x="4848041" y="4461076"/>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6D05AE7B-821D-5E77-068B-F640DFE5292A}"/>
              </a:ext>
            </a:extLst>
          </p:cNvPr>
          <p:cNvSpPr/>
          <p:nvPr/>
        </p:nvSpPr>
        <p:spPr>
          <a:xfrm>
            <a:off x="3166604" y="4112743"/>
            <a:ext cx="72000" cy="90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接點 68">
            <a:extLst>
              <a:ext uri="{FF2B5EF4-FFF2-40B4-BE49-F238E27FC236}">
                <a16:creationId xmlns:a16="http://schemas.microsoft.com/office/drawing/2014/main" id="{E46288B4-F910-042A-03B9-C498563166BA}"/>
              </a:ext>
            </a:extLst>
          </p:cNvPr>
          <p:cNvCxnSpPr>
            <a:cxnSpLocks/>
          </p:cNvCxnSpPr>
          <p:nvPr/>
        </p:nvCxnSpPr>
        <p:spPr>
          <a:xfrm rot="5400000">
            <a:off x="757549" y="2853074"/>
            <a:ext cx="0" cy="684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3534B68B-6670-28FF-BFD6-0ADFE0757E8E}"/>
              </a:ext>
            </a:extLst>
          </p:cNvPr>
          <p:cNvCxnSpPr>
            <a:cxnSpLocks/>
          </p:cNvCxnSpPr>
          <p:nvPr/>
        </p:nvCxnSpPr>
        <p:spPr>
          <a:xfrm rot="5400000">
            <a:off x="757550" y="4660356"/>
            <a:ext cx="0" cy="684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04567DE1-2CC1-D9B0-0940-F6539DF3E043}"/>
              </a:ext>
            </a:extLst>
          </p:cNvPr>
          <p:cNvCxnSpPr>
            <a:cxnSpLocks/>
          </p:cNvCxnSpPr>
          <p:nvPr/>
        </p:nvCxnSpPr>
        <p:spPr>
          <a:xfrm rot="5400000">
            <a:off x="1620591" y="2653792"/>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63CF7C89-2AB3-3639-7EBD-B928CD7F24B5}"/>
              </a:ext>
            </a:extLst>
          </p:cNvPr>
          <p:cNvCxnSpPr>
            <a:cxnSpLocks/>
          </p:cNvCxnSpPr>
          <p:nvPr/>
        </p:nvCxnSpPr>
        <p:spPr>
          <a:xfrm rot="5400000">
            <a:off x="1620592" y="4461074"/>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直線接點 72">
            <a:extLst>
              <a:ext uri="{FF2B5EF4-FFF2-40B4-BE49-F238E27FC236}">
                <a16:creationId xmlns:a16="http://schemas.microsoft.com/office/drawing/2014/main" id="{9CF6FC08-981A-1DE2-5814-8AA2C3E5D193}"/>
              </a:ext>
            </a:extLst>
          </p:cNvPr>
          <p:cNvCxnSpPr>
            <a:cxnSpLocks/>
          </p:cNvCxnSpPr>
          <p:nvPr/>
        </p:nvCxnSpPr>
        <p:spPr>
          <a:xfrm rot="5400000">
            <a:off x="2703156" y="2653793"/>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903D0B51-A67E-7111-907B-6DA78B11141A}"/>
              </a:ext>
            </a:extLst>
          </p:cNvPr>
          <p:cNvCxnSpPr>
            <a:cxnSpLocks/>
          </p:cNvCxnSpPr>
          <p:nvPr/>
        </p:nvCxnSpPr>
        <p:spPr>
          <a:xfrm rot="5400000">
            <a:off x="2703157" y="4461075"/>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13C38991-4D31-6B83-8299-3772355D5BA5}"/>
              </a:ext>
            </a:extLst>
          </p:cNvPr>
          <p:cNvCxnSpPr>
            <a:cxnSpLocks/>
          </p:cNvCxnSpPr>
          <p:nvPr/>
        </p:nvCxnSpPr>
        <p:spPr>
          <a:xfrm rot="5400000">
            <a:off x="4848041" y="3567891"/>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D99C71BF-34FC-A868-9399-DC0F14D4F4EF}"/>
              </a:ext>
            </a:extLst>
          </p:cNvPr>
          <p:cNvCxnSpPr>
            <a:cxnSpLocks/>
          </p:cNvCxnSpPr>
          <p:nvPr/>
        </p:nvCxnSpPr>
        <p:spPr>
          <a:xfrm>
            <a:off x="3766992" y="2112507"/>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E4B64044-53FE-BE6C-51FD-76B7AA709B09}"/>
              </a:ext>
            </a:extLst>
          </p:cNvPr>
          <p:cNvCxnSpPr>
            <a:cxnSpLocks/>
          </p:cNvCxnSpPr>
          <p:nvPr/>
        </p:nvCxnSpPr>
        <p:spPr>
          <a:xfrm>
            <a:off x="3766992" y="5002352"/>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78" name="圖片 77">
            <a:extLst>
              <a:ext uri="{FF2B5EF4-FFF2-40B4-BE49-F238E27FC236}">
                <a16:creationId xmlns:a16="http://schemas.microsoft.com/office/drawing/2014/main" id="{37698A3F-5148-3FE4-9989-2AF49DC52139}"/>
              </a:ext>
            </a:extLst>
          </p:cNvPr>
          <p:cNvPicPr>
            <a:picLocks noChangeAspect="1"/>
          </p:cNvPicPr>
          <p:nvPr/>
        </p:nvPicPr>
        <p:blipFill rotWithShape="1">
          <a:blip r:embed="rId4" cstate="screen">
            <a:duotone>
              <a:schemeClr val="bg2">
                <a:shade val="45000"/>
                <a:satMod val="135000"/>
              </a:schemeClr>
              <a:prstClr val="white"/>
            </a:duotone>
            <a:extLst>
              <a:ext uri="{28A0092B-C50C-407E-A947-70E740481C1C}">
                <a14:useLocalDpi xmlns:a14="http://schemas.microsoft.com/office/drawing/2010/main"/>
              </a:ext>
            </a:extLst>
          </a:blip>
          <a:srcRect l="2721" r="3496"/>
          <a:stretch/>
        </p:blipFill>
        <p:spPr>
          <a:xfrm rot="10800000">
            <a:off x="4546889" y="3308097"/>
            <a:ext cx="842434" cy="323790"/>
          </a:xfrm>
          <a:prstGeom prst="rect">
            <a:avLst/>
          </a:prstGeom>
        </p:spPr>
      </p:pic>
      <p:pic>
        <p:nvPicPr>
          <p:cNvPr id="79" name="圖片 78">
            <a:extLst>
              <a:ext uri="{FF2B5EF4-FFF2-40B4-BE49-F238E27FC236}">
                <a16:creationId xmlns:a16="http://schemas.microsoft.com/office/drawing/2014/main" id="{38E643C0-3118-EA2B-CDE2-189A049885CA}"/>
              </a:ext>
            </a:extLst>
          </p:cNvPr>
          <p:cNvPicPr>
            <a:picLocks noChangeAspect="1"/>
          </p:cNvPicPr>
          <p:nvPr/>
        </p:nvPicPr>
        <p:blipFill>
          <a:blip r:embed="rId5">
            <a:duotone>
              <a:schemeClr val="bg2">
                <a:shade val="45000"/>
                <a:satMod val="135000"/>
              </a:schemeClr>
              <a:prstClr val="white"/>
            </a:duotone>
          </a:blip>
          <a:stretch>
            <a:fillRect/>
          </a:stretch>
        </p:blipFill>
        <p:spPr>
          <a:xfrm rot="10800000">
            <a:off x="4546888" y="3677394"/>
            <a:ext cx="842435" cy="362001"/>
          </a:xfrm>
          <a:prstGeom prst="rect">
            <a:avLst/>
          </a:prstGeom>
        </p:spPr>
      </p:pic>
      <p:sp>
        <p:nvSpPr>
          <p:cNvPr id="81" name="矩形 80">
            <a:extLst>
              <a:ext uri="{FF2B5EF4-FFF2-40B4-BE49-F238E27FC236}">
                <a16:creationId xmlns:a16="http://schemas.microsoft.com/office/drawing/2014/main" id="{4065E744-A86A-EB68-8DFC-485F999341E9}"/>
              </a:ext>
            </a:extLst>
          </p:cNvPr>
          <p:cNvSpPr/>
          <p:nvPr/>
        </p:nvSpPr>
        <p:spPr>
          <a:xfrm>
            <a:off x="1027549" y="4119557"/>
            <a:ext cx="72000" cy="882795"/>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文字方塊 81">
            <a:extLst>
              <a:ext uri="{FF2B5EF4-FFF2-40B4-BE49-F238E27FC236}">
                <a16:creationId xmlns:a16="http://schemas.microsoft.com/office/drawing/2014/main" id="{AC8DBE25-4241-0278-AFCA-88753ABEEBB6}"/>
              </a:ext>
            </a:extLst>
          </p:cNvPr>
          <p:cNvSpPr txBox="1"/>
          <p:nvPr/>
        </p:nvSpPr>
        <p:spPr>
          <a:xfrm>
            <a:off x="1075828" y="5075347"/>
            <a:ext cx="2104606" cy="1015663"/>
          </a:xfrm>
          <a:prstGeom prst="rect">
            <a:avLst/>
          </a:prstGeom>
          <a:noFill/>
        </p:spPr>
        <p:txBody>
          <a:bodyPr wrap="square" rtlCol="0">
            <a:spAutoFit/>
          </a:bodyPr>
          <a:lstStyle/>
          <a:p>
            <a:pPr algn="ctr"/>
            <a:r>
              <a:rPr lang="en-US" altLang="zh-TW" dirty="0">
                <a:solidFill>
                  <a:srgbClr val="FF0000"/>
                </a:solidFill>
              </a:rPr>
              <a:t>73-137m</a:t>
            </a:r>
          </a:p>
          <a:p>
            <a:r>
              <a:rPr lang="en-US" altLang="zh-TW" sz="1400" dirty="0"/>
              <a:t>(</a:t>
            </a:r>
            <a:r>
              <a:rPr lang="zh-TW" altLang="en-US" sz="1400" dirty="0"/>
              <a:t>可抓到大部分進入路口車流量，加油站、購物中心停車場會增加車流</a:t>
            </a:r>
            <a:r>
              <a:rPr lang="en-US" altLang="zh-TW" sz="1400" dirty="0"/>
              <a:t>)</a:t>
            </a:r>
            <a:endParaRPr lang="zh-TW" altLang="en-US" sz="1400" dirty="0"/>
          </a:p>
        </p:txBody>
      </p:sp>
      <p:cxnSp>
        <p:nvCxnSpPr>
          <p:cNvPr id="83" name="直線接點 82">
            <a:extLst>
              <a:ext uri="{FF2B5EF4-FFF2-40B4-BE49-F238E27FC236}">
                <a16:creationId xmlns:a16="http://schemas.microsoft.com/office/drawing/2014/main" id="{CA1BF57F-09E7-4398-E91C-8D9B258F7834}"/>
              </a:ext>
            </a:extLst>
          </p:cNvPr>
          <p:cNvCxnSpPr>
            <a:cxnSpLocks/>
          </p:cNvCxnSpPr>
          <p:nvPr/>
        </p:nvCxnSpPr>
        <p:spPr>
          <a:xfrm>
            <a:off x="1079308" y="5075347"/>
            <a:ext cx="2165130" cy="0"/>
          </a:xfrm>
          <a:prstGeom prst="line">
            <a:avLst/>
          </a:prstGeom>
          <a:ln>
            <a:solidFill>
              <a:srgbClr val="FF000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4" name="矩形 83">
            <a:extLst>
              <a:ext uri="{FF2B5EF4-FFF2-40B4-BE49-F238E27FC236}">
                <a16:creationId xmlns:a16="http://schemas.microsoft.com/office/drawing/2014/main" id="{D0230251-0D15-9B08-4100-49E281685CB7}"/>
              </a:ext>
            </a:extLst>
          </p:cNvPr>
          <p:cNvSpPr/>
          <p:nvPr/>
        </p:nvSpPr>
        <p:spPr>
          <a:xfrm>
            <a:off x="3079969" y="4119557"/>
            <a:ext cx="72000" cy="882795"/>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F2CE3C86-76C4-CA12-E4DC-D8467F2940EF}"/>
              </a:ext>
            </a:extLst>
          </p:cNvPr>
          <p:cNvSpPr/>
          <p:nvPr/>
        </p:nvSpPr>
        <p:spPr>
          <a:xfrm>
            <a:off x="4424909" y="3208270"/>
            <a:ext cx="72000" cy="882795"/>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71187CF0-6A66-CCFB-D5E2-5AFC2EE34DA4}"/>
              </a:ext>
            </a:extLst>
          </p:cNvPr>
          <p:cNvSpPr txBox="1"/>
          <p:nvPr/>
        </p:nvSpPr>
        <p:spPr>
          <a:xfrm>
            <a:off x="884894" y="3013501"/>
            <a:ext cx="1107996" cy="830997"/>
          </a:xfrm>
          <a:prstGeom prst="rect">
            <a:avLst/>
          </a:prstGeom>
          <a:solidFill>
            <a:schemeClr val="bg1"/>
          </a:solidFill>
          <a:ln>
            <a:solidFill>
              <a:schemeClr val="tx1"/>
            </a:solidFill>
          </a:ln>
        </p:spPr>
        <p:txBody>
          <a:bodyPr wrap="none" rtlCol="0">
            <a:spAutoFit/>
          </a:bodyPr>
          <a:lstStyle>
            <a:defPPr>
              <a:defRPr lang="zh-TW"/>
            </a:defPPr>
            <a:lvl1pPr>
              <a:defRPr sz="2400" b="1">
                <a:solidFill>
                  <a:srgbClr val="FF0000"/>
                </a:solidFill>
              </a:defRPr>
            </a:lvl1pPr>
          </a:lstStyle>
          <a:p>
            <a:r>
              <a:rPr lang="zh-TW" altLang="en-US" dirty="0"/>
              <a:t>進入量</a:t>
            </a:r>
            <a:endParaRPr lang="en-US" altLang="zh-TW" dirty="0"/>
          </a:p>
          <a:p>
            <a:r>
              <a:rPr lang="zh-TW" altLang="en-US" dirty="0"/>
              <a:t>車種</a:t>
            </a:r>
            <a:endParaRPr lang="en-US" altLang="zh-TW" dirty="0"/>
          </a:p>
        </p:txBody>
      </p:sp>
      <p:cxnSp>
        <p:nvCxnSpPr>
          <p:cNvPr id="6" name="直線單箭頭接點 5">
            <a:extLst>
              <a:ext uri="{FF2B5EF4-FFF2-40B4-BE49-F238E27FC236}">
                <a16:creationId xmlns:a16="http://schemas.microsoft.com/office/drawing/2014/main" id="{CFE3122C-5914-C91E-264E-D5CBC47D3DFB}"/>
              </a:ext>
            </a:extLst>
          </p:cNvPr>
          <p:cNvCxnSpPr>
            <a:cxnSpLocks/>
            <a:stCxn id="81" idx="0"/>
            <a:endCxn id="5" idx="2"/>
          </p:cNvCxnSpPr>
          <p:nvPr/>
        </p:nvCxnSpPr>
        <p:spPr>
          <a:xfrm flipV="1">
            <a:off x="1063549" y="3844498"/>
            <a:ext cx="375343" cy="275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72CF5316-B450-F79C-6AD9-6D0C4CF89F3B}"/>
              </a:ext>
            </a:extLst>
          </p:cNvPr>
          <p:cNvSpPr txBox="1"/>
          <p:nvPr/>
        </p:nvSpPr>
        <p:spPr>
          <a:xfrm>
            <a:off x="3144779" y="3481034"/>
            <a:ext cx="1107996" cy="461665"/>
          </a:xfrm>
          <a:prstGeom prst="rect">
            <a:avLst/>
          </a:prstGeom>
          <a:noFill/>
          <a:ln>
            <a:solidFill>
              <a:schemeClr val="tx1"/>
            </a:solidFill>
          </a:ln>
        </p:spPr>
        <p:txBody>
          <a:bodyPr wrap="none" rtlCol="0">
            <a:spAutoFit/>
          </a:bodyPr>
          <a:lstStyle/>
          <a:p>
            <a:r>
              <a:rPr lang="zh-TW" altLang="en-US" sz="2400" b="1" dirty="0">
                <a:solidFill>
                  <a:srgbClr val="FF0000"/>
                </a:solidFill>
              </a:rPr>
              <a:t>離開量</a:t>
            </a:r>
            <a:endParaRPr lang="en-US" altLang="zh-TW" sz="2400" b="1" dirty="0">
              <a:solidFill>
                <a:srgbClr val="FF0000"/>
              </a:solidFill>
            </a:endParaRPr>
          </a:p>
        </p:txBody>
      </p:sp>
      <p:cxnSp>
        <p:nvCxnSpPr>
          <p:cNvPr id="28" name="直線單箭頭接點 27">
            <a:extLst>
              <a:ext uri="{FF2B5EF4-FFF2-40B4-BE49-F238E27FC236}">
                <a16:creationId xmlns:a16="http://schemas.microsoft.com/office/drawing/2014/main" id="{33535AF5-63F7-10A7-6825-BBAE556C0A8E}"/>
              </a:ext>
            </a:extLst>
          </p:cNvPr>
          <p:cNvCxnSpPr>
            <a:cxnSpLocks/>
            <a:stCxn id="84" idx="0"/>
            <a:endCxn id="25" idx="1"/>
          </p:cNvCxnSpPr>
          <p:nvPr/>
        </p:nvCxnSpPr>
        <p:spPr>
          <a:xfrm flipV="1">
            <a:off x="3115969" y="3711867"/>
            <a:ext cx="28810" cy="407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1B16C275-96B0-7C18-FB45-E10388D05E2E}"/>
              </a:ext>
            </a:extLst>
          </p:cNvPr>
          <p:cNvCxnSpPr>
            <a:cxnSpLocks/>
          </p:cNvCxnSpPr>
          <p:nvPr/>
        </p:nvCxnSpPr>
        <p:spPr>
          <a:xfrm rot="5400000">
            <a:off x="757549" y="3767173"/>
            <a:ext cx="0" cy="684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E2F0543F-77A3-3DDB-2288-CD270B545086}"/>
              </a:ext>
            </a:extLst>
          </p:cNvPr>
          <p:cNvCxnSpPr>
            <a:cxnSpLocks/>
          </p:cNvCxnSpPr>
          <p:nvPr/>
        </p:nvCxnSpPr>
        <p:spPr>
          <a:xfrm rot="5400000">
            <a:off x="1620591" y="3567891"/>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D2B561E5-07D4-9B09-32A7-07AF67753382}"/>
              </a:ext>
            </a:extLst>
          </p:cNvPr>
          <p:cNvCxnSpPr>
            <a:cxnSpLocks/>
          </p:cNvCxnSpPr>
          <p:nvPr/>
        </p:nvCxnSpPr>
        <p:spPr>
          <a:xfrm rot="5400000">
            <a:off x="2703156" y="3567891"/>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6651E319-FB74-7969-D17B-7E0AA58F4A18}"/>
              </a:ext>
            </a:extLst>
          </p:cNvPr>
          <p:cNvSpPr/>
          <p:nvPr/>
        </p:nvSpPr>
        <p:spPr>
          <a:xfrm rot="16200000">
            <a:off x="4011941" y="4877730"/>
            <a:ext cx="72000" cy="540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文字方塊 97">
            <a:extLst>
              <a:ext uri="{FF2B5EF4-FFF2-40B4-BE49-F238E27FC236}">
                <a16:creationId xmlns:a16="http://schemas.microsoft.com/office/drawing/2014/main" id="{F95C23EE-B3F6-A2FC-9FB2-86A0F7C3DE9A}"/>
              </a:ext>
            </a:extLst>
          </p:cNvPr>
          <p:cNvSpPr txBox="1"/>
          <p:nvPr/>
        </p:nvSpPr>
        <p:spPr>
          <a:xfrm>
            <a:off x="1976353" y="2281399"/>
            <a:ext cx="1001300" cy="584775"/>
          </a:xfrm>
          <a:prstGeom prst="rect">
            <a:avLst/>
          </a:prstGeom>
          <a:noFill/>
        </p:spPr>
        <p:txBody>
          <a:bodyPr wrap="none" rtlCol="0">
            <a:spAutoFit/>
          </a:bodyPr>
          <a:lstStyle/>
          <a:p>
            <a:pPr algn="ctr"/>
            <a:r>
              <a:rPr lang="zh-TW" altLang="en-US" sz="1600" dirty="0"/>
              <a:t>通過量</a:t>
            </a:r>
            <a:endParaRPr lang="en-US" altLang="zh-TW" sz="1600" dirty="0"/>
          </a:p>
          <a:p>
            <a:pPr algn="ctr"/>
            <a:r>
              <a:rPr lang="en-US" altLang="zh-TW" sz="1600" dirty="0"/>
              <a:t>(optional)</a:t>
            </a:r>
          </a:p>
        </p:txBody>
      </p:sp>
      <p:cxnSp>
        <p:nvCxnSpPr>
          <p:cNvPr id="99" name="直線單箭頭接點 98">
            <a:extLst>
              <a:ext uri="{FF2B5EF4-FFF2-40B4-BE49-F238E27FC236}">
                <a16:creationId xmlns:a16="http://schemas.microsoft.com/office/drawing/2014/main" id="{2560CC34-22B5-E653-6281-F950E2DFBDFD}"/>
              </a:ext>
            </a:extLst>
          </p:cNvPr>
          <p:cNvCxnSpPr>
            <a:cxnSpLocks/>
            <a:stCxn id="24" idx="3"/>
            <a:endCxn id="98" idx="3"/>
          </p:cNvCxnSpPr>
          <p:nvPr/>
        </p:nvCxnSpPr>
        <p:spPr>
          <a:xfrm flipH="1" flipV="1">
            <a:off x="2977653" y="2573787"/>
            <a:ext cx="535334" cy="435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38BBCC8-A3C7-A639-1B3B-FDDC0318B932}"/>
              </a:ext>
            </a:extLst>
          </p:cNvPr>
          <p:cNvSpPr/>
          <p:nvPr/>
        </p:nvSpPr>
        <p:spPr>
          <a:xfrm>
            <a:off x="838201" y="1146905"/>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感測器設置</a:t>
            </a:r>
            <a:r>
              <a:rPr lang="en-US" altLang="zh-TW" b="1" dirty="0">
                <a:solidFill>
                  <a:schemeClr val="tx1"/>
                </a:solidFill>
              </a:rPr>
              <a:t>&amp;</a:t>
            </a:r>
            <a:r>
              <a:rPr lang="zh-TW" altLang="en-US" b="1" dirty="0">
                <a:solidFill>
                  <a:schemeClr val="tx1"/>
                </a:solidFill>
              </a:rPr>
              <a:t>需求參數</a:t>
            </a:r>
          </a:p>
        </p:txBody>
      </p:sp>
      <p:sp>
        <p:nvSpPr>
          <p:cNvPr id="8" name="矩形 7">
            <a:extLst>
              <a:ext uri="{FF2B5EF4-FFF2-40B4-BE49-F238E27FC236}">
                <a16:creationId xmlns:a16="http://schemas.microsoft.com/office/drawing/2014/main" id="{CA3F0B9B-DAA5-6711-DD61-F2168776B72C}"/>
              </a:ext>
            </a:extLst>
          </p:cNvPr>
          <p:cNvSpPr/>
          <p:nvPr/>
        </p:nvSpPr>
        <p:spPr>
          <a:xfrm>
            <a:off x="5604160" y="1146905"/>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控制邏輯</a:t>
            </a:r>
          </a:p>
        </p:txBody>
      </p:sp>
      <p:sp>
        <p:nvSpPr>
          <p:cNvPr id="9" name="矩形 8">
            <a:extLst>
              <a:ext uri="{FF2B5EF4-FFF2-40B4-BE49-F238E27FC236}">
                <a16:creationId xmlns:a16="http://schemas.microsoft.com/office/drawing/2014/main" id="{B3F820EE-38F4-896F-A6A2-07192210CD18}"/>
              </a:ext>
            </a:extLst>
          </p:cNvPr>
          <p:cNvSpPr/>
          <p:nvPr/>
        </p:nvSpPr>
        <p:spPr>
          <a:xfrm>
            <a:off x="5604160" y="4249458"/>
            <a:ext cx="2412000" cy="432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效益 </a:t>
            </a:r>
            <a:r>
              <a:rPr lang="en-US" altLang="zh-TW" sz="1400" dirty="0">
                <a:solidFill>
                  <a:schemeClr val="tx1"/>
                </a:solidFill>
              </a:rPr>
              <a:t>(</a:t>
            </a:r>
            <a:r>
              <a:rPr lang="zh-TW" altLang="en-US" sz="1400" dirty="0">
                <a:solidFill>
                  <a:schemeClr val="tx1"/>
                </a:solidFill>
              </a:rPr>
              <a:t>官方提供數據</a:t>
            </a:r>
            <a:r>
              <a:rPr lang="en-US" altLang="zh-TW" sz="1400" dirty="0">
                <a:solidFill>
                  <a:schemeClr val="tx1"/>
                </a:solidFill>
              </a:rPr>
              <a:t>)</a:t>
            </a:r>
            <a:endParaRPr lang="zh-TW" altLang="en-US" sz="1400" dirty="0">
              <a:solidFill>
                <a:schemeClr val="tx1"/>
              </a:solidFill>
            </a:endParaRPr>
          </a:p>
        </p:txBody>
      </p:sp>
      <p:sp>
        <p:nvSpPr>
          <p:cNvPr id="13" name="文字方塊 12">
            <a:extLst>
              <a:ext uri="{FF2B5EF4-FFF2-40B4-BE49-F238E27FC236}">
                <a16:creationId xmlns:a16="http://schemas.microsoft.com/office/drawing/2014/main" id="{D90782E9-9351-339F-9C27-ABDD326414B3}"/>
              </a:ext>
            </a:extLst>
          </p:cNvPr>
          <p:cNvSpPr txBox="1"/>
          <p:nvPr/>
        </p:nvSpPr>
        <p:spPr>
          <a:xfrm>
            <a:off x="838200" y="1576394"/>
            <a:ext cx="4006171"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幹道：進入量、離開量、車種</a:t>
            </a:r>
            <a:endParaRPr lang="en-US" altLang="zh-TW" sz="1600" dirty="0"/>
          </a:p>
          <a:p>
            <a:pPr marL="285750" indent="-285750">
              <a:buFont typeface="Arial" panose="020B0604020202020204" pitchFamily="34" charset="0"/>
              <a:buChar char="•"/>
            </a:pPr>
            <a:r>
              <a:rPr lang="zh-TW" altLang="en-US" sz="1600" dirty="0"/>
              <a:t>支道：通過量</a:t>
            </a:r>
          </a:p>
        </p:txBody>
      </p:sp>
      <p:sp>
        <p:nvSpPr>
          <p:cNvPr id="14" name="文字方塊 13">
            <a:extLst>
              <a:ext uri="{FF2B5EF4-FFF2-40B4-BE49-F238E27FC236}">
                <a16:creationId xmlns:a16="http://schemas.microsoft.com/office/drawing/2014/main" id="{7724F3C2-07A3-7C03-0AB7-6CF273B74055}"/>
              </a:ext>
            </a:extLst>
          </p:cNvPr>
          <p:cNvSpPr txBox="1"/>
          <p:nvPr/>
        </p:nvSpPr>
        <p:spPr>
          <a:xfrm>
            <a:off x="5604160" y="1576394"/>
            <a:ext cx="5375582" cy="861774"/>
          </a:xfrm>
          <a:prstGeom prst="rect">
            <a:avLst/>
          </a:prstGeom>
          <a:noFill/>
        </p:spPr>
        <p:txBody>
          <a:bodyPr wrap="square">
            <a:spAutoFit/>
          </a:bodyPr>
          <a:lstStyle/>
          <a:p>
            <a:r>
              <a:rPr lang="zh-TW" altLang="en-US" sz="1600" dirty="0"/>
              <a:t>透過</a:t>
            </a:r>
            <a:r>
              <a:rPr lang="zh-TW" altLang="en-US" b="1" dirty="0">
                <a:solidFill>
                  <a:srgbClr val="FF0000"/>
                </a:solidFill>
              </a:rPr>
              <a:t>路段車輛數 </a:t>
            </a:r>
            <a:r>
              <a:rPr lang="en-US" altLang="zh-TW" sz="1400" dirty="0"/>
              <a:t>(</a:t>
            </a:r>
            <a:r>
              <a:rPr lang="zh-TW" altLang="en-US" sz="1400" dirty="0"/>
              <a:t>進入量</a:t>
            </a:r>
            <a:r>
              <a:rPr lang="en-US" altLang="zh-TW" sz="1400" dirty="0"/>
              <a:t>-</a:t>
            </a:r>
            <a:r>
              <a:rPr lang="zh-TW" altLang="en-US" sz="1400" dirty="0"/>
              <a:t>離開量</a:t>
            </a:r>
            <a:r>
              <a:rPr lang="en-US" altLang="zh-TW" sz="1400" dirty="0"/>
              <a:t>)</a:t>
            </a:r>
            <a:r>
              <a:rPr lang="zh-TW" altLang="en-US" sz="1600" dirty="0"/>
              <a:t>判斷通行需求</a:t>
            </a:r>
            <a:endParaRPr lang="en-US" altLang="zh-TW" sz="1600" dirty="0"/>
          </a:p>
          <a:p>
            <a:pPr marL="285750" indent="-285750">
              <a:buFont typeface="Arial" panose="020B0604020202020204" pitchFamily="34" charset="0"/>
              <a:buChar char="•"/>
            </a:pPr>
            <a:r>
              <a:rPr lang="zh-TW" altLang="en-US" sz="1600" dirty="0"/>
              <a:t>路段車輛數多</a:t>
            </a:r>
            <a:r>
              <a:rPr lang="en-US" altLang="zh-TW" sz="1600" dirty="0">
                <a:sym typeface="Wingdings" panose="05000000000000000000" pitchFamily="2" charset="2"/>
              </a:rPr>
              <a:t></a:t>
            </a:r>
            <a:r>
              <a:rPr lang="zh-TW" altLang="en-US" sz="1600" dirty="0">
                <a:sym typeface="Wingdings" panose="05000000000000000000" pitchFamily="2" charset="2"/>
              </a:rPr>
              <a:t>延長綠燈</a:t>
            </a:r>
            <a:endParaRPr lang="en-US" altLang="zh-TW" sz="1600" dirty="0">
              <a:sym typeface="Wingdings" panose="05000000000000000000" pitchFamily="2" charset="2"/>
            </a:endParaRPr>
          </a:p>
          <a:p>
            <a:pPr marL="285750" indent="-285750">
              <a:buFont typeface="Arial" panose="020B0604020202020204" pitchFamily="34" charset="0"/>
              <a:buChar char="•"/>
            </a:pPr>
            <a:r>
              <a:rPr lang="zh-TW" altLang="en-US" sz="1600" dirty="0">
                <a:sym typeface="Wingdings" panose="05000000000000000000" pitchFamily="2" charset="2"/>
              </a:rPr>
              <a:t>路段車輛數少</a:t>
            </a:r>
            <a:r>
              <a:rPr lang="en-US" altLang="zh-TW" sz="1600" dirty="0">
                <a:sym typeface="Wingdings" panose="05000000000000000000" pitchFamily="2" charset="2"/>
              </a:rPr>
              <a:t></a:t>
            </a:r>
            <a:r>
              <a:rPr lang="zh-TW" altLang="en-US" sz="1600" dirty="0">
                <a:sym typeface="Wingdings" panose="05000000000000000000" pitchFamily="2" charset="2"/>
              </a:rPr>
              <a:t>縮短綠燈</a:t>
            </a:r>
            <a:endParaRPr lang="zh-TW" altLang="en-US" sz="1600" dirty="0"/>
          </a:p>
        </p:txBody>
      </p:sp>
      <p:sp>
        <p:nvSpPr>
          <p:cNvPr id="17" name="文字方塊 16">
            <a:extLst>
              <a:ext uri="{FF2B5EF4-FFF2-40B4-BE49-F238E27FC236}">
                <a16:creationId xmlns:a16="http://schemas.microsoft.com/office/drawing/2014/main" id="{EC6673DF-600D-1B00-BDC4-659A55E114D8}"/>
              </a:ext>
            </a:extLst>
          </p:cNvPr>
          <p:cNvSpPr txBox="1"/>
          <p:nvPr/>
        </p:nvSpPr>
        <p:spPr>
          <a:xfrm>
            <a:off x="5600502" y="6030527"/>
            <a:ext cx="1152001" cy="338554"/>
          </a:xfrm>
          <a:prstGeom prst="rect">
            <a:avLst/>
          </a:prstGeom>
          <a:noFill/>
        </p:spPr>
        <p:txBody>
          <a:bodyPr wrap="square" rtlCol="0">
            <a:spAutoFit/>
          </a:bodyPr>
          <a:lstStyle/>
          <a:p>
            <a:pPr algn="ctr"/>
            <a:r>
              <a:rPr lang="zh-TW" altLang="en-US" sz="1600" dirty="0"/>
              <a:t>延滯時間</a:t>
            </a:r>
          </a:p>
        </p:txBody>
      </p:sp>
      <p:sp>
        <p:nvSpPr>
          <p:cNvPr id="19" name="箭號: 向下 18">
            <a:extLst>
              <a:ext uri="{FF2B5EF4-FFF2-40B4-BE49-F238E27FC236}">
                <a16:creationId xmlns:a16="http://schemas.microsoft.com/office/drawing/2014/main" id="{F2B96698-5485-8FEC-3DDF-98D4AC721CAE}"/>
              </a:ext>
            </a:extLst>
          </p:cNvPr>
          <p:cNvSpPr/>
          <p:nvPr/>
        </p:nvSpPr>
        <p:spPr>
          <a:xfrm>
            <a:off x="6657038" y="5741220"/>
            <a:ext cx="153122" cy="230952"/>
          </a:xfrm>
          <a:prstGeom prst="down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397EBF3A-4397-7949-D2F9-5AFC138F8996}"/>
              </a:ext>
            </a:extLst>
          </p:cNvPr>
          <p:cNvSpPr txBox="1"/>
          <p:nvPr/>
        </p:nvSpPr>
        <p:spPr>
          <a:xfrm>
            <a:off x="6739109" y="5515909"/>
            <a:ext cx="747494" cy="461665"/>
          </a:xfrm>
          <a:prstGeom prst="rect">
            <a:avLst/>
          </a:prstGeom>
          <a:noFill/>
        </p:spPr>
        <p:txBody>
          <a:bodyPr wrap="square" rtlCol="0">
            <a:spAutoFit/>
          </a:bodyPr>
          <a:lstStyle/>
          <a:p>
            <a:pPr algn="ctr"/>
            <a:r>
              <a:rPr lang="en-US" altLang="zh-TW" sz="2400" b="1" dirty="0">
                <a:solidFill>
                  <a:schemeClr val="accent5">
                    <a:lumMod val="50000"/>
                  </a:schemeClr>
                </a:solidFill>
              </a:rPr>
              <a:t>15%</a:t>
            </a:r>
            <a:endParaRPr lang="zh-TW" altLang="en-US" sz="2400" b="1" dirty="0">
              <a:solidFill>
                <a:schemeClr val="accent5">
                  <a:lumMod val="50000"/>
                </a:schemeClr>
              </a:solidFill>
            </a:endParaRPr>
          </a:p>
        </p:txBody>
      </p:sp>
      <p:sp>
        <p:nvSpPr>
          <p:cNvPr id="24" name="矩形 23">
            <a:extLst>
              <a:ext uri="{FF2B5EF4-FFF2-40B4-BE49-F238E27FC236}">
                <a16:creationId xmlns:a16="http://schemas.microsoft.com/office/drawing/2014/main" id="{DDE818B2-5ADC-0A79-B8EB-F3F703811A29}"/>
              </a:ext>
            </a:extLst>
          </p:cNvPr>
          <p:cNvSpPr/>
          <p:nvPr/>
        </p:nvSpPr>
        <p:spPr>
          <a:xfrm rot="16200000">
            <a:off x="3476987" y="2792985"/>
            <a:ext cx="72000" cy="504000"/>
          </a:xfrm>
          <a:prstGeom prst="rect">
            <a:avLst/>
          </a:prstGeom>
          <a:solidFill>
            <a:schemeClr val="accent5">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單箭頭接點 26">
            <a:extLst>
              <a:ext uri="{FF2B5EF4-FFF2-40B4-BE49-F238E27FC236}">
                <a16:creationId xmlns:a16="http://schemas.microsoft.com/office/drawing/2014/main" id="{9DA60B37-B88B-44A1-A0A9-4978649465B8}"/>
              </a:ext>
            </a:extLst>
          </p:cNvPr>
          <p:cNvCxnSpPr>
            <a:cxnSpLocks/>
            <a:stCxn id="96" idx="1"/>
            <a:endCxn id="32" idx="1"/>
          </p:cNvCxnSpPr>
          <p:nvPr/>
        </p:nvCxnSpPr>
        <p:spPr>
          <a:xfrm>
            <a:off x="4047941" y="5183730"/>
            <a:ext cx="338980" cy="3902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158B7F6C-F6D3-99D0-FB6A-B4DB6215A613}"/>
              </a:ext>
            </a:extLst>
          </p:cNvPr>
          <p:cNvSpPr txBox="1"/>
          <p:nvPr/>
        </p:nvSpPr>
        <p:spPr>
          <a:xfrm>
            <a:off x="4386921" y="5281606"/>
            <a:ext cx="1001300" cy="584775"/>
          </a:xfrm>
          <a:prstGeom prst="rect">
            <a:avLst/>
          </a:prstGeom>
          <a:noFill/>
        </p:spPr>
        <p:txBody>
          <a:bodyPr wrap="none" rtlCol="0">
            <a:spAutoFit/>
          </a:bodyPr>
          <a:lstStyle/>
          <a:p>
            <a:pPr algn="ctr"/>
            <a:r>
              <a:rPr lang="zh-TW" altLang="en-US" sz="1600" dirty="0"/>
              <a:t>通過量</a:t>
            </a:r>
            <a:endParaRPr lang="en-US" altLang="zh-TW" sz="1600" dirty="0"/>
          </a:p>
          <a:p>
            <a:pPr algn="ctr"/>
            <a:r>
              <a:rPr lang="en-US" altLang="zh-TW" sz="1600" dirty="0"/>
              <a:t>(optional)</a:t>
            </a:r>
          </a:p>
        </p:txBody>
      </p:sp>
      <p:cxnSp>
        <p:nvCxnSpPr>
          <p:cNvPr id="37" name="直線單箭頭接點 36">
            <a:extLst>
              <a:ext uri="{FF2B5EF4-FFF2-40B4-BE49-F238E27FC236}">
                <a16:creationId xmlns:a16="http://schemas.microsoft.com/office/drawing/2014/main" id="{1A5B2121-803A-3C23-0671-3B33545FC85D}"/>
              </a:ext>
            </a:extLst>
          </p:cNvPr>
          <p:cNvCxnSpPr>
            <a:cxnSpLocks/>
            <a:stCxn id="85" idx="1"/>
            <a:endCxn id="25" idx="3"/>
          </p:cNvCxnSpPr>
          <p:nvPr/>
        </p:nvCxnSpPr>
        <p:spPr>
          <a:xfrm flipH="1">
            <a:off x="4252775" y="3649668"/>
            <a:ext cx="172134" cy="621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圖片 44">
            <a:extLst>
              <a:ext uri="{FF2B5EF4-FFF2-40B4-BE49-F238E27FC236}">
                <a16:creationId xmlns:a16="http://schemas.microsoft.com/office/drawing/2014/main" id="{B11CD4FF-9377-90DF-C4AC-48EF098673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399302" y="1313026"/>
            <a:ext cx="4744327" cy="3106295"/>
          </a:xfrm>
          <a:prstGeom prst="rect">
            <a:avLst/>
          </a:prstGeom>
        </p:spPr>
      </p:pic>
      <p:sp>
        <p:nvSpPr>
          <p:cNvPr id="46" name="文字方塊 45">
            <a:extLst>
              <a:ext uri="{FF2B5EF4-FFF2-40B4-BE49-F238E27FC236}">
                <a16:creationId xmlns:a16="http://schemas.microsoft.com/office/drawing/2014/main" id="{C0C4CF9D-0990-55E9-AE66-BDBE6182ADC7}"/>
              </a:ext>
            </a:extLst>
          </p:cNvPr>
          <p:cNvSpPr txBox="1"/>
          <p:nvPr/>
        </p:nvSpPr>
        <p:spPr>
          <a:xfrm>
            <a:off x="9581135" y="6511054"/>
            <a:ext cx="1772665" cy="276999"/>
          </a:xfrm>
          <a:prstGeom prst="rect">
            <a:avLst/>
          </a:prstGeom>
          <a:noFill/>
        </p:spPr>
        <p:txBody>
          <a:bodyPr wrap="none" rtlCol="0">
            <a:spAutoFit/>
          </a:bodyPr>
          <a:lstStyle/>
          <a:p>
            <a:pPr algn="r"/>
            <a:r>
              <a:rPr lang="zh-TW" altLang="en-US" sz="1200" dirty="0"/>
              <a:t>資料來源：</a:t>
            </a:r>
            <a:r>
              <a:rPr lang="en-US" altLang="zh-TW" sz="1200" dirty="0"/>
              <a:t>TRL</a:t>
            </a:r>
            <a:r>
              <a:rPr lang="zh-TW" altLang="en-US" sz="1200" dirty="0"/>
              <a:t> </a:t>
            </a:r>
            <a:r>
              <a:rPr lang="en-US" altLang="zh-TW" sz="1200" dirty="0"/>
              <a:t>Software</a:t>
            </a:r>
            <a:endParaRPr lang="zh-TW" altLang="en-US" sz="1200" dirty="0"/>
          </a:p>
        </p:txBody>
      </p:sp>
      <p:cxnSp>
        <p:nvCxnSpPr>
          <p:cNvPr id="49" name="直線單箭頭接點 48">
            <a:extLst>
              <a:ext uri="{FF2B5EF4-FFF2-40B4-BE49-F238E27FC236}">
                <a16:creationId xmlns:a16="http://schemas.microsoft.com/office/drawing/2014/main" id="{8C90ADD2-A396-C655-2A49-04B09B1A0E8C}"/>
              </a:ext>
            </a:extLst>
          </p:cNvPr>
          <p:cNvCxnSpPr/>
          <p:nvPr/>
        </p:nvCxnSpPr>
        <p:spPr>
          <a:xfrm flipV="1">
            <a:off x="6383263" y="2496645"/>
            <a:ext cx="0" cy="1368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線單箭頭接點 49">
            <a:extLst>
              <a:ext uri="{FF2B5EF4-FFF2-40B4-BE49-F238E27FC236}">
                <a16:creationId xmlns:a16="http://schemas.microsoft.com/office/drawing/2014/main" id="{33312F73-7727-053D-4CB6-FA1083FA2C75}"/>
              </a:ext>
            </a:extLst>
          </p:cNvPr>
          <p:cNvCxnSpPr>
            <a:cxnSpLocks/>
          </p:cNvCxnSpPr>
          <p:nvPr/>
        </p:nvCxnSpPr>
        <p:spPr>
          <a:xfrm>
            <a:off x="6383263" y="3865558"/>
            <a:ext cx="37894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文字方塊 57">
            <a:extLst>
              <a:ext uri="{FF2B5EF4-FFF2-40B4-BE49-F238E27FC236}">
                <a16:creationId xmlns:a16="http://schemas.microsoft.com/office/drawing/2014/main" id="{D8162155-1DAC-6928-92E5-2B651177BBFF}"/>
              </a:ext>
            </a:extLst>
          </p:cNvPr>
          <p:cNvSpPr txBox="1"/>
          <p:nvPr/>
        </p:nvSpPr>
        <p:spPr>
          <a:xfrm>
            <a:off x="5985341" y="2660459"/>
            <a:ext cx="399666" cy="954107"/>
          </a:xfrm>
          <a:prstGeom prst="rect">
            <a:avLst/>
          </a:prstGeom>
          <a:noFill/>
        </p:spPr>
        <p:txBody>
          <a:bodyPr wrap="square" rtlCol="0">
            <a:spAutoFit/>
          </a:bodyPr>
          <a:lstStyle/>
          <a:p>
            <a:pPr algn="ctr"/>
            <a:r>
              <a:rPr lang="zh-TW" altLang="en-US" sz="1400" dirty="0"/>
              <a:t>累積車輛</a:t>
            </a:r>
          </a:p>
        </p:txBody>
      </p:sp>
      <p:sp>
        <p:nvSpPr>
          <p:cNvPr id="59" name="文字方塊 58">
            <a:extLst>
              <a:ext uri="{FF2B5EF4-FFF2-40B4-BE49-F238E27FC236}">
                <a16:creationId xmlns:a16="http://schemas.microsoft.com/office/drawing/2014/main" id="{CBE2A0A4-3F13-0444-C237-52E42BC55255}"/>
              </a:ext>
            </a:extLst>
          </p:cNvPr>
          <p:cNvSpPr txBox="1"/>
          <p:nvPr/>
        </p:nvSpPr>
        <p:spPr>
          <a:xfrm>
            <a:off x="10140420" y="3704873"/>
            <a:ext cx="607111" cy="307777"/>
          </a:xfrm>
          <a:prstGeom prst="rect">
            <a:avLst/>
          </a:prstGeom>
          <a:noFill/>
        </p:spPr>
        <p:txBody>
          <a:bodyPr wrap="square" rtlCol="0">
            <a:spAutoFit/>
          </a:bodyPr>
          <a:lstStyle/>
          <a:p>
            <a:pPr algn="ctr"/>
            <a:r>
              <a:rPr lang="zh-TW" altLang="en-US" sz="1400" dirty="0"/>
              <a:t>時間</a:t>
            </a:r>
          </a:p>
        </p:txBody>
      </p:sp>
      <p:sp>
        <p:nvSpPr>
          <p:cNvPr id="67" name="矩形 66">
            <a:extLst>
              <a:ext uri="{FF2B5EF4-FFF2-40B4-BE49-F238E27FC236}">
                <a16:creationId xmlns:a16="http://schemas.microsoft.com/office/drawing/2014/main" id="{577F0475-9267-7107-88F1-4930CBE1A3CD}"/>
              </a:ext>
            </a:extLst>
          </p:cNvPr>
          <p:cNvSpPr/>
          <p:nvPr/>
        </p:nvSpPr>
        <p:spPr>
          <a:xfrm>
            <a:off x="6392788" y="3899704"/>
            <a:ext cx="530593"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D65B1DCF-2B9B-6509-48BA-40C2ACBCD5B1}"/>
              </a:ext>
            </a:extLst>
          </p:cNvPr>
          <p:cNvSpPr/>
          <p:nvPr/>
        </p:nvSpPr>
        <p:spPr>
          <a:xfrm>
            <a:off x="6923380" y="3899704"/>
            <a:ext cx="936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2A2B77DE-2EDF-CA98-150F-E826BCF317FF}"/>
              </a:ext>
            </a:extLst>
          </p:cNvPr>
          <p:cNvSpPr/>
          <p:nvPr/>
        </p:nvSpPr>
        <p:spPr>
          <a:xfrm>
            <a:off x="7856021" y="3899704"/>
            <a:ext cx="828000"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接點 89">
            <a:extLst>
              <a:ext uri="{FF2B5EF4-FFF2-40B4-BE49-F238E27FC236}">
                <a16:creationId xmlns:a16="http://schemas.microsoft.com/office/drawing/2014/main" id="{893A6821-68EE-027A-A6C6-A97A2D306CE1}"/>
              </a:ext>
            </a:extLst>
          </p:cNvPr>
          <p:cNvCxnSpPr>
            <a:cxnSpLocks/>
          </p:cNvCxnSpPr>
          <p:nvPr/>
        </p:nvCxnSpPr>
        <p:spPr>
          <a:xfrm flipV="1">
            <a:off x="6916587" y="2728045"/>
            <a:ext cx="1766484" cy="1132354"/>
          </a:xfrm>
          <a:prstGeom prst="line">
            <a:avLst/>
          </a:prstGeom>
        </p:spPr>
        <p:style>
          <a:lnRef idx="1">
            <a:schemeClr val="dk1"/>
          </a:lnRef>
          <a:fillRef idx="0">
            <a:schemeClr val="dk1"/>
          </a:fillRef>
          <a:effectRef idx="0">
            <a:schemeClr val="dk1"/>
          </a:effectRef>
          <a:fontRef idx="minor">
            <a:schemeClr val="tx1"/>
          </a:fontRef>
        </p:style>
      </p:cxnSp>
      <p:sp>
        <p:nvSpPr>
          <p:cNvPr id="92" name="矩形 91">
            <a:extLst>
              <a:ext uri="{FF2B5EF4-FFF2-40B4-BE49-F238E27FC236}">
                <a16:creationId xmlns:a16="http://schemas.microsoft.com/office/drawing/2014/main" id="{FF646585-C866-F232-739B-E9A9191CEDB1}"/>
              </a:ext>
            </a:extLst>
          </p:cNvPr>
          <p:cNvSpPr/>
          <p:nvPr/>
        </p:nvSpPr>
        <p:spPr>
          <a:xfrm>
            <a:off x="8680661" y="3899704"/>
            <a:ext cx="936000" cy="4571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4" name="直線接點 93">
            <a:extLst>
              <a:ext uri="{FF2B5EF4-FFF2-40B4-BE49-F238E27FC236}">
                <a16:creationId xmlns:a16="http://schemas.microsoft.com/office/drawing/2014/main" id="{FEADDCC1-FB0B-10AE-5DB9-E332DBCD3B78}"/>
              </a:ext>
            </a:extLst>
          </p:cNvPr>
          <p:cNvCxnSpPr>
            <a:cxnSpLocks/>
          </p:cNvCxnSpPr>
          <p:nvPr/>
        </p:nvCxnSpPr>
        <p:spPr>
          <a:xfrm flipV="1">
            <a:off x="7846349" y="2728045"/>
            <a:ext cx="830986" cy="1139460"/>
          </a:xfrm>
          <a:prstGeom prst="line">
            <a:avLst/>
          </a:prstGeom>
        </p:spPr>
        <p:style>
          <a:lnRef idx="1">
            <a:schemeClr val="dk1"/>
          </a:lnRef>
          <a:fillRef idx="0">
            <a:schemeClr val="dk1"/>
          </a:fillRef>
          <a:effectRef idx="0">
            <a:schemeClr val="dk1"/>
          </a:effectRef>
          <a:fontRef idx="minor">
            <a:schemeClr val="tx1"/>
          </a:fontRef>
        </p:style>
      </p:cxnSp>
      <p:sp>
        <p:nvSpPr>
          <p:cNvPr id="107" name="矩形 106">
            <a:extLst>
              <a:ext uri="{FF2B5EF4-FFF2-40B4-BE49-F238E27FC236}">
                <a16:creationId xmlns:a16="http://schemas.microsoft.com/office/drawing/2014/main" id="{A2C013AC-26AA-4726-7DDB-83663B71893A}"/>
              </a:ext>
            </a:extLst>
          </p:cNvPr>
          <p:cNvSpPr/>
          <p:nvPr/>
        </p:nvSpPr>
        <p:spPr>
          <a:xfrm>
            <a:off x="9616661" y="3899704"/>
            <a:ext cx="396000" cy="4571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9" name="直線單箭頭接點 108">
            <a:extLst>
              <a:ext uri="{FF2B5EF4-FFF2-40B4-BE49-F238E27FC236}">
                <a16:creationId xmlns:a16="http://schemas.microsoft.com/office/drawing/2014/main" id="{8DE8F8A1-78B2-AA80-C312-0069C589BF7D}"/>
              </a:ext>
            </a:extLst>
          </p:cNvPr>
          <p:cNvCxnSpPr>
            <a:cxnSpLocks/>
          </p:cNvCxnSpPr>
          <p:nvPr/>
        </p:nvCxnSpPr>
        <p:spPr>
          <a:xfrm>
            <a:off x="7069020" y="3319126"/>
            <a:ext cx="230462" cy="270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9EDFE728-E6EA-A6B2-72F9-195E7E63DAB3}"/>
              </a:ext>
            </a:extLst>
          </p:cNvPr>
          <p:cNvCxnSpPr>
            <a:cxnSpLocks/>
            <a:stCxn id="106" idx="1"/>
          </p:cNvCxnSpPr>
          <p:nvPr/>
        </p:nvCxnSpPr>
        <p:spPr>
          <a:xfrm flipH="1" flipV="1">
            <a:off x="8152962" y="3469938"/>
            <a:ext cx="167587" cy="112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0E91642D-E682-B594-F71C-1D84E4892540}"/>
              </a:ext>
            </a:extLst>
          </p:cNvPr>
          <p:cNvCxnSpPr/>
          <p:nvPr/>
        </p:nvCxnSpPr>
        <p:spPr>
          <a:xfrm flipV="1">
            <a:off x="8672649" y="2572845"/>
            <a:ext cx="0" cy="1368913"/>
          </a:xfrm>
          <a:prstGeom prst="straightConnector1">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1" name="橢圓 120">
            <a:extLst>
              <a:ext uri="{FF2B5EF4-FFF2-40B4-BE49-F238E27FC236}">
                <a16:creationId xmlns:a16="http://schemas.microsoft.com/office/drawing/2014/main" id="{11B56BBF-EAD2-9524-4AD3-0B0A203DB2AF}"/>
              </a:ext>
            </a:extLst>
          </p:cNvPr>
          <p:cNvSpPr/>
          <p:nvPr/>
        </p:nvSpPr>
        <p:spPr>
          <a:xfrm>
            <a:off x="8505317" y="2590748"/>
            <a:ext cx="309668" cy="309668"/>
          </a:xfrm>
          <a:prstGeom prst="ellipse">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文字方塊 104">
            <a:extLst>
              <a:ext uri="{FF2B5EF4-FFF2-40B4-BE49-F238E27FC236}">
                <a16:creationId xmlns:a16="http://schemas.microsoft.com/office/drawing/2014/main" id="{2CD4A2B3-42C4-60A7-A02B-0713A1B3572A}"/>
              </a:ext>
            </a:extLst>
          </p:cNvPr>
          <p:cNvSpPr txBox="1"/>
          <p:nvPr/>
        </p:nvSpPr>
        <p:spPr>
          <a:xfrm>
            <a:off x="6495322" y="2823845"/>
            <a:ext cx="1235067" cy="523220"/>
          </a:xfrm>
          <a:prstGeom prst="rect">
            <a:avLst/>
          </a:prstGeom>
          <a:solidFill>
            <a:srgbClr val="FFFFFF">
              <a:alpha val="69804"/>
            </a:srgbClr>
          </a:solidFill>
        </p:spPr>
        <p:txBody>
          <a:bodyPr wrap="square" rtlCol="0">
            <a:spAutoFit/>
          </a:bodyPr>
          <a:lstStyle/>
          <a:p>
            <a:r>
              <a:rPr lang="en-US" altLang="zh-TW" sz="1400" dirty="0"/>
              <a:t>1. </a:t>
            </a:r>
            <a:r>
              <a:rPr lang="zh-TW" altLang="en-US" sz="1400" dirty="0">
                <a:solidFill>
                  <a:srgbClr val="FF0000"/>
                </a:solidFill>
              </a:rPr>
              <a:t>紅燈</a:t>
            </a:r>
            <a:r>
              <a:rPr lang="zh-TW" altLang="en-US" sz="1400" dirty="0"/>
              <a:t>：車隊開始累績</a:t>
            </a:r>
          </a:p>
        </p:txBody>
      </p:sp>
      <p:sp>
        <p:nvSpPr>
          <p:cNvPr id="106" name="文字方塊 105">
            <a:extLst>
              <a:ext uri="{FF2B5EF4-FFF2-40B4-BE49-F238E27FC236}">
                <a16:creationId xmlns:a16="http://schemas.microsoft.com/office/drawing/2014/main" id="{671D961C-A497-E729-3DFE-420D008AEAB6}"/>
              </a:ext>
            </a:extLst>
          </p:cNvPr>
          <p:cNvSpPr txBox="1"/>
          <p:nvPr/>
        </p:nvSpPr>
        <p:spPr>
          <a:xfrm>
            <a:off x="8320549" y="3320504"/>
            <a:ext cx="1235067" cy="523220"/>
          </a:xfrm>
          <a:prstGeom prst="rect">
            <a:avLst/>
          </a:prstGeom>
          <a:solidFill>
            <a:srgbClr val="FFFFFF">
              <a:alpha val="69804"/>
            </a:srgbClr>
          </a:solidFill>
        </p:spPr>
        <p:txBody>
          <a:bodyPr wrap="square" rtlCol="0">
            <a:spAutoFit/>
          </a:bodyPr>
          <a:lstStyle/>
          <a:p>
            <a:r>
              <a:rPr lang="en-US" altLang="zh-TW" sz="1400" dirty="0"/>
              <a:t>2. </a:t>
            </a:r>
            <a:r>
              <a:rPr lang="zh-TW" altLang="en-US" sz="1400" dirty="0">
                <a:solidFill>
                  <a:srgbClr val="00B050"/>
                </a:solidFill>
              </a:rPr>
              <a:t>綠燈</a:t>
            </a:r>
            <a:r>
              <a:rPr lang="zh-TW" altLang="en-US" sz="1400" dirty="0"/>
              <a:t>：車隊開始紓解</a:t>
            </a:r>
          </a:p>
        </p:txBody>
      </p:sp>
      <p:sp>
        <p:nvSpPr>
          <p:cNvPr id="122" name="文字方塊 121">
            <a:extLst>
              <a:ext uri="{FF2B5EF4-FFF2-40B4-BE49-F238E27FC236}">
                <a16:creationId xmlns:a16="http://schemas.microsoft.com/office/drawing/2014/main" id="{96DAB31E-511C-EB7D-6FF6-BE6641C7CB09}"/>
              </a:ext>
            </a:extLst>
          </p:cNvPr>
          <p:cNvSpPr txBox="1"/>
          <p:nvPr/>
        </p:nvSpPr>
        <p:spPr>
          <a:xfrm>
            <a:off x="9024750" y="2671788"/>
            <a:ext cx="1722781" cy="523220"/>
          </a:xfrm>
          <a:prstGeom prst="rect">
            <a:avLst/>
          </a:prstGeom>
          <a:solidFill>
            <a:srgbClr val="FFFFFF">
              <a:alpha val="69804"/>
            </a:srgbClr>
          </a:solidFill>
        </p:spPr>
        <p:txBody>
          <a:bodyPr wrap="square" rtlCol="0">
            <a:spAutoFit/>
          </a:bodyPr>
          <a:lstStyle/>
          <a:p>
            <a:r>
              <a:rPr lang="en-US" altLang="zh-TW" sz="1400" dirty="0"/>
              <a:t>3. </a:t>
            </a:r>
            <a:r>
              <a:rPr lang="zh-TW" altLang="en-US" sz="1400" dirty="0"/>
              <a:t>預估完全紓解時間，即時切換時相</a:t>
            </a:r>
          </a:p>
        </p:txBody>
      </p:sp>
      <p:cxnSp>
        <p:nvCxnSpPr>
          <p:cNvPr id="123" name="直線單箭頭接點 122">
            <a:extLst>
              <a:ext uri="{FF2B5EF4-FFF2-40B4-BE49-F238E27FC236}">
                <a16:creationId xmlns:a16="http://schemas.microsoft.com/office/drawing/2014/main" id="{55393D89-0F27-9040-6CF4-75B61E64F72F}"/>
              </a:ext>
            </a:extLst>
          </p:cNvPr>
          <p:cNvCxnSpPr>
            <a:cxnSpLocks/>
          </p:cNvCxnSpPr>
          <p:nvPr/>
        </p:nvCxnSpPr>
        <p:spPr>
          <a:xfrm flipH="1" flipV="1">
            <a:off x="8857163" y="2844328"/>
            <a:ext cx="167587" cy="112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a:extLst>
              <a:ext uri="{FF2B5EF4-FFF2-40B4-BE49-F238E27FC236}">
                <a16:creationId xmlns:a16="http://schemas.microsoft.com/office/drawing/2014/main" id="{BFB6F89C-18DF-98DC-2709-FD813D3417E9}"/>
              </a:ext>
            </a:extLst>
          </p:cNvPr>
          <p:cNvSpPr txBox="1"/>
          <p:nvPr/>
        </p:nvSpPr>
        <p:spPr>
          <a:xfrm>
            <a:off x="7072860" y="3894929"/>
            <a:ext cx="607111" cy="261610"/>
          </a:xfrm>
          <a:prstGeom prst="rect">
            <a:avLst/>
          </a:prstGeom>
          <a:noFill/>
        </p:spPr>
        <p:txBody>
          <a:bodyPr wrap="square" rtlCol="0">
            <a:spAutoFit/>
          </a:bodyPr>
          <a:lstStyle/>
          <a:p>
            <a:pPr algn="ctr"/>
            <a:r>
              <a:rPr lang="zh-TW" altLang="en-US" sz="1100" dirty="0"/>
              <a:t>紅燈</a:t>
            </a:r>
          </a:p>
        </p:txBody>
      </p:sp>
      <p:sp>
        <p:nvSpPr>
          <p:cNvPr id="125" name="文字方塊 124">
            <a:extLst>
              <a:ext uri="{FF2B5EF4-FFF2-40B4-BE49-F238E27FC236}">
                <a16:creationId xmlns:a16="http://schemas.microsoft.com/office/drawing/2014/main" id="{7A8F92D0-2657-4500-FCA0-1B4051FB1008}"/>
              </a:ext>
            </a:extLst>
          </p:cNvPr>
          <p:cNvSpPr txBox="1"/>
          <p:nvPr/>
        </p:nvSpPr>
        <p:spPr>
          <a:xfrm>
            <a:off x="7930394" y="3894929"/>
            <a:ext cx="607111" cy="261610"/>
          </a:xfrm>
          <a:prstGeom prst="rect">
            <a:avLst/>
          </a:prstGeom>
          <a:noFill/>
        </p:spPr>
        <p:txBody>
          <a:bodyPr wrap="square" rtlCol="0">
            <a:spAutoFit/>
          </a:bodyPr>
          <a:lstStyle/>
          <a:p>
            <a:pPr algn="ctr"/>
            <a:r>
              <a:rPr lang="zh-TW" altLang="en-US" sz="1100" dirty="0"/>
              <a:t>綠燈</a:t>
            </a:r>
          </a:p>
        </p:txBody>
      </p:sp>
    </p:spTree>
    <p:extLst>
      <p:ext uri="{BB962C8B-B14F-4D97-AF65-F5344CB8AC3E}">
        <p14:creationId xmlns:p14="http://schemas.microsoft.com/office/powerpoint/2010/main" val="3517575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B77C1D-9DC1-849A-9BE1-A4BD31A25DAC}"/>
              </a:ext>
            </a:extLst>
          </p:cNvPr>
          <p:cNvSpPr>
            <a:spLocks noGrp="1"/>
          </p:cNvSpPr>
          <p:nvPr>
            <p:ph type="title"/>
          </p:nvPr>
        </p:nvSpPr>
        <p:spPr/>
        <p:txBody>
          <a:bodyPr/>
          <a:lstStyle/>
          <a:p>
            <a:r>
              <a:rPr lang="en-US" altLang="zh-TW" dirty="0" err="1"/>
              <a:t>Centracs</a:t>
            </a:r>
            <a:endParaRPr lang="zh-TW" altLang="en-US" dirty="0"/>
          </a:p>
        </p:txBody>
      </p:sp>
      <p:sp>
        <p:nvSpPr>
          <p:cNvPr id="3" name="投影片編號版面配置區 2">
            <a:extLst>
              <a:ext uri="{FF2B5EF4-FFF2-40B4-BE49-F238E27FC236}">
                <a16:creationId xmlns:a16="http://schemas.microsoft.com/office/drawing/2014/main" id="{492556D5-822E-64D7-CD63-3BD780AE1443}"/>
              </a:ext>
            </a:extLst>
          </p:cNvPr>
          <p:cNvSpPr>
            <a:spLocks noGrp="1"/>
          </p:cNvSpPr>
          <p:nvPr>
            <p:ph type="sldNum" sz="quarter" idx="12"/>
          </p:nvPr>
        </p:nvSpPr>
        <p:spPr/>
        <p:txBody>
          <a:bodyPr/>
          <a:lstStyle/>
          <a:p>
            <a:pPr algn="ctr"/>
            <a:fld id="{6E290225-7458-4E5F-AFE5-E142CAAEBF37}" type="slidenum">
              <a:rPr lang="en-US" smtClean="0"/>
              <a:pPr algn="ctr"/>
              <a:t>26</a:t>
            </a:fld>
            <a:endParaRPr lang="en-US"/>
          </a:p>
        </p:txBody>
      </p:sp>
      <p:sp>
        <p:nvSpPr>
          <p:cNvPr id="5" name="矩形 4">
            <a:extLst>
              <a:ext uri="{FF2B5EF4-FFF2-40B4-BE49-F238E27FC236}">
                <a16:creationId xmlns:a16="http://schemas.microsoft.com/office/drawing/2014/main" id="{A62E65BB-8E13-2BAE-3813-C80EF77CDD49}"/>
              </a:ext>
            </a:extLst>
          </p:cNvPr>
          <p:cNvSpPr/>
          <p:nvPr/>
        </p:nvSpPr>
        <p:spPr>
          <a:xfrm>
            <a:off x="838200" y="1284861"/>
            <a:ext cx="144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err="1">
                <a:solidFill>
                  <a:schemeClr val="tx1"/>
                </a:solidFill>
              </a:rPr>
              <a:t>Centracs</a:t>
            </a:r>
            <a:endParaRPr lang="zh-TW" altLang="en-US" b="1">
              <a:solidFill>
                <a:schemeClr val="tx1"/>
              </a:solidFill>
            </a:endParaRPr>
          </a:p>
        </p:txBody>
      </p:sp>
      <p:sp>
        <p:nvSpPr>
          <p:cNvPr id="6" name="文字方塊 5">
            <a:extLst>
              <a:ext uri="{FF2B5EF4-FFF2-40B4-BE49-F238E27FC236}">
                <a16:creationId xmlns:a16="http://schemas.microsoft.com/office/drawing/2014/main" id="{21D98195-5786-082B-F1FB-A1ADF8AD5812}"/>
              </a:ext>
            </a:extLst>
          </p:cNvPr>
          <p:cNvSpPr txBox="1"/>
          <p:nvPr/>
        </p:nvSpPr>
        <p:spPr>
          <a:xfrm>
            <a:off x="2297430" y="1285198"/>
            <a:ext cx="2700289" cy="584775"/>
          </a:xfrm>
          <a:prstGeom prst="rect">
            <a:avLst/>
          </a:prstGeom>
          <a:solidFill>
            <a:srgbClr val="FFFFFF">
              <a:alpha val="69804"/>
            </a:srgbClr>
          </a:solidFill>
        </p:spPr>
        <p:txBody>
          <a:bodyPr wrap="square" rtlCol="0">
            <a:spAutoFit/>
          </a:bodyPr>
          <a:lstStyle/>
          <a:p>
            <a:pPr marL="285750" indent="-285750">
              <a:buFont typeface="Arial" panose="020B0604020202020204" pitchFamily="34" charset="0"/>
              <a:buChar char="•"/>
            </a:pPr>
            <a:r>
              <a:rPr lang="zh-TW" altLang="en-US" sz="1600"/>
              <a:t>透過進出路段車輛數及速度判斷車流狀況</a:t>
            </a:r>
          </a:p>
        </p:txBody>
      </p:sp>
      <p:pic>
        <p:nvPicPr>
          <p:cNvPr id="9" name="圖片 8">
            <a:extLst>
              <a:ext uri="{FF2B5EF4-FFF2-40B4-BE49-F238E27FC236}">
                <a16:creationId xmlns:a16="http://schemas.microsoft.com/office/drawing/2014/main" id="{4E606705-5488-EC1E-D77C-23C2DB74E2E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721" r="3496"/>
          <a:stretch/>
        </p:blipFill>
        <p:spPr>
          <a:xfrm>
            <a:off x="2636877" y="4598386"/>
            <a:ext cx="842434" cy="323790"/>
          </a:xfrm>
          <a:prstGeom prst="rect">
            <a:avLst/>
          </a:prstGeom>
        </p:spPr>
      </p:pic>
      <p:pic>
        <p:nvPicPr>
          <p:cNvPr id="10" name="圖片 9">
            <a:extLst>
              <a:ext uri="{FF2B5EF4-FFF2-40B4-BE49-F238E27FC236}">
                <a16:creationId xmlns:a16="http://schemas.microsoft.com/office/drawing/2014/main" id="{D4E6A995-1C2E-6759-E32A-C39A24277EC7}"/>
              </a:ext>
            </a:extLst>
          </p:cNvPr>
          <p:cNvPicPr>
            <a:picLocks noChangeAspect="1"/>
          </p:cNvPicPr>
          <p:nvPr/>
        </p:nvPicPr>
        <p:blipFill>
          <a:blip r:embed="rId3"/>
          <a:stretch>
            <a:fillRect/>
          </a:stretch>
        </p:blipFill>
        <p:spPr>
          <a:xfrm>
            <a:off x="2636876" y="4208897"/>
            <a:ext cx="842435" cy="362001"/>
          </a:xfrm>
          <a:prstGeom prst="rect">
            <a:avLst/>
          </a:prstGeom>
        </p:spPr>
      </p:pic>
      <p:sp>
        <p:nvSpPr>
          <p:cNvPr id="11" name="矩形 10">
            <a:extLst>
              <a:ext uri="{FF2B5EF4-FFF2-40B4-BE49-F238E27FC236}">
                <a16:creationId xmlns:a16="http://schemas.microsoft.com/office/drawing/2014/main" id="{5B54B40A-E88D-EA3A-8EF9-D982E5FF5CED}"/>
              </a:ext>
            </a:extLst>
          </p:cNvPr>
          <p:cNvSpPr/>
          <p:nvPr/>
        </p:nvSpPr>
        <p:spPr>
          <a:xfrm rot="16200000">
            <a:off x="3839236" y="2872194"/>
            <a:ext cx="72000" cy="54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69965D3-D77E-8DA0-810B-836FC96A00DC}"/>
              </a:ext>
            </a:extLst>
          </p:cNvPr>
          <p:cNvSpPr/>
          <p:nvPr/>
        </p:nvSpPr>
        <p:spPr>
          <a:xfrm rot="16200000">
            <a:off x="4370848" y="4772519"/>
            <a:ext cx="72000" cy="54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19F7D8F-7069-E7C0-7789-989261BB75A2}"/>
              </a:ext>
            </a:extLst>
          </p:cNvPr>
          <p:cNvSpPr/>
          <p:nvPr/>
        </p:nvSpPr>
        <p:spPr>
          <a:xfrm>
            <a:off x="4688695" y="3199667"/>
            <a:ext cx="72000" cy="90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934ACD-C5FE-E9CD-0B68-46B02C3B7D9B}"/>
              </a:ext>
            </a:extLst>
          </p:cNvPr>
          <p:cNvCxnSpPr>
            <a:cxnSpLocks/>
          </p:cNvCxnSpPr>
          <p:nvPr/>
        </p:nvCxnSpPr>
        <p:spPr>
          <a:xfrm>
            <a:off x="3611734" y="2112507"/>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66EC6640-15D9-0BAE-C99D-2F249BD18482}"/>
              </a:ext>
            </a:extLst>
          </p:cNvPr>
          <p:cNvCxnSpPr>
            <a:cxnSpLocks/>
          </p:cNvCxnSpPr>
          <p:nvPr/>
        </p:nvCxnSpPr>
        <p:spPr>
          <a:xfrm>
            <a:off x="4674057" y="2112508"/>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EE866731-89CE-85AA-CA93-C4CFC2D10018}"/>
              </a:ext>
            </a:extLst>
          </p:cNvPr>
          <p:cNvCxnSpPr>
            <a:cxnSpLocks/>
          </p:cNvCxnSpPr>
          <p:nvPr/>
        </p:nvCxnSpPr>
        <p:spPr>
          <a:xfrm>
            <a:off x="3611734" y="5002354"/>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64B9700-0F70-3FED-DC85-D13FA13526DA}"/>
              </a:ext>
            </a:extLst>
          </p:cNvPr>
          <p:cNvCxnSpPr>
            <a:cxnSpLocks/>
          </p:cNvCxnSpPr>
          <p:nvPr/>
        </p:nvCxnSpPr>
        <p:spPr>
          <a:xfrm>
            <a:off x="4674057" y="5002355"/>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563A03FA-1B0F-331D-FDEB-98ECD8ABA754}"/>
              </a:ext>
            </a:extLst>
          </p:cNvPr>
          <p:cNvCxnSpPr>
            <a:cxnSpLocks/>
          </p:cNvCxnSpPr>
          <p:nvPr/>
        </p:nvCxnSpPr>
        <p:spPr>
          <a:xfrm rot="5400000">
            <a:off x="5215335" y="2653793"/>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6E1A7E34-6B60-12C3-2743-F00ADC16ADB9}"/>
              </a:ext>
            </a:extLst>
          </p:cNvPr>
          <p:cNvCxnSpPr>
            <a:cxnSpLocks/>
          </p:cNvCxnSpPr>
          <p:nvPr/>
        </p:nvCxnSpPr>
        <p:spPr>
          <a:xfrm rot="5400000">
            <a:off x="5215336" y="4461075"/>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052093E-BC42-A685-2F08-4453EA2C79BC}"/>
              </a:ext>
            </a:extLst>
          </p:cNvPr>
          <p:cNvSpPr/>
          <p:nvPr/>
        </p:nvSpPr>
        <p:spPr>
          <a:xfrm>
            <a:off x="3533899" y="4112742"/>
            <a:ext cx="72000" cy="90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223F4036-1308-DB1B-5811-4A105EA34316}"/>
              </a:ext>
            </a:extLst>
          </p:cNvPr>
          <p:cNvCxnSpPr>
            <a:cxnSpLocks/>
          </p:cNvCxnSpPr>
          <p:nvPr/>
        </p:nvCxnSpPr>
        <p:spPr>
          <a:xfrm rot="5400000">
            <a:off x="925562" y="2653791"/>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D371FF68-E940-6D1E-551B-BA4746D9935D}"/>
              </a:ext>
            </a:extLst>
          </p:cNvPr>
          <p:cNvCxnSpPr>
            <a:cxnSpLocks/>
          </p:cNvCxnSpPr>
          <p:nvPr/>
        </p:nvCxnSpPr>
        <p:spPr>
          <a:xfrm rot="5400000">
            <a:off x="925563" y="4461073"/>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A73BE76B-456B-E3EF-824C-8924D1F1F746}"/>
              </a:ext>
            </a:extLst>
          </p:cNvPr>
          <p:cNvCxnSpPr>
            <a:cxnSpLocks/>
          </p:cNvCxnSpPr>
          <p:nvPr/>
        </p:nvCxnSpPr>
        <p:spPr>
          <a:xfrm rot="5400000">
            <a:off x="1987886" y="2653791"/>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CB5CD9A2-B563-6C23-3534-EA17E2D5C770}"/>
              </a:ext>
            </a:extLst>
          </p:cNvPr>
          <p:cNvCxnSpPr>
            <a:cxnSpLocks/>
          </p:cNvCxnSpPr>
          <p:nvPr/>
        </p:nvCxnSpPr>
        <p:spPr>
          <a:xfrm rot="5400000">
            <a:off x="1987887" y="4461073"/>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11D9486C-3D6A-FB7B-BB52-FB1DA61D27C4}"/>
              </a:ext>
            </a:extLst>
          </p:cNvPr>
          <p:cNvCxnSpPr>
            <a:cxnSpLocks/>
          </p:cNvCxnSpPr>
          <p:nvPr/>
        </p:nvCxnSpPr>
        <p:spPr>
          <a:xfrm rot="5400000">
            <a:off x="3070451" y="2653792"/>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EC46D7AF-2255-7606-A394-02FCA5BF654E}"/>
              </a:ext>
            </a:extLst>
          </p:cNvPr>
          <p:cNvCxnSpPr>
            <a:cxnSpLocks/>
          </p:cNvCxnSpPr>
          <p:nvPr/>
        </p:nvCxnSpPr>
        <p:spPr>
          <a:xfrm rot="5400000">
            <a:off x="3070452" y="4461074"/>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791CA669-FACF-4454-5645-374D1272196F}"/>
              </a:ext>
            </a:extLst>
          </p:cNvPr>
          <p:cNvCxnSpPr>
            <a:cxnSpLocks/>
          </p:cNvCxnSpPr>
          <p:nvPr/>
        </p:nvCxnSpPr>
        <p:spPr>
          <a:xfrm rot="5400000">
            <a:off x="5215336" y="3564971"/>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FBD775C-C947-6382-D348-39AFB7D0EC6B}"/>
              </a:ext>
            </a:extLst>
          </p:cNvPr>
          <p:cNvCxnSpPr>
            <a:cxnSpLocks/>
          </p:cNvCxnSpPr>
          <p:nvPr/>
        </p:nvCxnSpPr>
        <p:spPr>
          <a:xfrm>
            <a:off x="4134287" y="2112506"/>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86251059-9822-F000-884B-FAF41A7038A8}"/>
              </a:ext>
            </a:extLst>
          </p:cNvPr>
          <p:cNvCxnSpPr>
            <a:cxnSpLocks/>
          </p:cNvCxnSpPr>
          <p:nvPr/>
        </p:nvCxnSpPr>
        <p:spPr>
          <a:xfrm>
            <a:off x="4134287" y="5002351"/>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圖片 29">
            <a:extLst>
              <a:ext uri="{FF2B5EF4-FFF2-40B4-BE49-F238E27FC236}">
                <a16:creationId xmlns:a16="http://schemas.microsoft.com/office/drawing/2014/main" id="{D251B4F1-3AEE-23C2-E05A-1FC66485FC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721" r="3496"/>
          <a:stretch/>
        </p:blipFill>
        <p:spPr>
          <a:xfrm rot="10800000">
            <a:off x="4914184" y="3308096"/>
            <a:ext cx="842434" cy="323790"/>
          </a:xfrm>
          <a:prstGeom prst="rect">
            <a:avLst/>
          </a:prstGeom>
        </p:spPr>
      </p:pic>
      <p:pic>
        <p:nvPicPr>
          <p:cNvPr id="31" name="圖片 30">
            <a:extLst>
              <a:ext uri="{FF2B5EF4-FFF2-40B4-BE49-F238E27FC236}">
                <a16:creationId xmlns:a16="http://schemas.microsoft.com/office/drawing/2014/main" id="{877E5DC2-8539-A664-A1D7-B1FB5DBD6EEE}"/>
              </a:ext>
            </a:extLst>
          </p:cNvPr>
          <p:cNvPicPr>
            <a:picLocks noChangeAspect="1"/>
          </p:cNvPicPr>
          <p:nvPr/>
        </p:nvPicPr>
        <p:blipFill>
          <a:blip r:embed="rId3"/>
          <a:stretch>
            <a:fillRect/>
          </a:stretch>
        </p:blipFill>
        <p:spPr>
          <a:xfrm rot="10800000">
            <a:off x="4914183" y="3677393"/>
            <a:ext cx="842435" cy="362001"/>
          </a:xfrm>
          <a:prstGeom prst="rect">
            <a:avLst/>
          </a:prstGeom>
        </p:spPr>
      </p:pic>
      <p:sp>
        <p:nvSpPr>
          <p:cNvPr id="32" name="矩形 31">
            <a:extLst>
              <a:ext uri="{FF2B5EF4-FFF2-40B4-BE49-F238E27FC236}">
                <a16:creationId xmlns:a16="http://schemas.microsoft.com/office/drawing/2014/main" id="{6D26870D-AD6C-31BC-6D4F-DF48506975DF}"/>
              </a:ext>
            </a:extLst>
          </p:cNvPr>
          <p:cNvSpPr/>
          <p:nvPr/>
        </p:nvSpPr>
        <p:spPr>
          <a:xfrm>
            <a:off x="1032515" y="4119556"/>
            <a:ext cx="72000" cy="882795"/>
          </a:xfrm>
          <a:prstGeom prst="rect">
            <a:avLst/>
          </a:prstGeom>
          <a:solidFill>
            <a:srgbClr val="FF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9C530FEB-3463-E73F-D77E-802AD42ECDA9}"/>
              </a:ext>
            </a:extLst>
          </p:cNvPr>
          <p:cNvSpPr txBox="1"/>
          <p:nvPr/>
        </p:nvSpPr>
        <p:spPr>
          <a:xfrm>
            <a:off x="1100204" y="5075345"/>
            <a:ext cx="2527146" cy="1446550"/>
          </a:xfrm>
          <a:prstGeom prst="rect">
            <a:avLst/>
          </a:prstGeom>
          <a:noFill/>
        </p:spPr>
        <p:txBody>
          <a:bodyPr wrap="square" rtlCol="0">
            <a:spAutoFit/>
          </a:bodyPr>
          <a:lstStyle/>
          <a:p>
            <a:r>
              <a:rPr lang="en-US" altLang="zh-TW" dirty="0"/>
              <a:t>80-150m</a:t>
            </a:r>
            <a:r>
              <a:rPr lang="zh-TW" altLang="en-US" dirty="0"/>
              <a:t> </a:t>
            </a:r>
            <a:endParaRPr lang="en-US" altLang="zh-TW" dirty="0"/>
          </a:p>
          <a:p>
            <a:r>
              <a:rPr lang="en-US" altLang="zh-TW" sz="1400" dirty="0"/>
              <a:t>(</a:t>
            </a:r>
            <a:r>
              <a:rPr lang="zh-TW" altLang="en-US" sz="1400" dirty="0"/>
              <a:t>布設於離停止線最近之穩定自由車流路段，如某路口車隊長度一般達</a:t>
            </a:r>
            <a:r>
              <a:rPr lang="en-US" altLang="zh-TW" sz="1400" dirty="0"/>
              <a:t>70</a:t>
            </a:r>
            <a:r>
              <a:rPr lang="zh-TW" altLang="en-US" sz="1400" dirty="0"/>
              <a:t>公尺，可設置於</a:t>
            </a:r>
            <a:r>
              <a:rPr lang="en-US" altLang="zh-TW" sz="1400" dirty="0"/>
              <a:t>80</a:t>
            </a:r>
            <a:r>
              <a:rPr lang="zh-TW" altLang="en-US" sz="1400" dirty="0"/>
              <a:t>公尺；若尖峰車隊達</a:t>
            </a:r>
            <a:r>
              <a:rPr lang="en-US" altLang="zh-TW" sz="1400" dirty="0"/>
              <a:t>110</a:t>
            </a:r>
            <a:r>
              <a:rPr lang="zh-TW" altLang="en-US" sz="1400" dirty="0"/>
              <a:t>公尺，則需設置於</a:t>
            </a:r>
            <a:r>
              <a:rPr lang="en-US" altLang="zh-TW" sz="1400" dirty="0"/>
              <a:t>120</a:t>
            </a:r>
            <a:r>
              <a:rPr lang="zh-TW" altLang="en-US" sz="1400" dirty="0"/>
              <a:t>公尺</a:t>
            </a:r>
            <a:r>
              <a:rPr lang="en-US" altLang="zh-TW" sz="1400" dirty="0"/>
              <a:t>)</a:t>
            </a:r>
            <a:endParaRPr lang="zh-TW" altLang="en-US" dirty="0"/>
          </a:p>
        </p:txBody>
      </p:sp>
      <p:cxnSp>
        <p:nvCxnSpPr>
          <p:cNvPr id="34" name="直線接點 33">
            <a:extLst>
              <a:ext uri="{FF2B5EF4-FFF2-40B4-BE49-F238E27FC236}">
                <a16:creationId xmlns:a16="http://schemas.microsoft.com/office/drawing/2014/main" id="{38DD9D13-C13A-AEF0-F7B8-08C5F424F054}"/>
              </a:ext>
            </a:extLst>
          </p:cNvPr>
          <p:cNvCxnSpPr>
            <a:cxnSpLocks/>
          </p:cNvCxnSpPr>
          <p:nvPr/>
        </p:nvCxnSpPr>
        <p:spPr>
          <a:xfrm>
            <a:off x="1104515" y="5075346"/>
            <a:ext cx="2507218"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85F42124-38F8-089C-0FE6-0185D4EEEE4A}"/>
              </a:ext>
            </a:extLst>
          </p:cNvPr>
          <p:cNvSpPr/>
          <p:nvPr/>
        </p:nvSpPr>
        <p:spPr>
          <a:xfrm>
            <a:off x="3427808" y="4119556"/>
            <a:ext cx="72000" cy="882795"/>
          </a:xfrm>
          <a:prstGeom prst="rect">
            <a:avLst/>
          </a:prstGeom>
          <a:solidFill>
            <a:srgbClr val="FF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D5C4AF3-8A82-9165-9CDE-AF294D293D11}"/>
              </a:ext>
            </a:extLst>
          </p:cNvPr>
          <p:cNvSpPr/>
          <p:nvPr/>
        </p:nvSpPr>
        <p:spPr>
          <a:xfrm>
            <a:off x="4830101" y="3208269"/>
            <a:ext cx="72000" cy="882795"/>
          </a:xfrm>
          <a:prstGeom prst="rect">
            <a:avLst/>
          </a:prstGeom>
          <a:solidFill>
            <a:srgbClr val="FF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7" name="圖片 36">
            <a:extLst>
              <a:ext uri="{FF2B5EF4-FFF2-40B4-BE49-F238E27FC236}">
                <a16:creationId xmlns:a16="http://schemas.microsoft.com/office/drawing/2014/main" id="{E683EB39-B815-C0CE-40D9-F4F58DC7AA4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4428" y="4598386"/>
            <a:ext cx="533848" cy="323790"/>
          </a:xfrm>
          <a:prstGeom prst="rect">
            <a:avLst/>
          </a:prstGeom>
        </p:spPr>
      </p:pic>
      <p:sp>
        <p:nvSpPr>
          <p:cNvPr id="84" name="文字方塊 83">
            <a:extLst>
              <a:ext uri="{FF2B5EF4-FFF2-40B4-BE49-F238E27FC236}">
                <a16:creationId xmlns:a16="http://schemas.microsoft.com/office/drawing/2014/main" id="{243C7035-06DC-462C-F6BA-DAF727ADECC4}"/>
              </a:ext>
            </a:extLst>
          </p:cNvPr>
          <p:cNvSpPr txBox="1"/>
          <p:nvPr/>
        </p:nvSpPr>
        <p:spPr>
          <a:xfrm>
            <a:off x="629933" y="3275253"/>
            <a:ext cx="877163" cy="646331"/>
          </a:xfrm>
          <a:prstGeom prst="rect">
            <a:avLst/>
          </a:prstGeom>
          <a:noFill/>
        </p:spPr>
        <p:txBody>
          <a:bodyPr wrap="none" rtlCol="0">
            <a:spAutoFit/>
          </a:bodyPr>
          <a:lstStyle/>
          <a:p>
            <a:r>
              <a:rPr lang="zh-TW" altLang="en-US"/>
              <a:t>通過量</a:t>
            </a:r>
            <a:endParaRPr lang="en-US" altLang="zh-TW"/>
          </a:p>
          <a:p>
            <a:r>
              <a:rPr lang="zh-TW" altLang="en-US"/>
              <a:t>速度</a:t>
            </a:r>
            <a:endParaRPr lang="en-US" altLang="zh-TW"/>
          </a:p>
        </p:txBody>
      </p:sp>
      <p:cxnSp>
        <p:nvCxnSpPr>
          <p:cNvPr id="85" name="直線單箭頭接點 84">
            <a:extLst>
              <a:ext uri="{FF2B5EF4-FFF2-40B4-BE49-F238E27FC236}">
                <a16:creationId xmlns:a16="http://schemas.microsoft.com/office/drawing/2014/main" id="{419F7BCF-05C4-8D8C-1E47-68A17193D8AA}"/>
              </a:ext>
            </a:extLst>
          </p:cNvPr>
          <p:cNvCxnSpPr>
            <a:cxnSpLocks/>
            <a:stCxn id="32" idx="0"/>
            <a:endCxn id="84" idx="2"/>
          </p:cNvCxnSpPr>
          <p:nvPr/>
        </p:nvCxnSpPr>
        <p:spPr>
          <a:xfrm flipV="1">
            <a:off x="1068515" y="3921584"/>
            <a:ext cx="0" cy="19797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6" name="文字方塊 85">
            <a:extLst>
              <a:ext uri="{FF2B5EF4-FFF2-40B4-BE49-F238E27FC236}">
                <a16:creationId xmlns:a16="http://schemas.microsoft.com/office/drawing/2014/main" id="{2B5A7A5D-F8F1-2445-856B-F49E5DA0EC4A}"/>
              </a:ext>
            </a:extLst>
          </p:cNvPr>
          <p:cNvSpPr txBox="1"/>
          <p:nvPr/>
        </p:nvSpPr>
        <p:spPr>
          <a:xfrm>
            <a:off x="3008544" y="3459284"/>
            <a:ext cx="877163" cy="369332"/>
          </a:xfrm>
          <a:prstGeom prst="rect">
            <a:avLst/>
          </a:prstGeom>
          <a:noFill/>
        </p:spPr>
        <p:txBody>
          <a:bodyPr wrap="none" rtlCol="0">
            <a:spAutoFit/>
          </a:bodyPr>
          <a:lstStyle/>
          <a:p>
            <a:r>
              <a:rPr lang="zh-TW" altLang="en-US"/>
              <a:t>通過量</a:t>
            </a:r>
            <a:endParaRPr lang="en-US" altLang="zh-TW"/>
          </a:p>
        </p:txBody>
      </p:sp>
      <p:cxnSp>
        <p:nvCxnSpPr>
          <p:cNvPr id="87" name="直線單箭頭接點 86">
            <a:extLst>
              <a:ext uri="{FF2B5EF4-FFF2-40B4-BE49-F238E27FC236}">
                <a16:creationId xmlns:a16="http://schemas.microsoft.com/office/drawing/2014/main" id="{F1A24CC2-B507-305E-8BC3-D9AF2C090E12}"/>
              </a:ext>
            </a:extLst>
          </p:cNvPr>
          <p:cNvCxnSpPr>
            <a:cxnSpLocks/>
            <a:stCxn id="35" idx="0"/>
            <a:endCxn id="86" idx="2"/>
          </p:cNvCxnSpPr>
          <p:nvPr/>
        </p:nvCxnSpPr>
        <p:spPr>
          <a:xfrm flipH="1" flipV="1">
            <a:off x="3447126" y="3828616"/>
            <a:ext cx="16682" cy="2909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0F38E75F-1B05-5204-8911-C97DA169F373}"/>
              </a:ext>
            </a:extLst>
          </p:cNvPr>
          <p:cNvCxnSpPr>
            <a:cxnSpLocks/>
          </p:cNvCxnSpPr>
          <p:nvPr/>
        </p:nvCxnSpPr>
        <p:spPr>
          <a:xfrm rot="5400000">
            <a:off x="925562" y="3564971"/>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76810D65-1A25-8AD9-F4E7-9A380053F8CC}"/>
              </a:ext>
            </a:extLst>
          </p:cNvPr>
          <p:cNvCxnSpPr>
            <a:cxnSpLocks/>
          </p:cNvCxnSpPr>
          <p:nvPr/>
        </p:nvCxnSpPr>
        <p:spPr>
          <a:xfrm rot="5400000">
            <a:off x="1987886" y="3564971"/>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DFEFF528-0738-9834-DBD0-38E48ACA33AA}"/>
              </a:ext>
            </a:extLst>
          </p:cNvPr>
          <p:cNvCxnSpPr>
            <a:cxnSpLocks/>
          </p:cNvCxnSpPr>
          <p:nvPr/>
        </p:nvCxnSpPr>
        <p:spPr>
          <a:xfrm rot="5400000">
            <a:off x="3070451" y="3564971"/>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7FC316B3-F4A9-120D-0D1C-AF5885ABBBA4}"/>
              </a:ext>
            </a:extLst>
          </p:cNvPr>
          <p:cNvSpPr/>
          <p:nvPr/>
        </p:nvSpPr>
        <p:spPr>
          <a:xfrm rot="5400000">
            <a:off x="3853292" y="2738144"/>
            <a:ext cx="72000" cy="540000"/>
          </a:xfrm>
          <a:prstGeom prst="rect">
            <a:avLst/>
          </a:prstGeom>
          <a:solidFill>
            <a:srgbClr val="FF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a:extLst>
              <a:ext uri="{FF2B5EF4-FFF2-40B4-BE49-F238E27FC236}">
                <a16:creationId xmlns:a16="http://schemas.microsoft.com/office/drawing/2014/main" id="{B32AAA40-0A3D-40F3-F6D8-F0F4CC375152}"/>
              </a:ext>
            </a:extLst>
          </p:cNvPr>
          <p:cNvSpPr/>
          <p:nvPr/>
        </p:nvSpPr>
        <p:spPr>
          <a:xfrm rot="5400000">
            <a:off x="4363746" y="4906568"/>
            <a:ext cx="72000" cy="540000"/>
          </a:xfrm>
          <a:prstGeom prst="rect">
            <a:avLst/>
          </a:prstGeom>
          <a:solidFill>
            <a:srgbClr val="FF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4" name="直線單箭頭接點 133">
            <a:extLst>
              <a:ext uri="{FF2B5EF4-FFF2-40B4-BE49-F238E27FC236}">
                <a16:creationId xmlns:a16="http://schemas.microsoft.com/office/drawing/2014/main" id="{710ABA55-5CE0-EE10-C924-40ABD588AB1A}"/>
              </a:ext>
            </a:extLst>
          </p:cNvPr>
          <p:cNvCxnSpPr>
            <a:cxnSpLocks/>
            <a:stCxn id="94" idx="2"/>
            <a:endCxn id="138" idx="3"/>
          </p:cNvCxnSpPr>
          <p:nvPr/>
        </p:nvCxnSpPr>
        <p:spPr>
          <a:xfrm flipH="1" flipV="1">
            <a:off x="3228532" y="2588212"/>
            <a:ext cx="390760" cy="41993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33D42E0D-19CD-E510-62C6-2E383961D600}"/>
              </a:ext>
            </a:extLst>
          </p:cNvPr>
          <p:cNvSpPr txBox="1"/>
          <p:nvPr/>
        </p:nvSpPr>
        <p:spPr>
          <a:xfrm>
            <a:off x="2123165" y="2265046"/>
            <a:ext cx="1105367" cy="646331"/>
          </a:xfrm>
          <a:prstGeom prst="rect">
            <a:avLst/>
          </a:prstGeom>
          <a:noFill/>
        </p:spPr>
        <p:txBody>
          <a:bodyPr wrap="none" rtlCol="0">
            <a:spAutoFit/>
          </a:bodyPr>
          <a:lstStyle/>
          <a:p>
            <a:r>
              <a:rPr lang="en-US" altLang="zh-TW"/>
              <a:t>(optional)</a:t>
            </a:r>
          </a:p>
          <a:p>
            <a:r>
              <a:rPr lang="zh-TW" altLang="en-US"/>
              <a:t>通過量</a:t>
            </a:r>
            <a:endParaRPr lang="en-US" altLang="zh-TW"/>
          </a:p>
        </p:txBody>
      </p:sp>
    </p:spTree>
    <p:extLst>
      <p:ext uri="{BB962C8B-B14F-4D97-AF65-F5344CB8AC3E}">
        <p14:creationId xmlns:p14="http://schemas.microsoft.com/office/powerpoint/2010/main" val="1882711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289AC7-0F17-5543-4085-88F10595FB18}"/>
              </a:ext>
            </a:extLst>
          </p:cNvPr>
          <p:cNvSpPr>
            <a:spLocks noGrp="1"/>
          </p:cNvSpPr>
          <p:nvPr>
            <p:ph type="title"/>
          </p:nvPr>
        </p:nvSpPr>
        <p:spPr/>
        <p:txBody>
          <a:bodyPr/>
          <a:lstStyle/>
          <a:p>
            <a:r>
              <a:rPr lang="zh-TW" altLang="en-US"/>
              <a:t>建置目的</a:t>
            </a:r>
            <a:br>
              <a:rPr lang="en-US" altLang="zh-TW"/>
            </a:br>
            <a:r>
              <a:rPr lang="zh-TW" altLang="en-US"/>
              <a:t>既有數量</a:t>
            </a:r>
          </a:p>
        </p:txBody>
      </p:sp>
      <p:sp>
        <p:nvSpPr>
          <p:cNvPr id="3" name="內容版面配置區 2">
            <a:extLst>
              <a:ext uri="{FF2B5EF4-FFF2-40B4-BE49-F238E27FC236}">
                <a16:creationId xmlns:a16="http://schemas.microsoft.com/office/drawing/2014/main" id="{EF6F07A4-8A52-BCEB-BC16-F3E96B9D26FB}"/>
              </a:ext>
            </a:extLst>
          </p:cNvPr>
          <p:cNvSpPr>
            <a:spLocks noGrp="1"/>
          </p:cNvSpPr>
          <p:nvPr>
            <p:ph idx="1"/>
          </p:nvPr>
        </p:nvSpPr>
        <p:spPr/>
        <p:txBody>
          <a:bodyPr/>
          <a:lstStyle/>
          <a:p>
            <a:r>
              <a:rPr lang="zh-TW" altLang="en-US"/>
              <a:t>交通監看</a:t>
            </a:r>
          </a:p>
        </p:txBody>
      </p:sp>
      <p:sp>
        <p:nvSpPr>
          <p:cNvPr id="4" name="日期版面配置區 3">
            <a:extLst>
              <a:ext uri="{FF2B5EF4-FFF2-40B4-BE49-F238E27FC236}">
                <a16:creationId xmlns:a16="http://schemas.microsoft.com/office/drawing/2014/main" id="{215DA120-B544-14E9-04D2-9AE3DD147C67}"/>
              </a:ext>
            </a:extLst>
          </p:cNvPr>
          <p:cNvSpPr>
            <a:spLocks noGrp="1"/>
          </p:cNvSpPr>
          <p:nvPr>
            <p:ph type="dt" sz="half" idx="10"/>
          </p:nvPr>
        </p:nvSpPr>
        <p:spPr/>
        <p:txBody>
          <a:bodyPr/>
          <a:lstStyle/>
          <a:p>
            <a:fld id="{757D5B10-7F0F-4A29-A088-F269036550CE}" type="datetime3">
              <a:rPr lang="en-US" altLang="zh-TW" smtClean="0"/>
              <a:pPr/>
              <a:t>15 August 2024</a:t>
            </a:fld>
            <a:endParaRPr lang="en-US"/>
          </a:p>
        </p:txBody>
      </p:sp>
    </p:spTree>
    <p:extLst>
      <p:ext uri="{BB962C8B-B14F-4D97-AF65-F5344CB8AC3E}">
        <p14:creationId xmlns:p14="http://schemas.microsoft.com/office/powerpoint/2010/main" val="4154445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E018E1-291E-5B43-85E9-1049089A052D}"/>
              </a:ext>
            </a:extLst>
          </p:cNvPr>
          <p:cNvSpPr>
            <a:spLocks noGrp="1"/>
          </p:cNvSpPr>
          <p:nvPr>
            <p:ph type="title"/>
          </p:nvPr>
        </p:nvSpPr>
        <p:spPr/>
        <p:txBody>
          <a:bodyPr/>
          <a:lstStyle/>
          <a:p>
            <a:r>
              <a:rPr lang="zh-TW" altLang="en-US" dirty="0"/>
              <a:t>目的</a:t>
            </a:r>
          </a:p>
        </p:txBody>
      </p:sp>
      <p:sp>
        <p:nvSpPr>
          <p:cNvPr id="3" name="投影片編號版面配置區 2">
            <a:extLst>
              <a:ext uri="{FF2B5EF4-FFF2-40B4-BE49-F238E27FC236}">
                <a16:creationId xmlns:a16="http://schemas.microsoft.com/office/drawing/2014/main" id="{F471A9F3-CFDB-2BD3-425E-FFC945963D12}"/>
              </a:ext>
            </a:extLst>
          </p:cNvPr>
          <p:cNvSpPr>
            <a:spLocks noGrp="1"/>
          </p:cNvSpPr>
          <p:nvPr>
            <p:ph type="sldNum" sz="quarter" idx="12"/>
          </p:nvPr>
        </p:nvSpPr>
        <p:spPr/>
        <p:txBody>
          <a:bodyPr/>
          <a:lstStyle/>
          <a:p>
            <a:pPr algn="ctr"/>
            <a:fld id="{6E290225-7458-4E5F-AFE5-E142CAAEBF37}" type="slidenum">
              <a:rPr lang="en-US" smtClean="0"/>
              <a:pPr algn="ctr"/>
              <a:t>28</a:t>
            </a:fld>
            <a:endParaRPr lang="en-US"/>
          </a:p>
        </p:txBody>
      </p:sp>
      <p:sp>
        <p:nvSpPr>
          <p:cNvPr id="5" name="文字方塊 4">
            <a:extLst>
              <a:ext uri="{FF2B5EF4-FFF2-40B4-BE49-F238E27FC236}">
                <a16:creationId xmlns:a16="http://schemas.microsoft.com/office/drawing/2014/main" id="{31D1DD85-1087-4977-B329-A40B8065BC2D}"/>
              </a:ext>
            </a:extLst>
          </p:cNvPr>
          <p:cNvSpPr txBox="1"/>
          <p:nvPr/>
        </p:nvSpPr>
        <p:spPr>
          <a:xfrm>
            <a:off x="838198" y="1144588"/>
            <a:ext cx="8255543" cy="1938992"/>
          </a:xfrm>
          <a:prstGeom prst="rect">
            <a:avLst/>
          </a:prstGeom>
          <a:noFill/>
        </p:spPr>
        <p:txBody>
          <a:bodyPr wrap="square">
            <a:spAutoFit/>
          </a:bodyPr>
          <a:lstStyle/>
          <a:p>
            <a:pPr marL="285750" indent="-285750">
              <a:buFont typeface="Arial" panose="020B0604020202020204" pitchFamily="34" charset="0"/>
              <a:buChar char="•"/>
            </a:pPr>
            <a:r>
              <a:rPr lang="zh-TW" altLang="en-US" sz="2400" b="0" i="0" u="none" strike="noStrike" dirty="0">
                <a:solidFill>
                  <a:srgbClr val="FF0000"/>
                </a:solidFill>
                <a:effectLst/>
                <a:latin typeface="+mj-ea"/>
                <a:ea typeface="+mj-ea"/>
              </a:rPr>
              <a:t>資訊</a:t>
            </a:r>
            <a:r>
              <a:rPr lang="zh-TW" altLang="en-US" sz="2400" dirty="0">
                <a:solidFill>
                  <a:srgbClr val="FF0000"/>
                </a:solidFill>
                <a:latin typeface="+mj-ea"/>
                <a:ea typeface="+mj-ea"/>
              </a:rPr>
              <a:t>掌握</a:t>
            </a:r>
            <a:r>
              <a:rPr lang="zh-TW" altLang="en-US" sz="1800" b="0" i="0" u="none" strike="noStrike" dirty="0">
                <a:solidFill>
                  <a:srgbClr val="000000"/>
                </a:solidFill>
                <a:effectLst/>
                <a:latin typeface="+mj-ea"/>
                <a:ea typeface="+mj-ea"/>
              </a:rPr>
              <a:t>：即時監看或透過民眾或其他單位 </a:t>
            </a:r>
            <a:r>
              <a:rPr lang="en-US" altLang="zh-TW" sz="1800" b="0" i="0" u="none" strike="noStrike" dirty="0">
                <a:solidFill>
                  <a:srgbClr val="000000"/>
                </a:solidFill>
                <a:effectLst/>
                <a:latin typeface="+mj-ea"/>
                <a:ea typeface="+mj-ea"/>
              </a:rPr>
              <a:t>(</a:t>
            </a:r>
            <a:r>
              <a:rPr lang="zh-TW" altLang="en-US" sz="1800" b="0" i="0" u="none" strike="noStrike" dirty="0">
                <a:solidFill>
                  <a:srgbClr val="000000"/>
                </a:solidFill>
                <a:effectLst/>
                <a:latin typeface="+mj-ea"/>
                <a:ea typeface="+mj-ea"/>
              </a:rPr>
              <a:t>如警察局及消防局</a:t>
            </a:r>
            <a:r>
              <a:rPr lang="en-US" altLang="zh-TW" sz="1800" b="0" i="0" u="none" strike="noStrike" dirty="0">
                <a:solidFill>
                  <a:srgbClr val="000000"/>
                </a:solidFill>
                <a:effectLst/>
                <a:latin typeface="+mj-ea"/>
                <a:ea typeface="+mj-ea"/>
              </a:rPr>
              <a:t>)</a:t>
            </a:r>
            <a:r>
              <a:rPr lang="zh-TW" altLang="en-US" sz="1800" b="0" i="0" u="none" strike="noStrike" dirty="0">
                <a:solidFill>
                  <a:srgbClr val="000000"/>
                </a:solidFill>
                <a:effectLst/>
                <a:latin typeface="+mj-ea"/>
                <a:ea typeface="+mj-ea"/>
              </a:rPr>
              <a:t>通報調閱</a:t>
            </a:r>
            <a:endParaRPr lang="en-US" altLang="zh-TW" sz="1800" b="0" i="0" u="none" strike="noStrike" dirty="0">
              <a:solidFill>
                <a:srgbClr val="000000"/>
              </a:solidFill>
              <a:effectLst/>
              <a:latin typeface="+mj-ea"/>
              <a:ea typeface="+mj-ea"/>
            </a:endParaRPr>
          </a:p>
          <a:p>
            <a:pPr marL="742950" lvl="1" indent="-285750">
              <a:buFont typeface="Arial" panose="020B0604020202020204" pitchFamily="34" charset="0"/>
              <a:buChar char="•"/>
            </a:pPr>
            <a:r>
              <a:rPr lang="zh-TW" altLang="en-US" b="0" i="0" u="none" strike="noStrike" dirty="0">
                <a:solidFill>
                  <a:srgbClr val="000000"/>
                </a:solidFill>
                <a:effectLst/>
                <a:latin typeface="+mj-ea"/>
                <a:ea typeface="+mj-ea"/>
              </a:rPr>
              <a:t>道路交通事件</a:t>
            </a:r>
            <a:endParaRPr lang="en-US" altLang="zh-TW" dirty="0">
              <a:solidFill>
                <a:srgbClr val="000000"/>
              </a:solidFill>
              <a:latin typeface="+mj-ea"/>
              <a:ea typeface="+mj-ea"/>
            </a:endParaRPr>
          </a:p>
          <a:p>
            <a:pPr marL="742950" lvl="1" indent="-285750">
              <a:buFont typeface="Arial" panose="020B0604020202020204" pitchFamily="34" charset="0"/>
              <a:buChar char="•"/>
            </a:pPr>
            <a:r>
              <a:rPr lang="zh-TW" altLang="en-US" b="0" i="0" u="none" strike="noStrike" dirty="0">
                <a:solidFill>
                  <a:srgbClr val="000000"/>
                </a:solidFill>
                <a:effectLst/>
                <a:latin typeface="+mj-ea"/>
                <a:ea typeface="+mj-ea"/>
              </a:rPr>
              <a:t>壅塞狀況</a:t>
            </a:r>
            <a:endParaRPr lang="en-US" altLang="zh-TW" dirty="0">
              <a:solidFill>
                <a:srgbClr val="000000"/>
              </a:solidFill>
              <a:latin typeface="+mj-ea"/>
              <a:ea typeface="+mj-ea"/>
            </a:endParaRPr>
          </a:p>
          <a:p>
            <a:pPr marL="285750" indent="-285750">
              <a:buFont typeface="Arial" panose="020B0604020202020204" pitchFamily="34" charset="0"/>
              <a:buChar char="•"/>
            </a:pPr>
            <a:r>
              <a:rPr lang="zh-TW" altLang="en-US" sz="2400" b="0" i="0" u="none" strike="noStrike" dirty="0">
                <a:solidFill>
                  <a:srgbClr val="FF0000"/>
                </a:solidFill>
                <a:effectLst/>
                <a:latin typeface="+mj-ea"/>
                <a:ea typeface="+mj-ea"/>
              </a:rPr>
              <a:t>事件反應</a:t>
            </a:r>
            <a:r>
              <a:rPr lang="zh-TW" altLang="en-US" sz="1800" b="0" i="0" u="none" strike="noStrike" dirty="0">
                <a:solidFill>
                  <a:srgbClr val="000000"/>
                </a:solidFill>
                <a:effectLst/>
                <a:latin typeface="+mj-ea"/>
                <a:ea typeface="+mj-ea"/>
              </a:rPr>
              <a:t>：</a:t>
            </a:r>
            <a:endParaRPr lang="en-US" altLang="zh-TW" sz="1800" b="0" i="0" u="none" strike="noStrike" dirty="0">
              <a:solidFill>
                <a:srgbClr val="000000"/>
              </a:solidFill>
              <a:effectLst/>
              <a:latin typeface="+mj-ea"/>
              <a:ea typeface="+mj-ea"/>
            </a:endParaRPr>
          </a:p>
          <a:p>
            <a:pPr marL="742950" lvl="1" indent="-285750">
              <a:buFont typeface="Arial" panose="020B0604020202020204" pitchFamily="34" charset="0"/>
              <a:buChar char="•"/>
            </a:pPr>
            <a:r>
              <a:rPr lang="zh-TW" altLang="en-US" b="0" i="0" u="none" strike="noStrike" dirty="0">
                <a:solidFill>
                  <a:srgbClr val="000000"/>
                </a:solidFill>
                <a:effectLst/>
                <a:latin typeface="+mj-ea"/>
                <a:ea typeface="+mj-ea"/>
              </a:rPr>
              <a:t>號誌時制調整</a:t>
            </a:r>
            <a:endParaRPr lang="en-US" altLang="zh-TW" b="0" i="0" u="none" strike="noStrike" dirty="0">
              <a:solidFill>
                <a:srgbClr val="000000"/>
              </a:solidFill>
              <a:effectLst/>
              <a:latin typeface="+mj-ea"/>
              <a:ea typeface="+mj-ea"/>
            </a:endParaRPr>
          </a:p>
          <a:p>
            <a:pPr marL="742950" lvl="1" indent="-285750">
              <a:buFont typeface="Arial" panose="020B0604020202020204" pitchFamily="34" charset="0"/>
              <a:buChar char="•"/>
            </a:pPr>
            <a:r>
              <a:rPr lang="zh-TW" altLang="en-US" b="0" i="0" u="none" strike="noStrike" dirty="0">
                <a:solidFill>
                  <a:srgbClr val="000000"/>
                </a:solidFill>
                <a:effectLst/>
                <a:latin typeface="+mj-ea"/>
                <a:ea typeface="+mj-ea"/>
              </a:rPr>
              <a:t>調派警力疏導</a:t>
            </a:r>
            <a:endParaRPr lang="en-US" altLang="zh-TW" dirty="0">
              <a:solidFill>
                <a:srgbClr val="000000"/>
              </a:solidFill>
              <a:latin typeface="+mj-ea"/>
              <a:ea typeface="+mj-ea"/>
            </a:endParaRPr>
          </a:p>
        </p:txBody>
      </p:sp>
      <p:sp>
        <p:nvSpPr>
          <p:cNvPr id="8" name="文字方塊 7">
            <a:extLst>
              <a:ext uri="{FF2B5EF4-FFF2-40B4-BE49-F238E27FC236}">
                <a16:creationId xmlns:a16="http://schemas.microsoft.com/office/drawing/2014/main" id="{1F101337-081B-00EA-8FD4-2B1FBB53D006}"/>
              </a:ext>
            </a:extLst>
          </p:cNvPr>
          <p:cNvSpPr txBox="1"/>
          <p:nvPr/>
        </p:nvSpPr>
        <p:spPr>
          <a:xfrm>
            <a:off x="12303124" y="3046988"/>
            <a:ext cx="5986384" cy="1477328"/>
          </a:xfrm>
          <a:prstGeom prst="rect">
            <a:avLst/>
          </a:prstGeom>
          <a:noFill/>
        </p:spPr>
        <p:txBody>
          <a:bodyPr wrap="square">
            <a:spAutoFit/>
          </a:bodyPr>
          <a:lstStyle/>
          <a:p>
            <a:r>
              <a:rPr lang="zh-TW" altLang="en-US" b="0" i="0">
                <a:solidFill>
                  <a:srgbClr val="3D3D3D"/>
                </a:solidFill>
                <a:effectLst/>
                <a:highlight>
                  <a:srgbClr val="FFFFFF"/>
                </a:highlight>
                <a:latin typeface="微軟正黑體" panose="020B0604030504040204" pitchFamily="34" charset="-120"/>
                <a:ea typeface="微軟正黑體" panose="020B0604030504040204" pitchFamily="34" charset="-120"/>
              </a:rPr>
              <a:t>本府交通局建置之路口影像監視器之目的乃在於即時提供路口交通影像，作為交通控制策略或交通號誌時制計畫調整使用，故其鏡頭功能必須能於路口</a:t>
            </a:r>
            <a:r>
              <a:rPr lang="en-US" altLang="zh-TW" b="0" i="0">
                <a:solidFill>
                  <a:srgbClr val="3D3D3D"/>
                </a:solidFill>
                <a:effectLst/>
                <a:highlight>
                  <a:srgbClr val="FFFFFF"/>
                </a:highlight>
                <a:latin typeface="微軟正黑體" panose="020B0604030504040204" pitchFamily="34" charset="-120"/>
                <a:ea typeface="微軟正黑體" panose="020B0604030504040204" pitchFamily="34" charset="-120"/>
              </a:rPr>
              <a:t>360</a:t>
            </a:r>
            <a:r>
              <a:rPr lang="zh-TW" altLang="en-US" b="0" i="0">
                <a:solidFill>
                  <a:srgbClr val="3D3D3D"/>
                </a:solidFill>
                <a:effectLst/>
                <a:highlight>
                  <a:srgbClr val="FFFFFF"/>
                </a:highlight>
                <a:latin typeface="微軟正黑體" panose="020B0604030504040204" pitchFamily="34" charset="-120"/>
                <a:ea typeface="微軟正黑體" panose="020B0604030504040204" pitchFamily="34" charset="-120"/>
              </a:rPr>
              <a:t>度旋轉，隨時調整方向觀看四個方向之交通車流，且無儲存歷史影像之需要，故無法提供影像供市民作為肇事鑑定使用。</a:t>
            </a:r>
            <a:endParaRPr lang="zh-TW" altLang="en-US"/>
          </a:p>
        </p:txBody>
      </p:sp>
      <p:sp>
        <p:nvSpPr>
          <p:cNvPr id="9" name="文字方塊 8">
            <a:extLst>
              <a:ext uri="{FF2B5EF4-FFF2-40B4-BE49-F238E27FC236}">
                <a16:creationId xmlns:a16="http://schemas.microsoft.com/office/drawing/2014/main" id="{5D26F442-3F51-8890-41E0-B2C3D05ABD54}"/>
              </a:ext>
            </a:extLst>
          </p:cNvPr>
          <p:cNvSpPr txBox="1"/>
          <p:nvPr/>
        </p:nvSpPr>
        <p:spPr>
          <a:xfrm>
            <a:off x="8239403" y="6521548"/>
            <a:ext cx="3057247" cy="307777"/>
          </a:xfrm>
          <a:prstGeom prst="rect">
            <a:avLst/>
          </a:prstGeom>
          <a:noFill/>
        </p:spPr>
        <p:txBody>
          <a:bodyPr wrap="none" rtlCol="0">
            <a:spAutoFit/>
          </a:bodyPr>
          <a:lstStyle/>
          <a:p>
            <a:pPr algn="r"/>
            <a:r>
              <a:rPr lang="zh-TW" altLang="en-US" sz="1400"/>
              <a:t>資料來源：各地方交通資訊網、訪談</a:t>
            </a:r>
          </a:p>
        </p:txBody>
      </p:sp>
      <p:sp>
        <p:nvSpPr>
          <p:cNvPr id="11" name="文字方塊 10">
            <a:extLst>
              <a:ext uri="{FF2B5EF4-FFF2-40B4-BE49-F238E27FC236}">
                <a16:creationId xmlns:a16="http://schemas.microsoft.com/office/drawing/2014/main" id="{AC1DDF55-6502-5199-3DF8-0AB7C6F9541C}"/>
              </a:ext>
            </a:extLst>
          </p:cNvPr>
          <p:cNvSpPr txBox="1"/>
          <p:nvPr/>
        </p:nvSpPr>
        <p:spPr>
          <a:xfrm>
            <a:off x="12303125" y="0"/>
            <a:ext cx="5986383" cy="3046988"/>
          </a:xfrm>
          <a:prstGeom prst="rect">
            <a:avLst/>
          </a:prstGeom>
          <a:noFill/>
        </p:spPr>
        <p:txBody>
          <a:bodyPr wrap="square">
            <a:spAutoFit/>
          </a:bodyPr>
          <a:lstStyle/>
          <a:p>
            <a:r>
              <a:rPr lang="en-US" altLang="zh-TW" sz="1600"/>
              <a:t>Closed circuit television (CCTV) traffic cameras are Seattle Department of Transportation (SDOT) remotely controllable video cameras installed on traffic poles along major roads in Seattle. SDOT Transit Operations Center uses CCTV traffic cameras to monitor traffic conditions and quickly respond to traffic issues. Other City departments use CCTV traffic cameras to respond to emergencies and to monitor major city-wide events. The cameras provide live video or updated static images 24 hours a day on the Traveler Information Map, a website that displays real-time traffic conditions in Seattle. See our initial CCTV audit for more detailed information on the CCTV system. In Appendix A, we include a list of the recommendations from our initial CCTV audit and the implementation status.</a:t>
            </a:r>
            <a:endParaRPr lang="zh-TW" altLang="en-US" sz="1600"/>
          </a:p>
        </p:txBody>
      </p:sp>
      <p:pic>
        <p:nvPicPr>
          <p:cNvPr id="13" name="圖片 12">
            <a:extLst>
              <a:ext uri="{FF2B5EF4-FFF2-40B4-BE49-F238E27FC236}">
                <a16:creationId xmlns:a16="http://schemas.microsoft.com/office/drawing/2014/main" id="{4026AE6B-0EA0-4263-9EA4-30C757D0F4B9}"/>
              </a:ext>
            </a:extLst>
          </p:cNvPr>
          <p:cNvPicPr>
            <a:picLocks noChangeAspect="1"/>
          </p:cNvPicPr>
          <p:nvPr/>
        </p:nvPicPr>
        <p:blipFill>
          <a:blip r:embed="rId2"/>
          <a:stretch>
            <a:fillRect/>
          </a:stretch>
        </p:blipFill>
        <p:spPr>
          <a:xfrm>
            <a:off x="12303124" y="4549504"/>
            <a:ext cx="6573167" cy="3886742"/>
          </a:xfrm>
          <a:prstGeom prst="rect">
            <a:avLst/>
          </a:prstGeom>
        </p:spPr>
      </p:pic>
      <p:sp>
        <p:nvSpPr>
          <p:cNvPr id="12" name="文字方塊 11">
            <a:extLst>
              <a:ext uri="{FF2B5EF4-FFF2-40B4-BE49-F238E27FC236}">
                <a16:creationId xmlns:a16="http://schemas.microsoft.com/office/drawing/2014/main" id="{1E029260-3DAA-4A4A-05CF-502D8B517EF6}"/>
              </a:ext>
            </a:extLst>
          </p:cNvPr>
          <p:cNvSpPr txBox="1"/>
          <p:nvPr/>
        </p:nvSpPr>
        <p:spPr>
          <a:xfrm>
            <a:off x="1009650" y="7007389"/>
            <a:ext cx="9436100" cy="646331"/>
          </a:xfrm>
          <a:prstGeom prst="rect">
            <a:avLst/>
          </a:prstGeom>
          <a:noFill/>
        </p:spPr>
        <p:txBody>
          <a:bodyPr wrap="square">
            <a:spAutoFit/>
          </a:bodyPr>
          <a:lstStyle/>
          <a:p>
            <a:r>
              <a:rPr lang="zh-TW" altLang="en-US">
                <a:hlinkClick r:id="rId3"/>
              </a:rPr>
              <a:t>臺中市政府全球資訊網</a:t>
            </a:r>
            <a:r>
              <a:rPr lang="en-US" altLang="zh-TW">
                <a:hlinkClick r:id="rId3"/>
              </a:rPr>
              <a:t>-</a:t>
            </a:r>
            <a:r>
              <a:rPr lang="zh-TW" altLang="en-US">
                <a:hlinkClick r:id="rId3"/>
              </a:rPr>
              <a:t>市政新聞</a:t>
            </a:r>
            <a:r>
              <a:rPr lang="en-US" altLang="zh-TW">
                <a:hlinkClick r:id="rId3"/>
              </a:rPr>
              <a:t>-</a:t>
            </a:r>
            <a:r>
              <a:rPr lang="zh-TW" altLang="en-US">
                <a:hlinkClick r:id="rId3"/>
              </a:rPr>
              <a:t>道路安全的千里眼 台中市交通秘密基地「交控中心」獨家開箱！ </a:t>
            </a:r>
            <a:r>
              <a:rPr lang="en-US" altLang="zh-TW">
                <a:hlinkClick r:id="rId3"/>
              </a:rPr>
              <a:t>(taichung.gov.tw)</a:t>
            </a:r>
            <a:endParaRPr lang="zh-TW" altLang="en-US"/>
          </a:p>
        </p:txBody>
      </p:sp>
      <p:sp>
        <p:nvSpPr>
          <p:cNvPr id="20" name="文字方塊 19">
            <a:extLst>
              <a:ext uri="{FF2B5EF4-FFF2-40B4-BE49-F238E27FC236}">
                <a16:creationId xmlns:a16="http://schemas.microsoft.com/office/drawing/2014/main" id="{23A635C0-3253-0858-B894-0734E5170006}"/>
              </a:ext>
            </a:extLst>
          </p:cNvPr>
          <p:cNvSpPr txBox="1"/>
          <p:nvPr/>
        </p:nvSpPr>
        <p:spPr>
          <a:xfrm>
            <a:off x="-9547227" y="0"/>
            <a:ext cx="9436100" cy="15604272"/>
          </a:xfrm>
          <a:prstGeom prst="rect">
            <a:avLst/>
          </a:prstGeom>
          <a:noFill/>
        </p:spPr>
        <p:txBody>
          <a:bodyPr wrap="square">
            <a:spAutoFit/>
          </a:bodyPr>
          <a:lstStyle/>
          <a:p>
            <a:r>
              <a:rPr lang="en-US" altLang="zh-TW"/>
              <a:t>1.2.1 </a:t>
            </a:r>
            <a:r>
              <a:rPr lang="zh-TW" altLang="en-US"/>
              <a:t>網路球型攝影機規格：</a:t>
            </a:r>
          </a:p>
          <a:p>
            <a:r>
              <a:rPr lang="en-US" altLang="zh-TW"/>
              <a:t>(1) </a:t>
            </a:r>
            <a:r>
              <a:rPr lang="zh-TW" altLang="en-US"/>
              <a:t>採用 </a:t>
            </a:r>
            <a:r>
              <a:rPr lang="en-US" altLang="zh-TW"/>
              <a:t>1/2.8"(</a:t>
            </a:r>
            <a:r>
              <a:rPr lang="zh-TW" altLang="en-US"/>
              <a:t>含</a:t>
            </a:r>
            <a:r>
              <a:rPr lang="en-US" altLang="zh-TW"/>
              <a:t>)</a:t>
            </a:r>
            <a:r>
              <a:rPr lang="zh-TW" altLang="en-US"/>
              <a:t>以上高性能循序掃描，影像清晰，最大解析度</a:t>
            </a:r>
          </a:p>
          <a:p>
            <a:r>
              <a:rPr lang="zh-TW" altLang="en-US"/>
              <a:t>可達 </a:t>
            </a:r>
            <a:r>
              <a:rPr lang="en-US" altLang="zh-TW"/>
              <a:t>1080p(</a:t>
            </a:r>
            <a:r>
              <a:rPr lang="zh-TW" altLang="en-US"/>
              <a:t>含</a:t>
            </a:r>
            <a:r>
              <a:rPr lang="en-US" altLang="zh-TW"/>
              <a:t>)</a:t>
            </a:r>
            <a:r>
              <a:rPr lang="zh-TW" altLang="en-US"/>
              <a:t>以上。</a:t>
            </a:r>
          </a:p>
          <a:p>
            <a:r>
              <a:rPr lang="en-US" altLang="zh-TW"/>
              <a:t>(2) </a:t>
            </a:r>
            <a:r>
              <a:rPr lang="zh-TW" altLang="en-US"/>
              <a:t>影像掃瞄模式：</a:t>
            </a:r>
            <a:r>
              <a:rPr lang="en-US" altLang="zh-TW"/>
              <a:t>Progressive</a:t>
            </a:r>
            <a:r>
              <a:rPr lang="zh-TW" altLang="en-US"/>
              <a:t>。</a:t>
            </a:r>
          </a:p>
          <a:p>
            <a:r>
              <a:rPr lang="en-US" altLang="zh-TW"/>
              <a:t>(3) </a:t>
            </a:r>
            <a:r>
              <a:rPr lang="zh-TW" altLang="en-US"/>
              <a:t>低照表現：彩色 </a:t>
            </a:r>
            <a:r>
              <a:rPr lang="en-US" altLang="zh-TW"/>
              <a:t>0.05 Lux</a:t>
            </a:r>
            <a:r>
              <a:rPr lang="zh-TW" altLang="en-US"/>
              <a:t>、黑白 </a:t>
            </a:r>
            <a:r>
              <a:rPr lang="en-US" altLang="zh-TW"/>
              <a:t>0.01 Lux</a:t>
            </a:r>
            <a:r>
              <a:rPr lang="zh-TW" altLang="en-US"/>
              <a:t>。</a:t>
            </a:r>
          </a:p>
          <a:p>
            <a:r>
              <a:rPr lang="en-US" altLang="zh-TW"/>
              <a:t>(4) </a:t>
            </a:r>
            <a:r>
              <a:rPr lang="zh-TW" altLang="en-US"/>
              <a:t>光圈範圍：</a:t>
            </a:r>
            <a:r>
              <a:rPr lang="en-US" altLang="zh-TW"/>
              <a:t>F1.6~F2.8</a:t>
            </a:r>
            <a:r>
              <a:rPr lang="zh-TW" altLang="en-US"/>
              <a:t>。</a:t>
            </a:r>
          </a:p>
          <a:p>
            <a:r>
              <a:rPr lang="en-US" altLang="zh-TW"/>
              <a:t>(5) </a:t>
            </a:r>
            <a:r>
              <a:rPr lang="zh-TW" altLang="en-US"/>
              <a:t>焦距：</a:t>
            </a:r>
            <a:r>
              <a:rPr lang="en-US" altLang="zh-TW"/>
              <a:t>10x </a:t>
            </a:r>
            <a:r>
              <a:rPr lang="zh-TW" altLang="en-US"/>
              <a:t>光學放大。</a:t>
            </a:r>
          </a:p>
          <a:p>
            <a:r>
              <a:rPr lang="en-US" altLang="zh-TW"/>
              <a:t>(6) </a:t>
            </a:r>
            <a:r>
              <a:rPr lang="zh-TW" altLang="en-US"/>
              <a:t>可依據光學倍率大小，自動調整 </a:t>
            </a:r>
            <a:r>
              <a:rPr lang="en-US" altLang="zh-TW"/>
              <a:t>Pan/Tilt </a:t>
            </a:r>
            <a:r>
              <a:rPr lang="zh-TW" altLang="en-US"/>
              <a:t>速度。</a:t>
            </a:r>
          </a:p>
          <a:p>
            <a:r>
              <a:rPr lang="en-US" altLang="zh-TW"/>
              <a:t>(7) </a:t>
            </a:r>
            <a:r>
              <a:rPr lang="zh-TW" altLang="en-US"/>
              <a:t>水平迴轉角度：</a:t>
            </a:r>
            <a:r>
              <a:rPr lang="en-US" altLang="zh-TW"/>
              <a:t>0° ~ 360° (</a:t>
            </a:r>
            <a:r>
              <a:rPr lang="zh-TW" altLang="en-US"/>
              <a:t>無限制</a:t>
            </a:r>
            <a:r>
              <a:rPr lang="en-US" altLang="zh-TW"/>
              <a:t>) </a:t>
            </a:r>
            <a:r>
              <a:rPr lang="zh-TW" altLang="en-US"/>
              <a:t>。</a:t>
            </a:r>
          </a:p>
          <a:p>
            <a:r>
              <a:rPr lang="en-US" altLang="zh-TW"/>
              <a:t>1- 2 -</a:t>
            </a:r>
          </a:p>
          <a:p>
            <a:r>
              <a:rPr lang="en-US" altLang="zh-TW"/>
              <a:t>(8) </a:t>
            </a:r>
            <a:r>
              <a:rPr lang="zh-TW" altLang="en-US"/>
              <a:t>垂直迴轉角度：至少向上 </a:t>
            </a:r>
            <a:r>
              <a:rPr lang="en-US" altLang="zh-TW"/>
              <a:t>10° </a:t>
            </a:r>
            <a:r>
              <a:rPr lang="zh-TW" altLang="en-US"/>
              <a:t>向下 </a:t>
            </a:r>
            <a:r>
              <a:rPr lang="en-US" altLang="zh-TW"/>
              <a:t>190°</a:t>
            </a:r>
            <a:r>
              <a:rPr lang="zh-TW" altLang="en-US"/>
              <a:t>。</a:t>
            </a:r>
          </a:p>
          <a:p>
            <a:r>
              <a:rPr lang="en-US" altLang="zh-TW"/>
              <a:t>(9) </a:t>
            </a:r>
            <a:r>
              <a:rPr lang="zh-TW" altLang="en-US"/>
              <a:t>迴轉速度：手動</a:t>
            </a:r>
            <a:r>
              <a:rPr lang="en-US" altLang="zh-TW"/>
              <a:t>: </a:t>
            </a:r>
            <a:r>
              <a:rPr lang="zh-TW" altLang="en-US"/>
              <a:t>約 </a:t>
            </a:r>
            <a:r>
              <a:rPr lang="en-US" altLang="zh-TW"/>
              <a:t>0.5°/s ~ 90°/s</a:t>
            </a:r>
            <a:r>
              <a:rPr lang="zh-TW" altLang="en-US"/>
              <a:t>。</a:t>
            </a:r>
          </a:p>
          <a:p>
            <a:r>
              <a:rPr lang="en-US" altLang="zh-TW"/>
              <a:t>(10)</a:t>
            </a:r>
            <a:r>
              <a:rPr lang="zh-TW" altLang="en-US"/>
              <a:t>鏡頭須具有環繞四周監看功能。</a:t>
            </a:r>
          </a:p>
          <a:p>
            <a:r>
              <a:rPr lang="en-US" altLang="zh-TW"/>
              <a:t>(11)</a:t>
            </a:r>
            <a:r>
              <a:rPr lang="zh-TW" altLang="en-US"/>
              <a:t>支援影像壓縮格式 </a:t>
            </a:r>
            <a:r>
              <a:rPr lang="en-US" altLang="zh-TW"/>
              <a:t>H.264/MJPEG</a:t>
            </a:r>
            <a:r>
              <a:rPr lang="zh-TW" altLang="en-US"/>
              <a:t>。</a:t>
            </a:r>
          </a:p>
          <a:p>
            <a:r>
              <a:rPr lang="en-US" altLang="zh-TW"/>
              <a:t>(12)</a:t>
            </a:r>
            <a:r>
              <a:rPr lang="zh-TW" altLang="en-US"/>
              <a:t>最多可同時支援 </a:t>
            </a:r>
            <a:r>
              <a:rPr lang="en-US" altLang="zh-TW"/>
              <a:t>3 </a:t>
            </a:r>
            <a:r>
              <a:rPr lang="zh-TW" altLang="en-US"/>
              <a:t>串流，個別串流又可設定 </a:t>
            </a:r>
            <a:r>
              <a:rPr lang="en-US" altLang="zh-TW"/>
              <a:t>4 </a:t>
            </a:r>
            <a:r>
              <a:rPr lang="zh-TW" altLang="en-US"/>
              <a:t>種影像壓縮</a:t>
            </a:r>
          </a:p>
          <a:p>
            <a:r>
              <a:rPr lang="en-US" altLang="zh-TW"/>
              <a:t>(H.264 baseline/Main profile/ High Profile + MJPEG) </a:t>
            </a:r>
            <a:r>
              <a:rPr lang="zh-TW" altLang="en-US"/>
              <a:t>。</a:t>
            </a:r>
          </a:p>
          <a:p>
            <a:r>
              <a:rPr lang="en-US" altLang="zh-TW"/>
              <a:t>(13)</a:t>
            </a:r>
            <a:r>
              <a:rPr lang="zh-TW" altLang="en-US"/>
              <a:t>支援影像解析度：</a:t>
            </a:r>
            <a:r>
              <a:rPr lang="en-US" altLang="zh-TW"/>
              <a:t>4 </a:t>
            </a:r>
            <a:r>
              <a:rPr lang="zh-TW" altLang="en-US"/>
              <a:t>百萬畫素</a:t>
            </a:r>
          </a:p>
          <a:p>
            <a:r>
              <a:rPr lang="en-US" altLang="zh-TW"/>
              <a:t>(14)</a:t>
            </a:r>
            <a:r>
              <a:rPr lang="zh-TW" altLang="en-US"/>
              <a:t>支援寬動態平衡功能 </a:t>
            </a:r>
            <a:r>
              <a:rPr lang="en-US" altLang="zh-TW"/>
              <a:t>WDR</a:t>
            </a:r>
            <a:r>
              <a:rPr lang="zh-TW" altLang="en-US"/>
              <a:t>。</a:t>
            </a:r>
          </a:p>
          <a:p>
            <a:r>
              <a:rPr lang="en-US" altLang="zh-TW"/>
              <a:t>(15)</a:t>
            </a:r>
            <a:r>
              <a:rPr lang="zh-TW" altLang="en-US"/>
              <a:t>透過軟體和硬體，都可支援影像 </a:t>
            </a:r>
            <a:r>
              <a:rPr lang="en-US" altLang="zh-TW"/>
              <a:t>180 </a:t>
            </a:r>
            <a:r>
              <a:rPr lang="zh-TW" altLang="en-US"/>
              <a:t>度翻轉。</a:t>
            </a:r>
          </a:p>
          <a:p>
            <a:r>
              <a:rPr lang="en-US" altLang="zh-TW"/>
              <a:t>(16)</a:t>
            </a:r>
            <a:r>
              <a:rPr lang="zh-TW" altLang="en-US"/>
              <a:t>支援寬動態平衡功能 </a:t>
            </a:r>
            <a:r>
              <a:rPr lang="en-US" altLang="zh-TW"/>
              <a:t>WDR</a:t>
            </a:r>
            <a:r>
              <a:rPr lang="zh-TW" altLang="en-US"/>
              <a:t>。</a:t>
            </a:r>
          </a:p>
          <a:p>
            <a:r>
              <a:rPr lang="en-US" altLang="zh-TW"/>
              <a:t>(17)</a:t>
            </a:r>
            <a:r>
              <a:rPr lang="zh-TW" altLang="en-US"/>
              <a:t>支援自動白平衡、自動增益補償</a:t>
            </a:r>
            <a:r>
              <a:rPr lang="en-US" altLang="zh-TW"/>
              <a:t>(AGC) </a:t>
            </a:r>
            <a:r>
              <a:rPr lang="zh-TW" altLang="en-US"/>
              <a:t>。</a:t>
            </a:r>
          </a:p>
          <a:p>
            <a:r>
              <a:rPr lang="en-US" altLang="zh-TW"/>
              <a:t>(18)</a:t>
            </a:r>
            <a:r>
              <a:rPr lang="zh-TW" altLang="en-US"/>
              <a:t>支援背光補償。</a:t>
            </a:r>
          </a:p>
          <a:p>
            <a:r>
              <a:rPr lang="en-US" altLang="zh-TW"/>
              <a:t>(19)</a:t>
            </a:r>
            <a:r>
              <a:rPr lang="zh-TW" altLang="en-US"/>
              <a:t>支援 </a:t>
            </a:r>
            <a:r>
              <a:rPr lang="en-US" altLang="zh-TW"/>
              <a:t>3D </a:t>
            </a:r>
            <a:r>
              <a:rPr lang="zh-TW" altLang="en-US"/>
              <a:t>降噪功能</a:t>
            </a:r>
            <a:r>
              <a:rPr lang="en-US" altLang="zh-TW"/>
              <a:t>(3D Noise Reduction) </a:t>
            </a:r>
            <a:r>
              <a:rPr lang="zh-TW" altLang="en-US"/>
              <a:t>。</a:t>
            </a:r>
          </a:p>
          <a:p>
            <a:r>
              <a:rPr lang="en-US" altLang="zh-TW"/>
              <a:t>(20)</a:t>
            </a:r>
            <a:r>
              <a:rPr lang="zh-TW" altLang="en-US"/>
              <a:t>支援網路斷線偵測功能。</a:t>
            </a:r>
          </a:p>
          <a:p>
            <a:r>
              <a:rPr lang="en-US" altLang="zh-TW"/>
              <a:t>(21)</a:t>
            </a:r>
            <a:r>
              <a:rPr lang="zh-TW" altLang="en-US"/>
              <a:t>支援 </a:t>
            </a:r>
            <a:r>
              <a:rPr lang="en-US" altLang="zh-TW"/>
              <a:t>Micro SD </a:t>
            </a:r>
            <a:r>
              <a:rPr lang="zh-TW" altLang="en-US"/>
              <a:t>卡，至少 </a:t>
            </a:r>
            <a:r>
              <a:rPr lang="en-US" altLang="zh-TW"/>
              <a:t>32GB</a:t>
            </a:r>
            <a:r>
              <a:rPr lang="zh-TW" altLang="en-US"/>
              <a:t>。</a:t>
            </a:r>
          </a:p>
          <a:p>
            <a:r>
              <a:rPr lang="en-US" altLang="zh-TW"/>
              <a:t>(22)</a:t>
            </a:r>
            <a:r>
              <a:rPr lang="zh-TW" altLang="en-US"/>
              <a:t>具備遮蔽區塊。</a:t>
            </a:r>
          </a:p>
          <a:p>
            <a:r>
              <a:rPr lang="en-US" altLang="zh-TW"/>
              <a:t>(23)</a:t>
            </a:r>
            <a:r>
              <a:rPr lang="zh-TW" altLang="en-US"/>
              <a:t>具備警報輸入、輸出功能。</a:t>
            </a:r>
          </a:p>
          <a:p>
            <a:r>
              <a:rPr lang="en-US" altLang="zh-TW"/>
              <a:t>(24)</a:t>
            </a:r>
            <a:r>
              <a:rPr lang="zh-TW" altLang="en-US"/>
              <a:t>至少具有室外防護罩支援防水 </a:t>
            </a:r>
            <a:r>
              <a:rPr lang="en-US" altLang="zh-TW"/>
              <a:t>IP66 </a:t>
            </a:r>
            <a:r>
              <a:rPr lang="zh-TW" altLang="en-US"/>
              <a:t>功能。</a:t>
            </a:r>
          </a:p>
          <a:p>
            <a:r>
              <a:rPr lang="en-US" altLang="zh-TW"/>
              <a:t>(25)</a:t>
            </a:r>
            <a:r>
              <a:rPr lang="zh-TW" altLang="en-US"/>
              <a:t>網路介面：</a:t>
            </a:r>
            <a:r>
              <a:rPr lang="en-US" altLang="zh-TW"/>
              <a:t>RJ45 10/100 Base-T</a:t>
            </a:r>
            <a:r>
              <a:rPr lang="zh-TW" altLang="en-US"/>
              <a:t>，支援 </a:t>
            </a:r>
            <a:r>
              <a:rPr lang="en-US" altLang="zh-TW"/>
              <a:t>High Power PoE (IEEE </a:t>
            </a:r>
          </a:p>
          <a:p>
            <a:r>
              <a:rPr lang="en-US" altLang="zh-TW"/>
              <a:t>802.3at) </a:t>
            </a:r>
            <a:r>
              <a:rPr lang="zh-TW" altLang="en-US"/>
              <a:t>。</a:t>
            </a:r>
          </a:p>
          <a:p>
            <a:r>
              <a:rPr lang="en-US" altLang="zh-TW"/>
              <a:t>(26)</a:t>
            </a:r>
            <a:r>
              <a:rPr lang="zh-TW" altLang="en-US"/>
              <a:t>支援快照功能，系統會自動在指定路徑存入 </a:t>
            </a:r>
            <a:r>
              <a:rPr lang="en-US" altLang="zh-TW"/>
              <a:t>JPEG </a:t>
            </a:r>
            <a:r>
              <a:rPr lang="zh-TW" altLang="en-US"/>
              <a:t>快照檔</a:t>
            </a:r>
          </a:p>
          <a:p>
            <a:r>
              <a:rPr lang="zh-TW" altLang="en-US"/>
              <a:t>案。</a:t>
            </a:r>
          </a:p>
          <a:p>
            <a:r>
              <a:rPr lang="en-US" altLang="zh-TW"/>
              <a:t>(27)</a:t>
            </a:r>
            <a:r>
              <a:rPr lang="zh-TW" altLang="en-US"/>
              <a:t>使用者權限，包含監看、參數設定、對講及監聽。</a:t>
            </a:r>
          </a:p>
          <a:p>
            <a:r>
              <a:rPr lang="en-US" altLang="zh-TW"/>
              <a:t>(28)</a:t>
            </a:r>
            <a:r>
              <a:rPr lang="zh-TW" altLang="en-US"/>
              <a:t>支援 </a:t>
            </a:r>
            <a:r>
              <a:rPr lang="en-US" altLang="zh-TW"/>
              <a:t>HTTPS</a:t>
            </a:r>
            <a:r>
              <a:rPr lang="zh-TW" altLang="en-US"/>
              <a:t>：可於網路攝影機及網路瀏覽器兩端，提供攝影</a:t>
            </a:r>
          </a:p>
          <a:p>
            <a:r>
              <a:rPr lang="zh-TW" altLang="en-US"/>
              <a:t>機設定及用戶名稱</a:t>
            </a:r>
            <a:r>
              <a:rPr lang="en-US" altLang="zh-TW"/>
              <a:t>/</a:t>
            </a:r>
            <a:r>
              <a:rPr lang="zh-TW" altLang="en-US"/>
              <a:t>密碼加密。</a:t>
            </a:r>
          </a:p>
          <a:p>
            <a:r>
              <a:rPr lang="en-US" altLang="zh-TW"/>
              <a:t>1- 3 -</a:t>
            </a:r>
          </a:p>
          <a:p>
            <a:r>
              <a:rPr lang="en-US" altLang="zh-TW"/>
              <a:t>(29)</a:t>
            </a:r>
            <a:r>
              <a:rPr lang="zh-TW" altLang="en-US"/>
              <a:t>管理員可設定 </a:t>
            </a:r>
            <a:r>
              <a:rPr lang="en-US" altLang="zh-TW"/>
              <a:t>IP </a:t>
            </a:r>
            <a:r>
              <a:rPr lang="zh-TW" altLang="en-US"/>
              <a:t>篩選器允許</a:t>
            </a:r>
            <a:r>
              <a:rPr lang="en-US" altLang="zh-TW"/>
              <a:t>/</a:t>
            </a:r>
            <a:r>
              <a:rPr lang="zh-TW" altLang="en-US"/>
              <a:t>封鎖連結網路攝影機的特定 </a:t>
            </a:r>
            <a:r>
              <a:rPr lang="en-US" altLang="zh-TW"/>
              <a:t>IP </a:t>
            </a:r>
          </a:p>
          <a:p>
            <a:r>
              <a:rPr lang="zh-TW" altLang="en-US"/>
              <a:t>位址。</a:t>
            </a:r>
          </a:p>
          <a:p>
            <a:r>
              <a:rPr lang="en-US" altLang="zh-TW"/>
              <a:t>(30)</a:t>
            </a:r>
            <a:r>
              <a:rPr lang="zh-TW" altLang="en-US"/>
              <a:t>支援</a:t>
            </a:r>
            <a:r>
              <a:rPr lang="en-US" altLang="zh-TW"/>
              <a:t>&lt;IEEE 802.1X&gt;</a:t>
            </a:r>
            <a:r>
              <a:rPr lang="zh-TW" altLang="en-US"/>
              <a:t>區域網的認證協議，可增強網路攝影機連</a:t>
            </a:r>
          </a:p>
          <a:p>
            <a:r>
              <a:rPr lang="zh-TW" altLang="en-US"/>
              <a:t>結區域網路的安全性。</a:t>
            </a:r>
          </a:p>
          <a:p>
            <a:r>
              <a:rPr lang="en-US" altLang="zh-TW"/>
              <a:t>(31)</a:t>
            </a:r>
            <a:r>
              <a:rPr lang="zh-TW" altLang="en-US"/>
              <a:t>影像串流張數可自由設定：至少 </a:t>
            </a:r>
            <a:r>
              <a:rPr lang="en-US" altLang="zh-TW"/>
              <a:t>1 </a:t>
            </a:r>
            <a:r>
              <a:rPr lang="zh-TW" altLang="en-US"/>
              <a:t>到 </a:t>
            </a:r>
            <a:r>
              <a:rPr lang="en-US" altLang="zh-TW"/>
              <a:t>30 </a:t>
            </a:r>
            <a:r>
              <a:rPr lang="zh-TW" altLang="en-US"/>
              <a:t>張。</a:t>
            </a:r>
          </a:p>
          <a:p>
            <a:r>
              <a:rPr lang="en-US" altLang="zh-TW"/>
              <a:t>(32)CE/FCC </a:t>
            </a:r>
            <a:r>
              <a:rPr lang="zh-TW" altLang="en-US"/>
              <a:t>認證。</a:t>
            </a:r>
          </a:p>
          <a:p>
            <a:r>
              <a:rPr lang="en-US" altLang="zh-TW"/>
              <a:t>(33)</a:t>
            </a:r>
            <a:r>
              <a:rPr lang="zh-TW" altLang="en-US"/>
              <a:t>支援多種曝光模式：快門優先模式、光圈優先模式、手動模</a:t>
            </a:r>
          </a:p>
          <a:p>
            <a:r>
              <a:rPr lang="zh-TW" altLang="en-US"/>
              <a:t>式。</a:t>
            </a:r>
          </a:p>
          <a:p>
            <a:r>
              <a:rPr lang="en-US" altLang="zh-TW"/>
              <a:t>(34)</a:t>
            </a:r>
            <a:r>
              <a:rPr lang="zh-TW" altLang="en-US"/>
              <a:t>日夜兩用型彩色球型攝影機。</a:t>
            </a:r>
          </a:p>
          <a:p>
            <a:r>
              <a:rPr lang="en-US" altLang="zh-TW"/>
              <a:t>1.2.2 </a:t>
            </a:r>
            <a:r>
              <a:rPr lang="zh-TW" altLang="en-US"/>
              <a:t>網路槍型攝影機：</a:t>
            </a:r>
          </a:p>
          <a:p>
            <a:r>
              <a:rPr lang="en-US" altLang="zh-TW"/>
              <a:t>(1) 200 </a:t>
            </a:r>
            <a:r>
              <a:rPr lang="zh-TW" altLang="en-US"/>
              <a:t>萬畫素 </a:t>
            </a:r>
            <a:r>
              <a:rPr lang="en-US" altLang="zh-TW"/>
              <a:t>CMOS </a:t>
            </a:r>
            <a:r>
              <a:rPr lang="zh-TW" altLang="en-US"/>
              <a:t>感光元件</a:t>
            </a:r>
          </a:p>
          <a:p>
            <a:r>
              <a:rPr lang="en-US" altLang="zh-TW"/>
              <a:t>(2) 30 fps @ 1920x1080</a:t>
            </a:r>
          </a:p>
          <a:p>
            <a:r>
              <a:rPr lang="en-US" altLang="zh-TW"/>
              <a:t>(3) </a:t>
            </a:r>
            <a:r>
              <a:rPr lang="zh-TW" altLang="en-US"/>
              <a:t>即時 </a:t>
            </a:r>
            <a:r>
              <a:rPr lang="en-US" altLang="zh-TW"/>
              <a:t>H.265</a:t>
            </a:r>
          </a:p>
          <a:p>
            <a:r>
              <a:rPr lang="en-US" altLang="zh-TW"/>
              <a:t>(4) </a:t>
            </a:r>
            <a:r>
              <a:rPr lang="zh-TW" altLang="en-US"/>
              <a:t>日夜兼用的移動式紅外線截止濾光片</a:t>
            </a:r>
          </a:p>
          <a:p>
            <a:r>
              <a:rPr lang="en-US" altLang="zh-TW"/>
              <a:t>(5) </a:t>
            </a:r>
            <a:r>
              <a:rPr lang="zh-TW" altLang="en-US"/>
              <a:t>內建有效範圍可達 </a:t>
            </a:r>
            <a:r>
              <a:rPr lang="en-US" altLang="zh-TW"/>
              <a:t>30 </a:t>
            </a:r>
            <a:r>
              <a:rPr lang="zh-TW" altLang="en-US"/>
              <a:t>公尺的紅外線投射燈</a:t>
            </a:r>
          </a:p>
          <a:p>
            <a:r>
              <a:rPr lang="en-US" altLang="zh-TW"/>
              <a:t>(6) </a:t>
            </a:r>
            <a:r>
              <a:rPr lang="zh-TW" altLang="en-US"/>
              <a:t>內建 </a:t>
            </a:r>
            <a:r>
              <a:rPr lang="en-US" altLang="zh-TW"/>
              <a:t>MicroSD/SDHC/SDXC </a:t>
            </a:r>
            <a:r>
              <a:rPr lang="zh-TW" altLang="en-US"/>
              <a:t>記憶卡插槽供本機儲存</a:t>
            </a:r>
          </a:p>
          <a:p>
            <a:r>
              <a:rPr lang="en-US" altLang="zh-TW"/>
              <a:t>(7) </a:t>
            </a:r>
            <a:r>
              <a:rPr lang="zh-TW" altLang="en-US"/>
              <a:t>支援 </a:t>
            </a:r>
            <a:r>
              <a:rPr lang="en-US" altLang="zh-TW"/>
              <a:t>ONVIF </a:t>
            </a:r>
            <a:r>
              <a:rPr lang="zh-TW" altLang="en-US"/>
              <a:t>規格以簡化產品整合及提升相容性</a:t>
            </a:r>
          </a:p>
          <a:p>
            <a:r>
              <a:rPr lang="en-US" altLang="zh-TW"/>
              <a:t>(8) 3D </a:t>
            </a:r>
            <a:r>
              <a:rPr lang="zh-TW" altLang="en-US"/>
              <a:t>降噪功能</a:t>
            </a:r>
          </a:p>
          <a:p>
            <a:r>
              <a:rPr lang="en-US" altLang="zh-TW"/>
              <a:t>(9) </a:t>
            </a:r>
            <a:r>
              <a:rPr lang="zh-TW" altLang="en-US"/>
              <a:t>智慧型紅外線技術可避免過度曝光</a:t>
            </a:r>
          </a:p>
          <a:p>
            <a:r>
              <a:rPr lang="en-US" altLang="zh-TW"/>
              <a:t>(10)</a:t>
            </a:r>
            <a:r>
              <a:rPr lang="zh-TW" altLang="en-US"/>
              <a:t>防水防塵等級 </a:t>
            </a:r>
            <a:r>
              <a:rPr lang="en-US" altLang="zh-TW"/>
              <a:t>IP67</a:t>
            </a:r>
            <a:endParaRPr lang="zh-TW" altLang="en-US"/>
          </a:p>
        </p:txBody>
      </p:sp>
    </p:spTree>
    <p:extLst>
      <p:ext uri="{BB962C8B-B14F-4D97-AF65-F5344CB8AC3E}">
        <p14:creationId xmlns:p14="http://schemas.microsoft.com/office/powerpoint/2010/main" val="404333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A12F3D-4321-FF57-B368-68319376A8C7}"/>
              </a:ext>
            </a:extLst>
          </p:cNvPr>
          <p:cNvSpPr>
            <a:spLocks noGrp="1"/>
          </p:cNvSpPr>
          <p:nvPr>
            <p:ph type="title"/>
          </p:nvPr>
        </p:nvSpPr>
        <p:spPr/>
        <p:txBody>
          <a:bodyPr/>
          <a:lstStyle/>
          <a:p>
            <a:r>
              <a:rPr lang="zh-TW" altLang="en-US"/>
              <a:t>偵測需求</a:t>
            </a:r>
          </a:p>
        </p:txBody>
      </p:sp>
      <p:sp>
        <p:nvSpPr>
          <p:cNvPr id="3" name="投影片編號版面配置區 2">
            <a:extLst>
              <a:ext uri="{FF2B5EF4-FFF2-40B4-BE49-F238E27FC236}">
                <a16:creationId xmlns:a16="http://schemas.microsoft.com/office/drawing/2014/main" id="{E213DE91-419D-2381-4A33-2CD9CEF23285}"/>
              </a:ext>
            </a:extLst>
          </p:cNvPr>
          <p:cNvSpPr>
            <a:spLocks noGrp="1"/>
          </p:cNvSpPr>
          <p:nvPr>
            <p:ph type="sldNum" sz="quarter" idx="12"/>
          </p:nvPr>
        </p:nvSpPr>
        <p:spPr/>
        <p:txBody>
          <a:bodyPr/>
          <a:lstStyle/>
          <a:p>
            <a:pPr algn="ctr"/>
            <a:fld id="{6E290225-7458-4E5F-AFE5-E142CAAEBF37}" type="slidenum">
              <a:rPr lang="en-US" smtClean="0"/>
              <a:pPr algn="ctr"/>
              <a:t>29</a:t>
            </a:fld>
            <a:endParaRPr lang="en-US"/>
          </a:p>
        </p:txBody>
      </p:sp>
      <p:sp>
        <p:nvSpPr>
          <p:cNvPr id="7" name="文字方塊 6">
            <a:extLst>
              <a:ext uri="{FF2B5EF4-FFF2-40B4-BE49-F238E27FC236}">
                <a16:creationId xmlns:a16="http://schemas.microsoft.com/office/drawing/2014/main" id="{400DA20F-B838-9743-9549-AC92C8AE1102}"/>
              </a:ext>
            </a:extLst>
          </p:cNvPr>
          <p:cNvSpPr txBox="1"/>
          <p:nvPr/>
        </p:nvSpPr>
        <p:spPr>
          <a:xfrm>
            <a:off x="838198" y="3175913"/>
            <a:ext cx="8255545" cy="1200329"/>
          </a:xfrm>
          <a:prstGeom prst="rect">
            <a:avLst/>
          </a:prstGeom>
          <a:noFill/>
        </p:spPr>
        <p:txBody>
          <a:bodyPr wrap="square" rtlCol="0">
            <a:spAutoFit/>
          </a:bodyPr>
          <a:lstStyle/>
          <a:p>
            <a:r>
              <a:rPr lang="zh-TW" altLang="en-US" b="1"/>
              <a:t>偵測需求</a:t>
            </a:r>
            <a:r>
              <a:rPr lang="zh-TW" altLang="en-US"/>
              <a:t>：</a:t>
            </a:r>
            <a:endParaRPr lang="en-US" altLang="zh-TW"/>
          </a:p>
          <a:p>
            <a:pPr marL="285750" indent="-285750">
              <a:buFont typeface="Arial" panose="020B0604020202020204" pitchFamily="34" charset="0"/>
              <a:buChar char="•"/>
            </a:pPr>
            <a:r>
              <a:rPr lang="zh-TW" altLang="en-US"/>
              <a:t>因應掌握資訊及事件反應之目的，攝影機須能拍攝</a:t>
            </a:r>
            <a:r>
              <a:rPr lang="zh-TW" altLang="en-US">
                <a:solidFill>
                  <a:srgbClr val="FF0000"/>
                </a:solidFill>
              </a:rPr>
              <a:t>完整路口及大部分路段範圍</a:t>
            </a:r>
            <a:endParaRPr lang="en-US" altLang="zh-TW">
              <a:solidFill>
                <a:srgbClr val="FF0000"/>
              </a:solidFill>
            </a:endParaRPr>
          </a:p>
          <a:p>
            <a:pPr marL="285750" indent="-285750">
              <a:buFont typeface="Arial" panose="020B0604020202020204" pitchFamily="34" charset="0"/>
              <a:buChar char="•"/>
            </a:pPr>
            <a:r>
              <a:rPr lang="zh-TW" altLang="en-US"/>
              <a:t>優先設置於重要</a:t>
            </a:r>
            <a:r>
              <a:rPr lang="zh-TW" altLang="en-US">
                <a:solidFill>
                  <a:srgbClr val="FF0000"/>
                </a:solidFill>
              </a:rPr>
              <a:t>幹道瓶頸路口</a:t>
            </a:r>
            <a:r>
              <a:rPr lang="zh-TW" altLang="en-US"/>
              <a:t>、</a:t>
            </a:r>
            <a:r>
              <a:rPr lang="zh-TW" altLang="en-US">
                <a:solidFill>
                  <a:srgbClr val="FF0000"/>
                </a:solidFill>
              </a:rPr>
              <a:t>易肇事路口</a:t>
            </a:r>
            <a:r>
              <a:rPr lang="zh-TW" altLang="en-US"/>
              <a:t>、</a:t>
            </a:r>
            <a:r>
              <a:rPr lang="zh-TW" altLang="en-US">
                <a:solidFill>
                  <a:srgbClr val="FF0000"/>
                </a:solidFill>
              </a:rPr>
              <a:t>特殊需求周邊路口 </a:t>
            </a:r>
            <a:r>
              <a:rPr lang="en-US" altLang="zh-TW"/>
              <a:t>(</a:t>
            </a:r>
            <a:r>
              <a:rPr lang="zh-TW" altLang="en-US"/>
              <a:t>如大型活動</a:t>
            </a:r>
            <a:r>
              <a:rPr lang="en-US" altLang="zh-TW"/>
              <a:t>)</a:t>
            </a:r>
          </a:p>
          <a:p>
            <a:pPr marL="285750" indent="-285750">
              <a:buFont typeface="Arial" panose="020B0604020202020204" pitchFamily="34" charset="0"/>
              <a:buChar char="•"/>
            </a:pPr>
            <a:r>
              <a:rPr lang="zh-TW" altLang="en-US" sz="1800"/>
              <a:t>單一路口可能設置不只一支攝影機 </a:t>
            </a:r>
            <a:r>
              <a:rPr lang="en-US" altLang="zh-TW" sz="1800"/>
              <a:t>(</a:t>
            </a:r>
            <a:r>
              <a:rPr lang="zh-TW" altLang="en-US" sz="1800"/>
              <a:t>遮蔽、路口過大、重要路口</a:t>
            </a:r>
            <a:r>
              <a:rPr lang="en-US" altLang="zh-TW" sz="1800"/>
              <a:t>)</a:t>
            </a:r>
          </a:p>
        </p:txBody>
      </p:sp>
      <p:pic>
        <p:nvPicPr>
          <p:cNvPr id="24" name="圖片 23">
            <a:extLst>
              <a:ext uri="{FF2B5EF4-FFF2-40B4-BE49-F238E27FC236}">
                <a16:creationId xmlns:a16="http://schemas.microsoft.com/office/drawing/2014/main" id="{B6F89502-87CC-2D11-4696-28194760F49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8196" y="4348726"/>
            <a:ext cx="3352347" cy="2169298"/>
          </a:xfrm>
          <a:prstGeom prst="rect">
            <a:avLst/>
          </a:prstGeom>
        </p:spPr>
      </p:pic>
      <p:sp>
        <p:nvSpPr>
          <p:cNvPr id="26" name="文字方塊 25">
            <a:extLst>
              <a:ext uri="{FF2B5EF4-FFF2-40B4-BE49-F238E27FC236}">
                <a16:creationId xmlns:a16="http://schemas.microsoft.com/office/drawing/2014/main" id="{AE012FAC-E8E3-1DFB-1F83-5D4A3A900985}"/>
              </a:ext>
            </a:extLst>
          </p:cNvPr>
          <p:cNvSpPr txBox="1"/>
          <p:nvPr/>
        </p:nvSpPr>
        <p:spPr>
          <a:xfrm>
            <a:off x="6908600" y="4838805"/>
            <a:ext cx="4391050" cy="830997"/>
          </a:xfrm>
          <a:prstGeom prst="rect">
            <a:avLst/>
          </a:prstGeom>
          <a:noFill/>
        </p:spPr>
        <p:txBody>
          <a:bodyPr wrap="square">
            <a:spAutoFit/>
          </a:bodyPr>
          <a:lstStyle/>
          <a:p>
            <a:r>
              <a:rPr lang="zh-TW" altLang="en-US" sz="1600" b="1"/>
              <a:t>營運資訊</a:t>
            </a:r>
            <a:r>
              <a:rPr lang="zh-TW" altLang="en-US" sz="1600"/>
              <a:t>：</a:t>
            </a:r>
            <a:endParaRPr lang="en-US" altLang="zh-TW" sz="1600"/>
          </a:p>
          <a:p>
            <a:pPr marL="285750" indent="-285750">
              <a:buFont typeface="Arial" panose="020B0604020202020204" pitchFamily="34" charset="0"/>
              <a:buChar char="•"/>
            </a:pPr>
            <a:r>
              <a:rPr lang="zh-TW" altLang="en-US" sz="1600"/>
              <a:t>台中市交控中心有</a:t>
            </a:r>
            <a:r>
              <a:rPr lang="en-US" altLang="zh-TW" sz="1600"/>
              <a:t>48</a:t>
            </a:r>
            <a:r>
              <a:rPr lang="zh-TW" altLang="en-US" sz="1600"/>
              <a:t>個螢幕可同時觀看影像</a:t>
            </a:r>
          </a:p>
          <a:p>
            <a:pPr marL="285750" indent="-285750">
              <a:buFont typeface="Arial" panose="020B0604020202020204" pitchFamily="34" charset="0"/>
              <a:buChar char="•"/>
            </a:pPr>
            <a:r>
              <a:rPr lang="zh-TW" altLang="en-US" sz="1600"/>
              <a:t>攝影機約</a:t>
            </a:r>
            <a:r>
              <a:rPr lang="en-US" altLang="zh-TW" sz="1600"/>
              <a:t>3-5</a:t>
            </a:r>
            <a:r>
              <a:rPr lang="zh-TW" altLang="en-US" sz="1600"/>
              <a:t>年更換一次</a:t>
            </a:r>
            <a:endParaRPr lang="en-US" altLang="zh-TW" sz="1600"/>
          </a:p>
        </p:txBody>
      </p:sp>
      <p:sp>
        <p:nvSpPr>
          <p:cNvPr id="27" name="文字方塊 26">
            <a:extLst>
              <a:ext uri="{FF2B5EF4-FFF2-40B4-BE49-F238E27FC236}">
                <a16:creationId xmlns:a16="http://schemas.microsoft.com/office/drawing/2014/main" id="{54F3CAFD-912A-C9BC-F7CF-85F5E4D35BCE}"/>
              </a:ext>
            </a:extLst>
          </p:cNvPr>
          <p:cNvSpPr txBox="1"/>
          <p:nvPr/>
        </p:nvSpPr>
        <p:spPr>
          <a:xfrm>
            <a:off x="802999" y="6527449"/>
            <a:ext cx="3671198" cy="338554"/>
          </a:xfrm>
          <a:prstGeom prst="rect">
            <a:avLst/>
          </a:prstGeom>
          <a:noFill/>
        </p:spPr>
        <p:txBody>
          <a:bodyPr wrap="none" rtlCol="0">
            <a:spAutoFit/>
          </a:bodyPr>
          <a:lstStyle/>
          <a:p>
            <a:r>
              <a:rPr lang="zh-TW" altLang="en-US" sz="1600" dirty="0"/>
              <a:t>▲台中市台灣大道沿線路口多設置一支</a:t>
            </a:r>
          </a:p>
        </p:txBody>
      </p:sp>
      <p:pic>
        <p:nvPicPr>
          <p:cNvPr id="29" name="圖片 28">
            <a:extLst>
              <a:ext uri="{FF2B5EF4-FFF2-40B4-BE49-F238E27FC236}">
                <a16:creationId xmlns:a16="http://schemas.microsoft.com/office/drawing/2014/main" id="{CEAD6B9C-68BB-4A5F-E70B-5A2C6DC2DD6F}"/>
              </a:ext>
            </a:extLst>
          </p:cNvPr>
          <p:cNvPicPr>
            <a:picLocks noChangeAspect="1"/>
          </p:cNvPicPr>
          <p:nvPr/>
        </p:nvPicPr>
        <p:blipFill>
          <a:blip r:embed="rId3"/>
          <a:stretch>
            <a:fillRect/>
          </a:stretch>
        </p:blipFill>
        <p:spPr>
          <a:xfrm>
            <a:off x="4650466" y="4376242"/>
            <a:ext cx="2207347" cy="2141782"/>
          </a:xfrm>
          <a:prstGeom prst="rect">
            <a:avLst/>
          </a:prstGeom>
        </p:spPr>
      </p:pic>
      <p:sp>
        <p:nvSpPr>
          <p:cNvPr id="30" name="文字方塊 29">
            <a:extLst>
              <a:ext uri="{FF2B5EF4-FFF2-40B4-BE49-F238E27FC236}">
                <a16:creationId xmlns:a16="http://schemas.microsoft.com/office/drawing/2014/main" id="{5C767358-016E-757E-0E43-42791DC191F0}"/>
              </a:ext>
            </a:extLst>
          </p:cNvPr>
          <p:cNvSpPr txBox="1"/>
          <p:nvPr/>
        </p:nvSpPr>
        <p:spPr>
          <a:xfrm>
            <a:off x="4644466" y="6527449"/>
            <a:ext cx="2029723" cy="338554"/>
          </a:xfrm>
          <a:prstGeom prst="rect">
            <a:avLst/>
          </a:prstGeom>
          <a:noFill/>
        </p:spPr>
        <p:txBody>
          <a:bodyPr wrap="none" rtlCol="0">
            <a:spAutoFit/>
          </a:bodyPr>
          <a:lstStyle/>
          <a:p>
            <a:r>
              <a:rPr lang="zh-TW" altLang="en-US" sz="1600"/>
              <a:t>▲重要路口設置多支</a:t>
            </a:r>
          </a:p>
        </p:txBody>
      </p:sp>
    </p:spTree>
    <p:extLst>
      <p:ext uri="{BB962C8B-B14F-4D97-AF65-F5344CB8AC3E}">
        <p14:creationId xmlns:p14="http://schemas.microsoft.com/office/powerpoint/2010/main" val="2055978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33F9F2-BBE2-2A4A-A50D-40ED7471CE70}"/>
              </a:ext>
            </a:extLst>
          </p:cNvPr>
          <p:cNvSpPr>
            <a:spLocks noGrp="1"/>
          </p:cNvSpPr>
          <p:nvPr>
            <p:ph type="title"/>
          </p:nvPr>
        </p:nvSpPr>
        <p:spPr/>
        <p:txBody>
          <a:bodyPr/>
          <a:lstStyle/>
          <a:p>
            <a:r>
              <a:rPr lang="en-US" altLang="zh-TW"/>
              <a:t>Types of camera on the Road </a:t>
            </a:r>
            <a:endParaRPr lang="zh-TW" altLang="en-US"/>
          </a:p>
        </p:txBody>
      </p:sp>
      <p:sp>
        <p:nvSpPr>
          <p:cNvPr id="3" name="投影片編號版面配置區 2">
            <a:extLst>
              <a:ext uri="{FF2B5EF4-FFF2-40B4-BE49-F238E27FC236}">
                <a16:creationId xmlns:a16="http://schemas.microsoft.com/office/drawing/2014/main" id="{F7AC54E4-F2F1-99B0-0235-A8A7A40844F0}"/>
              </a:ext>
            </a:extLst>
          </p:cNvPr>
          <p:cNvSpPr>
            <a:spLocks noGrp="1"/>
          </p:cNvSpPr>
          <p:nvPr>
            <p:ph type="sldNum" sz="quarter" idx="12"/>
          </p:nvPr>
        </p:nvSpPr>
        <p:spPr/>
        <p:txBody>
          <a:bodyPr/>
          <a:lstStyle/>
          <a:p>
            <a:pPr algn="ctr"/>
            <a:fld id="{6E290225-7458-4E5F-AFE5-E142CAAEBF37}" type="slidenum">
              <a:rPr lang="en-US" smtClean="0"/>
              <a:pPr algn="ctr"/>
              <a:t>3</a:t>
            </a:fld>
            <a:endParaRPr lang="en-US"/>
          </a:p>
        </p:txBody>
      </p:sp>
      <p:sp>
        <p:nvSpPr>
          <p:cNvPr id="4" name="內容版面配置區 3">
            <a:extLst>
              <a:ext uri="{FF2B5EF4-FFF2-40B4-BE49-F238E27FC236}">
                <a16:creationId xmlns:a16="http://schemas.microsoft.com/office/drawing/2014/main" id="{1AFAED55-1C45-C50E-6A97-918899C98C41}"/>
              </a:ext>
            </a:extLst>
          </p:cNvPr>
          <p:cNvSpPr>
            <a:spLocks noGrp="1"/>
          </p:cNvSpPr>
          <p:nvPr>
            <p:ph idx="1"/>
          </p:nvPr>
        </p:nvSpPr>
        <p:spPr/>
        <p:txBody>
          <a:bodyPr>
            <a:normAutofit fontScale="85000" lnSpcReduction="20000"/>
          </a:bodyPr>
          <a:lstStyle/>
          <a:p>
            <a:r>
              <a:rPr lang="en-US" altLang="zh-TW" dirty="0"/>
              <a:t>Allan – 1) </a:t>
            </a:r>
            <a:r>
              <a:rPr lang="zh-TW" altLang="en-US" dirty="0"/>
              <a:t>交控</a:t>
            </a:r>
            <a:r>
              <a:rPr lang="en-US" altLang="zh-TW" dirty="0"/>
              <a:t>, 2)</a:t>
            </a:r>
            <a:r>
              <a:rPr lang="zh-TW" altLang="en-US" dirty="0"/>
              <a:t>警用</a:t>
            </a:r>
            <a:r>
              <a:rPr lang="en-US" altLang="zh-TW" dirty="0"/>
              <a:t>, 3)</a:t>
            </a:r>
            <a:r>
              <a:rPr lang="zh-TW" altLang="en-US" dirty="0"/>
              <a:t>科技執法</a:t>
            </a:r>
            <a:endParaRPr lang="en-US" altLang="zh-TW" dirty="0"/>
          </a:p>
          <a:p>
            <a:r>
              <a:rPr lang="zh-TW" altLang="en-US" dirty="0">
                <a:highlight>
                  <a:srgbClr val="FFFF00"/>
                </a:highlight>
              </a:rPr>
              <a:t>本報告以 </a:t>
            </a:r>
            <a:r>
              <a:rPr lang="en-US" altLang="zh-TW" dirty="0">
                <a:highlight>
                  <a:srgbClr val="FFFF00"/>
                </a:highlight>
              </a:rPr>
              <a:t>1) </a:t>
            </a:r>
            <a:r>
              <a:rPr lang="zh-TW" altLang="en-US" dirty="0">
                <a:highlight>
                  <a:srgbClr val="FFFF00"/>
                </a:highlight>
              </a:rPr>
              <a:t>交控</a:t>
            </a:r>
            <a:r>
              <a:rPr lang="en-US" altLang="zh-TW" dirty="0">
                <a:highlight>
                  <a:srgbClr val="FFFF00"/>
                </a:highlight>
              </a:rPr>
              <a:t>Camera </a:t>
            </a:r>
            <a:r>
              <a:rPr lang="zh-TW" altLang="en-US" dirty="0">
                <a:highlight>
                  <a:srgbClr val="FFFF00"/>
                </a:highlight>
              </a:rPr>
              <a:t>為主題</a:t>
            </a:r>
            <a:endParaRPr lang="en-US" altLang="zh-TW" dirty="0">
              <a:highlight>
                <a:srgbClr val="FFFF00"/>
              </a:highlight>
            </a:endParaRPr>
          </a:p>
          <a:p>
            <a:r>
              <a:rPr lang="zh-TW" altLang="en-US" dirty="0">
                <a:highlight>
                  <a:srgbClr val="FFFF00"/>
                </a:highlight>
              </a:rPr>
              <a:t>交控 </a:t>
            </a:r>
            <a:r>
              <a:rPr lang="en-US" altLang="zh-TW" dirty="0">
                <a:highlight>
                  <a:srgbClr val="FFFF00"/>
                </a:highlight>
              </a:rPr>
              <a:t>Camera </a:t>
            </a:r>
            <a:r>
              <a:rPr lang="zh-TW" altLang="en-US" dirty="0">
                <a:highlight>
                  <a:srgbClr val="FFFF00"/>
                </a:highlight>
              </a:rPr>
              <a:t>又分為兩大類</a:t>
            </a:r>
            <a:r>
              <a:rPr lang="en-US" altLang="zh-TW" dirty="0">
                <a:highlight>
                  <a:srgbClr val="FFFF00"/>
                </a:highlight>
              </a:rPr>
              <a:t>, 1A </a:t>
            </a:r>
            <a:r>
              <a:rPr lang="zh-TW" altLang="en-US" dirty="0">
                <a:highlight>
                  <a:srgbClr val="FFFF00"/>
                </a:highlight>
              </a:rPr>
              <a:t>純交通監控 </a:t>
            </a:r>
            <a:r>
              <a:rPr lang="en-US" altLang="zh-TW" dirty="0">
                <a:highlight>
                  <a:srgbClr val="FFFF00"/>
                </a:highlight>
              </a:rPr>
              <a:t>1B </a:t>
            </a:r>
            <a:r>
              <a:rPr lang="zh-TW" altLang="en-US" dirty="0">
                <a:highlight>
                  <a:srgbClr val="FFFF00"/>
                </a:highlight>
              </a:rPr>
              <a:t>資料收集 </a:t>
            </a:r>
            <a:r>
              <a:rPr lang="en-US" altLang="zh-TW" dirty="0">
                <a:highlight>
                  <a:srgbClr val="FFFF00"/>
                </a:highlight>
              </a:rPr>
              <a:t>(</a:t>
            </a:r>
            <a:r>
              <a:rPr lang="en-US" altLang="zh-TW" dirty="0" err="1">
                <a:highlight>
                  <a:srgbClr val="FFFF00"/>
                </a:highlight>
              </a:rPr>
              <a:t>Miovision</a:t>
            </a:r>
            <a:r>
              <a:rPr lang="en-US" altLang="zh-TW" dirty="0">
                <a:highlight>
                  <a:srgbClr val="FFFF00"/>
                </a:highlight>
              </a:rPr>
              <a:t>, </a:t>
            </a:r>
            <a:r>
              <a:rPr lang="en-US" altLang="zh-TW" dirty="0" err="1">
                <a:highlight>
                  <a:srgbClr val="FFFF00"/>
                </a:highlight>
              </a:rPr>
              <a:t>Iteris</a:t>
            </a:r>
            <a:r>
              <a:rPr lang="en-US" altLang="zh-TW" dirty="0">
                <a:highlight>
                  <a:srgbClr val="FFFF00"/>
                </a:highlight>
              </a:rPr>
              <a:t>, </a:t>
            </a:r>
            <a:r>
              <a:rPr lang="zh-TW" altLang="en-US" dirty="0">
                <a:highlight>
                  <a:srgbClr val="FFFF00"/>
                </a:highlight>
              </a:rPr>
              <a:t>台灣標案</a:t>
            </a:r>
            <a:r>
              <a:rPr lang="en-US" altLang="zh-TW" dirty="0">
                <a:highlight>
                  <a:srgbClr val="FFFF00"/>
                </a:highlight>
              </a:rPr>
              <a:t>)</a:t>
            </a:r>
          </a:p>
          <a:p>
            <a:r>
              <a:rPr lang="en-US" altLang="zh-TW" dirty="0">
                <a:highlight>
                  <a:srgbClr val="FFFF00"/>
                </a:highlight>
              </a:rPr>
              <a:t>Why 1A </a:t>
            </a:r>
            <a:r>
              <a:rPr lang="zh-TW" altLang="en-US" dirty="0">
                <a:highlight>
                  <a:srgbClr val="FFFF00"/>
                </a:highlight>
              </a:rPr>
              <a:t>交通監控目的</a:t>
            </a:r>
            <a:r>
              <a:rPr lang="en-US" altLang="zh-TW" dirty="0">
                <a:highlight>
                  <a:srgbClr val="FFFF00"/>
                </a:highlight>
              </a:rPr>
              <a:t>,  </a:t>
            </a:r>
            <a:r>
              <a:rPr lang="zh-TW" altLang="en-US" dirty="0">
                <a:highlight>
                  <a:srgbClr val="FFFF00"/>
                </a:highlight>
              </a:rPr>
              <a:t>攝影機需求</a:t>
            </a:r>
            <a:r>
              <a:rPr lang="en-US" altLang="zh-TW" dirty="0">
                <a:highlight>
                  <a:srgbClr val="FFFF00"/>
                </a:highlight>
              </a:rPr>
              <a:t>, </a:t>
            </a:r>
            <a:r>
              <a:rPr lang="zh-TW" altLang="en-US" dirty="0">
                <a:highlight>
                  <a:srgbClr val="FFFF00"/>
                </a:highlight>
              </a:rPr>
              <a:t>架設需求</a:t>
            </a:r>
            <a:r>
              <a:rPr lang="en-US" altLang="zh-TW" dirty="0">
                <a:highlight>
                  <a:srgbClr val="FFFF00"/>
                </a:highlight>
              </a:rPr>
              <a:t> …. (Summary - PTZ or Speed Done)</a:t>
            </a:r>
          </a:p>
          <a:p>
            <a:r>
              <a:rPr lang="en-US" altLang="zh-TW" dirty="0">
                <a:highlight>
                  <a:srgbClr val="FFFF00"/>
                </a:highlight>
              </a:rPr>
              <a:t>Why 1B – </a:t>
            </a:r>
            <a:r>
              <a:rPr lang="zh-TW" altLang="en-US" dirty="0">
                <a:highlight>
                  <a:srgbClr val="FFFF00"/>
                </a:highlight>
              </a:rPr>
              <a:t>資料收集</a:t>
            </a:r>
            <a:endParaRPr lang="en-US" altLang="zh-TW" dirty="0">
              <a:highlight>
                <a:srgbClr val="FFFF00"/>
              </a:highlight>
            </a:endParaRPr>
          </a:p>
          <a:p>
            <a:r>
              <a:rPr lang="en-US" altLang="zh-TW" dirty="0">
                <a:highlight>
                  <a:srgbClr val="FFFF00"/>
                </a:highlight>
              </a:rPr>
              <a:t>1B </a:t>
            </a:r>
            <a:r>
              <a:rPr lang="zh-TW" altLang="en-US" dirty="0">
                <a:highlight>
                  <a:srgbClr val="FFFF00"/>
                </a:highlight>
              </a:rPr>
              <a:t>目的 </a:t>
            </a:r>
            <a:r>
              <a:rPr lang="en-US" altLang="zh-TW" dirty="0">
                <a:highlight>
                  <a:srgbClr val="FFFF00"/>
                </a:highlight>
              </a:rPr>
              <a:t>&gt;</a:t>
            </a:r>
            <a:r>
              <a:rPr lang="zh-TW" altLang="en-US" dirty="0">
                <a:highlight>
                  <a:srgbClr val="FFFF00"/>
                </a:highlight>
              </a:rPr>
              <a:t>  原來說明 </a:t>
            </a:r>
            <a:r>
              <a:rPr lang="en-US" altLang="zh-TW" dirty="0">
                <a:highlight>
                  <a:srgbClr val="FFFF00"/>
                </a:highlight>
              </a:rPr>
              <a:t>(</a:t>
            </a:r>
            <a:r>
              <a:rPr lang="zh-TW" altLang="en-US" dirty="0">
                <a:highlight>
                  <a:srgbClr val="FFFF00"/>
                </a:highlight>
              </a:rPr>
              <a:t>都是做號控</a:t>
            </a:r>
            <a:r>
              <a:rPr lang="en-US" altLang="zh-TW" dirty="0">
                <a:highlight>
                  <a:srgbClr val="FFFF00"/>
                </a:highlight>
              </a:rPr>
              <a:t>)</a:t>
            </a:r>
          </a:p>
          <a:p>
            <a:r>
              <a:rPr lang="en-US" altLang="zh-TW" dirty="0">
                <a:highlight>
                  <a:srgbClr val="FFFF00"/>
                </a:highlight>
              </a:rPr>
              <a:t>1B </a:t>
            </a:r>
            <a:r>
              <a:rPr lang="zh-TW" altLang="en-US" dirty="0">
                <a:highlight>
                  <a:srgbClr val="FFFF00"/>
                </a:highlight>
              </a:rPr>
              <a:t>評量基準 </a:t>
            </a:r>
            <a:r>
              <a:rPr lang="en-US" altLang="zh-TW" dirty="0">
                <a:highlight>
                  <a:srgbClr val="FFFF00"/>
                </a:highlight>
              </a:rPr>
              <a:t>&gt;</a:t>
            </a:r>
            <a:r>
              <a:rPr lang="zh-TW" altLang="en-US" dirty="0">
                <a:highlight>
                  <a:srgbClr val="FFFF00"/>
                </a:highlight>
              </a:rPr>
              <a:t> </a:t>
            </a:r>
            <a:r>
              <a:rPr lang="en-US" altLang="zh-TW" dirty="0">
                <a:highlight>
                  <a:srgbClr val="FFFF00"/>
                </a:highlight>
              </a:rPr>
              <a:t>…(Performance(APT), VIP,</a:t>
            </a:r>
            <a:r>
              <a:rPr lang="zh-TW" altLang="en-US" dirty="0">
                <a:highlight>
                  <a:srgbClr val="FFFF00"/>
                </a:highlight>
              </a:rPr>
              <a:t> </a:t>
            </a:r>
            <a:r>
              <a:rPr lang="en-US" altLang="zh-TW" dirty="0">
                <a:highlight>
                  <a:srgbClr val="FFFF00"/>
                </a:highlight>
              </a:rPr>
              <a:t>&gt;</a:t>
            </a:r>
            <a:r>
              <a:rPr lang="zh-TW" altLang="en-US" dirty="0">
                <a:highlight>
                  <a:srgbClr val="FFFF00"/>
                </a:highlight>
              </a:rPr>
              <a:t> </a:t>
            </a:r>
            <a:r>
              <a:rPr lang="en-US" altLang="zh-TW" dirty="0">
                <a:highlight>
                  <a:srgbClr val="FFFF00"/>
                </a:highlight>
              </a:rPr>
              <a:t>safety)  </a:t>
            </a:r>
          </a:p>
          <a:p>
            <a:r>
              <a:rPr lang="en-US" altLang="zh-TW" dirty="0">
                <a:highlight>
                  <a:srgbClr val="FFFF00"/>
                </a:highlight>
              </a:rPr>
              <a:t>1B </a:t>
            </a:r>
            <a:r>
              <a:rPr lang="zh-TW" altLang="en-US" dirty="0">
                <a:highlight>
                  <a:srgbClr val="FFFF00"/>
                </a:highlight>
              </a:rPr>
              <a:t>收集那些參數偵測的參數</a:t>
            </a:r>
            <a:r>
              <a:rPr lang="en-US" altLang="zh-TW" dirty="0">
                <a:highlight>
                  <a:srgbClr val="FFFF00"/>
                </a:highlight>
              </a:rPr>
              <a:t>?</a:t>
            </a:r>
            <a:r>
              <a:rPr lang="zh-TW" altLang="en-US" dirty="0">
                <a:highlight>
                  <a:srgbClr val="FFFF00"/>
                </a:highlight>
              </a:rPr>
              <a:t> 收集的參數</a:t>
            </a:r>
            <a:r>
              <a:rPr lang="en-US" altLang="zh-TW" dirty="0">
                <a:highlight>
                  <a:srgbClr val="FFFF00"/>
                </a:highlight>
              </a:rPr>
              <a:t>?</a:t>
            </a:r>
            <a:r>
              <a:rPr lang="zh-TW" altLang="en-US" dirty="0">
                <a:highlight>
                  <a:srgbClr val="FFFF00"/>
                </a:highlight>
              </a:rPr>
              <a:t>  </a:t>
            </a:r>
            <a:endParaRPr lang="en-US" altLang="zh-TW" dirty="0">
              <a:highlight>
                <a:srgbClr val="FFFF00"/>
              </a:highlight>
            </a:endParaRPr>
          </a:p>
          <a:p>
            <a:r>
              <a:rPr lang="zh-TW" altLang="en-US" dirty="0">
                <a:highlight>
                  <a:srgbClr val="FFFF00"/>
                </a:highlight>
              </a:rPr>
              <a:t>以 </a:t>
            </a:r>
            <a:r>
              <a:rPr lang="en-US" altLang="zh-TW" dirty="0">
                <a:highlight>
                  <a:srgbClr val="FFFF00"/>
                </a:highlight>
              </a:rPr>
              <a:t>6 </a:t>
            </a:r>
            <a:r>
              <a:rPr lang="zh-TW" altLang="en-US" dirty="0">
                <a:highlight>
                  <a:srgbClr val="FFFF00"/>
                </a:highlight>
              </a:rPr>
              <a:t>種 </a:t>
            </a:r>
            <a:r>
              <a:rPr lang="en-US" altLang="zh-TW" dirty="0">
                <a:highlight>
                  <a:srgbClr val="FFFF00"/>
                </a:highlight>
              </a:rPr>
              <a:t>APT</a:t>
            </a:r>
            <a:r>
              <a:rPr lang="zh-TW" altLang="en-US" dirty="0">
                <a:highlight>
                  <a:srgbClr val="FFFF00"/>
                </a:highlight>
              </a:rPr>
              <a:t> </a:t>
            </a:r>
            <a:r>
              <a:rPr lang="en-US" altLang="zh-TW" dirty="0">
                <a:highlight>
                  <a:srgbClr val="FFFF00"/>
                </a:highlight>
              </a:rPr>
              <a:t>Algorithm </a:t>
            </a:r>
            <a:r>
              <a:rPr lang="zh-TW" altLang="en-US" dirty="0">
                <a:highlight>
                  <a:srgbClr val="FFFF00"/>
                </a:highlight>
              </a:rPr>
              <a:t>來 </a:t>
            </a:r>
            <a:r>
              <a:rPr lang="en-US" altLang="zh-TW" dirty="0">
                <a:highlight>
                  <a:srgbClr val="FFFF00"/>
                </a:highlight>
              </a:rPr>
              <a:t>check </a:t>
            </a:r>
            <a:r>
              <a:rPr lang="zh-TW" altLang="en-US" dirty="0">
                <a:highlight>
                  <a:srgbClr val="FFFF00"/>
                </a:highlight>
              </a:rPr>
              <a:t>美國的餐速需求 </a:t>
            </a:r>
            <a:r>
              <a:rPr lang="en-US" altLang="zh-TW" dirty="0">
                <a:highlight>
                  <a:srgbClr val="FFFF00"/>
                </a:highlight>
              </a:rPr>
              <a:t>&gt;</a:t>
            </a:r>
            <a:r>
              <a:rPr lang="zh-TW" altLang="en-US" dirty="0">
                <a:highlight>
                  <a:srgbClr val="FFFF00"/>
                </a:highlight>
              </a:rPr>
              <a:t> </a:t>
            </a:r>
            <a:r>
              <a:rPr lang="en-US" altLang="zh-TW" dirty="0">
                <a:highlight>
                  <a:srgbClr val="FFFF00"/>
                </a:highlight>
              </a:rPr>
              <a:t>Camera </a:t>
            </a:r>
            <a:r>
              <a:rPr lang="zh-TW" altLang="en-US" dirty="0">
                <a:highlight>
                  <a:srgbClr val="FFFF00"/>
                </a:highlight>
              </a:rPr>
              <a:t>架設需求</a:t>
            </a:r>
            <a:endParaRPr lang="en-US" altLang="zh-TW" dirty="0">
              <a:highlight>
                <a:srgbClr val="FFFF00"/>
              </a:highlight>
            </a:endParaRPr>
          </a:p>
          <a:p>
            <a:r>
              <a:rPr lang="en-US" altLang="zh-TW" dirty="0">
                <a:highlight>
                  <a:srgbClr val="FFFF00"/>
                </a:highlight>
              </a:rPr>
              <a:t>Summary Table – All camera </a:t>
            </a:r>
            <a:r>
              <a:rPr lang="zh-TW" altLang="en-US" dirty="0">
                <a:highlight>
                  <a:srgbClr val="FFFF00"/>
                </a:highlight>
              </a:rPr>
              <a:t>架設需求</a:t>
            </a:r>
            <a:r>
              <a:rPr lang="en-US" altLang="zh-TW" dirty="0">
                <a:highlight>
                  <a:srgbClr val="FFFF00"/>
                </a:highlight>
              </a:rPr>
              <a:t>, ..</a:t>
            </a:r>
            <a:r>
              <a:rPr lang="zh-TW" altLang="en-US" dirty="0">
                <a:highlight>
                  <a:srgbClr val="FFFF00"/>
                </a:highlight>
              </a:rPr>
              <a:t>（要能影像分析出那些參數）</a:t>
            </a:r>
            <a:endParaRPr lang="en-US" altLang="zh-TW" dirty="0">
              <a:highlight>
                <a:srgbClr val="FFFF00"/>
              </a:highlight>
            </a:endParaRPr>
          </a:p>
          <a:p>
            <a:r>
              <a:rPr lang="en-US" altLang="zh-TW" dirty="0">
                <a:highlight>
                  <a:srgbClr val="FFFF00"/>
                </a:highlight>
              </a:rPr>
              <a:t>Tool</a:t>
            </a:r>
            <a:r>
              <a:rPr lang="zh-TW" altLang="en-US" dirty="0">
                <a:highlight>
                  <a:srgbClr val="FFFF00"/>
                </a:highlight>
              </a:rPr>
              <a:t> </a:t>
            </a:r>
            <a:r>
              <a:rPr lang="en-US" altLang="zh-TW" dirty="0">
                <a:highlight>
                  <a:srgbClr val="FFFF00"/>
                </a:highlight>
              </a:rPr>
              <a:t>with</a:t>
            </a:r>
            <a:r>
              <a:rPr lang="zh-TW" altLang="en-US" dirty="0">
                <a:highlight>
                  <a:srgbClr val="FFFF00"/>
                </a:highlight>
              </a:rPr>
              <a:t> </a:t>
            </a:r>
            <a:r>
              <a:rPr lang="en-US" altLang="zh-TW" dirty="0">
                <a:highlight>
                  <a:srgbClr val="FFFF00"/>
                </a:highlight>
              </a:rPr>
              <a:t>6</a:t>
            </a:r>
            <a:r>
              <a:rPr lang="zh-TW" altLang="en-US" dirty="0">
                <a:highlight>
                  <a:srgbClr val="FFFF00"/>
                </a:highlight>
              </a:rPr>
              <a:t>米</a:t>
            </a:r>
            <a:r>
              <a:rPr lang="en-US" altLang="zh-TW" dirty="0">
                <a:highlight>
                  <a:srgbClr val="FFFF00"/>
                </a:highlight>
              </a:rPr>
              <a:t> + HD + FOV (45) – </a:t>
            </a:r>
            <a:r>
              <a:rPr lang="zh-TW" altLang="en-US" dirty="0">
                <a:highlight>
                  <a:srgbClr val="FFFF00"/>
                </a:highlight>
              </a:rPr>
              <a:t>現行做法 </a:t>
            </a:r>
            <a:r>
              <a:rPr lang="en-US" altLang="zh-TW" dirty="0">
                <a:highlight>
                  <a:srgbClr val="FFFF00"/>
                </a:highlight>
              </a:rPr>
              <a:t>(</a:t>
            </a:r>
            <a:r>
              <a:rPr lang="zh-TW" altLang="en-US" dirty="0">
                <a:highlight>
                  <a:srgbClr val="FFFF00"/>
                </a:highlight>
              </a:rPr>
              <a:t>符合上述需求</a:t>
            </a:r>
            <a:r>
              <a:rPr lang="en-US" altLang="zh-TW" dirty="0">
                <a:highlight>
                  <a:srgbClr val="FFFF00"/>
                </a:highlight>
              </a:rPr>
              <a:t>)</a:t>
            </a:r>
          </a:p>
          <a:p>
            <a:r>
              <a:rPr lang="en-US" altLang="zh-TW" dirty="0">
                <a:highlight>
                  <a:srgbClr val="FFFF00"/>
                </a:highlight>
              </a:rPr>
              <a:t>Tool with 4 </a:t>
            </a:r>
            <a:r>
              <a:rPr lang="zh-TW" altLang="en-US" dirty="0">
                <a:highlight>
                  <a:srgbClr val="FFFF00"/>
                </a:highlight>
              </a:rPr>
              <a:t>米 </a:t>
            </a:r>
            <a:r>
              <a:rPr lang="en-US" altLang="zh-TW" dirty="0">
                <a:highlight>
                  <a:srgbClr val="FFFF00"/>
                </a:highlight>
              </a:rPr>
              <a:t>+</a:t>
            </a:r>
            <a:r>
              <a:rPr lang="zh-TW" altLang="en-US" dirty="0">
                <a:highlight>
                  <a:srgbClr val="FFFF00"/>
                </a:highlight>
              </a:rPr>
              <a:t> </a:t>
            </a:r>
            <a:r>
              <a:rPr lang="en-US" altLang="zh-TW" dirty="0">
                <a:highlight>
                  <a:srgbClr val="FFFF00"/>
                </a:highlight>
              </a:rPr>
              <a:t>HD</a:t>
            </a:r>
            <a:r>
              <a:rPr lang="zh-TW" altLang="en-US" dirty="0">
                <a:highlight>
                  <a:srgbClr val="FFFF00"/>
                </a:highlight>
              </a:rPr>
              <a:t> </a:t>
            </a:r>
            <a:r>
              <a:rPr lang="en-US" altLang="zh-TW" dirty="0">
                <a:highlight>
                  <a:srgbClr val="FFFF00"/>
                </a:highlight>
              </a:rPr>
              <a:t>+</a:t>
            </a:r>
            <a:r>
              <a:rPr lang="zh-TW" altLang="en-US" dirty="0">
                <a:highlight>
                  <a:srgbClr val="FFFF00"/>
                </a:highlight>
              </a:rPr>
              <a:t> </a:t>
            </a:r>
            <a:r>
              <a:rPr lang="en-US" altLang="zh-TW" dirty="0">
                <a:highlight>
                  <a:srgbClr val="FFFF00"/>
                </a:highlight>
              </a:rPr>
              <a:t>FOV</a:t>
            </a:r>
            <a:r>
              <a:rPr lang="zh-TW" altLang="en-US" dirty="0">
                <a:highlight>
                  <a:srgbClr val="FFFF00"/>
                </a:highlight>
              </a:rPr>
              <a:t> </a:t>
            </a:r>
            <a:r>
              <a:rPr lang="en-US" altLang="zh-TW" dirty="0">
                <a:highlight>
                  <a:srgbClr val="FFFF00"/>
                </a:highlight>
              </a:rPr>
              <a:t>(45)</a:t>
            </a:r>
            <a:r>
              <a:rPr lang="zh-TW" altLang="en-US" dirty="0">
                <a:highlight>
                  <a:srgbClr val="FFFF00"/>
                </a:highlight>
              </a:rPr>
              <a:t> </a:t>
            </a:r>
            <a:r>
              <a:rPr lang="en-US" altLang="zh-TW" dirty="0">
                <a:highlight>
                  <a:srgbClr val="FFFF00"/>
                </a:highlight>
              </a:rPr>
              <a:t>--- (</a:t>
            </a:r>
            <a:r>
              <a:rPr lang="zh-TW" altLang="en-US" dirty="0">
                <a:highlight>
                  <a:srgbClr val="FFFF00"/>
                </a:highlight>
              </a:rPr>
              <a:t>有沒有機會跟限制</a:t>
            </a:r>
            <a:r>
              <a:rPr lang="en-US" altLang="zh-TW" dirty="0">
                <a:highlight>
                  <a:srgbClr val="FFFF00"/>
                </a:highlight>
              </a:rPr>
              <a:t>)</a:t>
            </a:r>
          </a:p>
          <a:p>
            <a:r>
              <a:rPr lang="zh-TW" altLang="en-US" dirty="0">
                <a:highlight>
                  <a:srgbClr val="FFFF00"/>
                </a:highlight>
              </a:rPr>
              <a:t>其他影響 遮蔽 </a:t>
            </a:r>
            <a:r>
              <a:rPr lang="en-US" altLang="zh-TW" dirty="0">
                <a:highlight>
                  <a:srgbClr val="FFFF00"/>
                </a:highlight>
              </a:rPr>
              <a:t>6 </a:t>
            </a:r>
            <a:r>
              <a:rPr lang="zh-TW" altLang="en-US" dirty="0">
                <a:highlight>
                  <a:srgbClr val="FFFF00"/>
                </a:highlight>
              </a:rPr>
              <a:t>米 </a:t>
            </a:r>
            <a:r>
              <a:rPr lang="en-US" altLang="zh-TW" dirty="0">
                <a:highlight>
                  <a:srgbClr val="FFFF00"/>
                </a:highlight>
              </a:rPr>
              <a:t>vs. 4 </a:t>
            </a:r>
            <a:r>
              <a:rPr lang="zh-TW" altLang="en-US" dirty="0">
                <a:highlight>
                  <a:srgbClr val="FFFF00"/>
                </a:highlight>
              </a:rPr>
              <a:t>米</a:t>
            </a:r>
            <a:r>
              <a:rPr lang="en-US" altLang="zh-TW" dirty="0">
                <a:highlight>
                  <a:srgbClr val="FFFF00"/>
                </a:highlight>
              </a:rPr>
              <a:t>(</a:t>
            </a:r>
            <a:r>
              <a:rPr lang="zh-TW" altLang="en-US" dirty="0">
                <a:highlight>
                  <a:srgbClr val="FFFF00"/>
                </a:highlight>
              </a:rPr>
              <a:t>交通燈下</a:t>
            </a:r>
            <a:r>
              <a:rPr lang="en-US" altLang="zh-TW" dirty="0">
                <a:highlight>
                  <a:srgbClr val="FFFF00"/>
                </a:highlight>
              </a:rPr>
              <a:t>), </a:t>
            </a:r>
            <a:r>
              <a:rPr lang="zh-TW" altLang="en-US" dirty="0">
                <a:highlight>
                  <a:srgbClr val="FFFF00"/>
                </a:highlight>
              </a:rPr>
              <a:t>炫光 </a:t>
            </a:r>
            <a:r>
              <a:rPr lang="en-US" altLang="zh-TW" dirty="0">
                <a:highlight>
                  <a:srgbClr val="FFFF00"/>
                </a:highlight>
              </a:rPr>
              <a:t>6 vs 4, </a:t>
            </a:r>
            <a:r>
              <a:rPr lang="zh-TW" altLang="en-US" dirty="0">
                <a:highlight>
                  <a:srgbClr val="FFFF00"/>
                </a:highlight>
              </a:rPr>
              <a:t>其他考量 </a:t>
            </a:r>
            <a:r>
              <a:rPr lang="en-US" altLang="zh-TW" dirty="0">
                <a:highlight>
                  <a:srgbClr val="FFFF00"/>
                </a:highlight>
              </a:rPr>
              <a:t>6 vs. 4</a:t>
            </a:r>
          </a:p>
          <a:p>
            <a:r>
              <a:rPr lang="zh-TW" altLang="en-US" dirty="0">
                <a:highlight>
                  <a:srgbClr val="FFFF00"/>
                </a:highlight>
              </a:rPr>
              <a:t>結論 </a:t>
            </a:r>
            <a:r>
              <a:rPr lang="en-US" altLang="zh-TW" dirty="0">
                <a:highlight>
                  <a:srgbClr val="FFFF00"/>
                </a:highlight>
              </a:rPr>
              <a:t>A</a:t>
            </a:r>
            <a:r>
              <a:rPr lang="zh-TW" altLang="en-US" dirty="0">
                <a:highlight>
                  <a:srgbClr val="FFFF00"/>
                </a:highlight>
              </a:rPr>
              <a:t> </a:t>
            </a:r>
            <a:r>
              <a:rPr lang="en-US" altLang="zh-TW" dirty="0">
                <a:highlight>
                  <a:srgbClr val="FFFF00"/>
                </a:highlight>
              </a:rPr>
              <a:t>– Traffic data collection camera </a:t>
            </a:r>
            <a:r>
              <a:rPr lang="zh-TW" altLang="en-US" dirty="0">
                <a:highlight>
                  <a:srgbClr val="FFFF00"/>
                </a:highlight>
              </a:rPr>
              <a:t>目的</a:t>
            </a:r>
            <a:r>
              <a:rPr lang="en-US" altLang="zh-TW" dirty="0">
                <a:highlight>
                  <a:srgbClr val="FFFF00"/>
                </a:highlight>
              </a:rPr>
              <a:t>, </a:t>
            </a:r>
            <a:r>
              <a:rPr lang="zh-TW" altLang="en-US" dirty="0">
                <a:highlight>
                  <a:srgbClr val="FFFF00"/>
                </a:highlight>
              </a:rPr>
              <a:t>需求</a:t>
            </a:r>
            <a:r>
              <a:rPr lang="en-US" altLang="zh-TW" dirty="0">
                <a:highlight>
                  <a:srgbClr val="FFFF00"/>
                </a:highlight>
              </a:rPr>
              <a:t>, 6 </a:t>
            </a:r>
            <a:r>
              <a:rPr lang="zh-TW" altLang="en-US" dirty="0">
                <a:highlight>
                  <a:srgbClr val="FFFF00"/>
                </a:highlight>
              </a:rPr>
              <a:t>米現狀</a:t>
            </a:r>
            <a:r>
              <a:rPr lang="en-US" altLang="zh-TW" dirty="0">
                <a:highlight>
                  <a:srgbClr val="FFFF00"/>
                </a:highlight>
              </a:rPr>
              <a:t>, 4 </a:t>
            </a:r>
            <a:r>
              <a:rPr lang="zh-TW" altLang="en-US" dirty="0">
                <a:highlight>
                  <a:srgbClr val="FFFF00"/>
                </a:highlight>
              </a:rPr>
              <a:t>米可行性</a:t>
            </a:r>
            <a:r>
              <a:rPr lang="en-US" altLang="zh-TW" dirty="0">
                <a:highlight>
                  <a:srgbClr val="FFFF00"/>
                </a:highlight>
              </a:rPr>
              <a:t>(</a:t>
            </a:r>
            <a:r>
              <a:rPr lang="zh-TW" altLang="en-US" dirty="0">
                <a:highlight>
                  <a:srgbClr val="FFFF00"/>
                </a:highlight>
              </a:rPr>
              <a:t>挑戰</a:t>
            </a:r>
            <a:r>
              <a:rPr lang="en-US" altLang="zh-TW" dirty="0">
                <a:highlight>
                  <a:srgbClr val="FFFF00"/>
                </a:highlight>
              </a:rPr>
              <a:t>)</a:t>
            </a:r>
          </a:p>
          <a:p>
            <a:r>
              <a:rPr lang="zh-TW" altLang="en-US" dirty="0">
                <a:highlight>
                  <a:srgbClr val="FFFF00"/>
                </a:highlight>
              </a:rPr>
              <a:t>下一步 </a:t>
            </a:r>
            <a:r>
              <a:rPr lang="en-US" altLang="zh-TW" dirty="0">
                <a:highlight>
                  <a:srgbClr val="FFFF00"/>
                </a:highlight>
              </a:rPr>
              <a:t>– </a:t>
            </a:r>
            <a:r>
              <a:rPr lang="en-US" altLang="zh-TW" dirty="0" err="1">
                <a:highlight>
                  <a:srgbClr val="FFFF00"/>
                </a:highlight>
              </a:rPr>
              <a:t>Interlux</a:t>
            </a:r>
            <a:r>
              <a:rPr lang="en-US" altLang="zh-TW" dirty="0">
                <a:highlight>
                  <a:srgbClr val="FFFF00"/>
                </a:highlight>
              </a:rPr>
              <a:t> at 4 </a:t>
            </a:r>
            <a:r>
              <a:rPr lang="zh-TW" altLang="en-US" dirty="0">
                <a:highlight>
                  <a:srgbClr val="FFFF00"/>
                </a:highlight>
              </a:rPr>
              <a:t>米 </a:t>
            </a:r>
            <a:r>
              <a:rPr lang="en-US" altLang="zh-TW" dirty="0">
                <a:highlight>
                  <a:srgbClr val="FFFF00"/>
                </a:highlight>
              </a:rPr>
              <a:t>(</a:t>
            </a:r>
            <a:r>
              <a:rPr lang="zh-TW" altLang="en-US" dirty="0">
                <a:highlight>
                  <a:srgbClr val="FFFF00"/>
                </a:highlight>
              </a:rPr>
              <a:t>是否可行</a:t>
            </a:r>
            <a:r>
              <a:rPr lang="en-US" altLang="zh-TW" dirty="0">
                <a:highlight>
                  <a:srgbClr val="FFFF00"/>
                </a:highlight>
              </a:rPr>
              <a:t>, </a:t>
            </a:r>
            <a:r>
              <a:rPr lang="zh-TW" altLang="en-US" dirty="0">
                <a:highlight>
                  <a:srgbClr val="FFFF00"/>
                </a:highlight>
              </a:rPr>
              <a:t>有哪些挑戰</a:t>
            </a:r>
            <a:r>
              <a:rPr lang="en-US" altLang="zh-TW" dirty="0">
                <a:highlight>
                  <a:srgbClr val="FFFF00"/>
                </a:highlight>
              </a:rPr>
              <a:t>?</a:t>
            </a:r>
            <a:r>
              <a:rPr lang="zh-TW" altLang="en-US" dirty="0">
                <a:highlight>
                  <a:srgbClr val="FFFF00"/>
                </a:highlight>
              </a:rPr>
              <a:t>  如何用技術突破這些挑戰</a:t>
            </a:r>
            <a:r>
              <a:rPr lang="en-US" altLang="zh-TW" dirty="0">
                <a:highlight>
                  <a:srgbClr val="FFFF00"/>
                </a:highlight>
              </a:rPr>
              <a:t>)</a:t>
            </a:r>
          </a:p>
          <a:p>
            <a:pPr marL="0" indent="0">
              <a:buNone/>
            </a:pPr>
            <a:endParaRPr lang="en-US" altLang="zh-TW" dirty="0">
              <a:highlight>
                <a:srgbClr val="FFFF00"/>
              </a:highlight>
            </a:endParaRPr>
          </a:p>
        </p:txBody>
      </p:sp>
    </p:spTree>
    <p:extLst>
      <p:ext uri="{BB962C8B-B14F-4D97-AF65-F5344CB8AC3E}">
        <p14:creationId xmlns:p14="http://schemas.microsoft.com/office/powerpoint/2010/main" val="680653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D154B2-F9E2-E465-C19D-04389F04BE42}"/>
              </a:ext>
            </a:extLst>
          </p:cNvPr>
          <p:cNvSpPr>
            <a:spLocks noGrp="1"/>
          </p:cNvSpPr>
          <p:nvPr>
            <p:ph type="title"/>
          </p:nvPr>
        </p:nvSpPr>
        <p:spPr/>
        <p:txBody>
          <a:bodyPr/>
          <a:lstStyle/>
          <a:p>
            <a:r>
              <a:rPr lang="zh-TW" altLang="en-US"/>
              <a:t>數量</a:t>
            </a:r>
          </a:p>
        </p:txBody>
      </p:sp>
      <p:sp>
        <p:nvSpPr>
          <p:cNvPr id="3" name="投影片編號版面配置區 2">
            <a:extLst>
              <a:ext uri="{FF2B5EF4-FFF2-40B4-BE49-F238E27FC236}">
                <a16:creationId xmlns:a16="http://schemas.microsoft.com/office/drawing/2014/main" id="{C92B9DCE-82BB-4AC6-F135-ACC5AFDFF2A2}"/>
              </a:ext>
            </a:extLst>
          </p:cNvPr>
          <p:cNvSpPr>
            <a:spLocks noGrp="1"/>
          </p:cNvSpPr>
          <p:nvPr>
            <p:ph type="sldNum" sz="quarter" idx="12"/>
          </p:nvPr>
        </p:nvSpPr>
        <p:spPr/>
        <p:txBody>
          <a:bodyPr/>
          <a:lstStyle/>
          <a:p>
            <a:pPr algn="ctr"/>
            <a:fld id="{6E290225-7458-4E5F-AFE5-E142CAAEBF37}" type="slidenum">
              <a:rPr lang="en-US" smtClean="0"/>
              <a:pPr algn="ctr"/>
              <a:t>30</a:t>
            </a:fld>
            <a:endParaRPr lang="en-US"/>
          </a:p>
        </p:txBody>
      </p:sp>
      <p:graphicFrame>
        <p:nvGraphicFramePr>
          <p:cNvPr id="6" name="表格 5">
            <a:extLst>
              <a:ext uri="{FF2B5EF4-FFF2-40B4-BE49-F238E27FC236}">
                <a16:creationId xmlns:a16="http://schemas.microsoft.com/office/drawing/2014/main" id="{B6AAB179-8429-75E6-668F-53F868793840}"/>
              </a:ext>
            </a:extLst>
          </p:cNvPr>
          <p:cNvGraphicFramePr>
            <a:graphicFrameLocks noGrp="1"/>
          </p:cNvGraphicFramePr>
          <p:nvPr/>
        </p:nvGraphicFramePr>
        <p:xfrm>
          <a:off x="895350" y="1741225"/>
          <a:ext cx="2379116" cy="2592000"/>
        </p:xfrm>
        <a:graphic>
          <a:graphicData uri="http://schemas.openxmlformats.org/drawingml/2006/table">
            <a:tbl>
              <a:tblPr>
                <a:tableStyleId>{5C22544A-7EE6-4342-B048-85BDC9FD1C3A}</a:tableStyleId>
              </a:tblPr>
              <a:tblGrid>
                <a:gridCol w="913274">
                  <a:extLst>
                    <a:ext uri="{9D8B030D-6E8A-4147-A177-3AD203B41FA5}">
                      <a16:colId xmlns:a16="http://schemas.microsoft.com/office/drawing/2014/main" val="1929341916"/>
                    </a:ext>
                  </a:extLst>
                </a:gridCol>
                <a:gridCol w="1465842">
                  <a:extLst>
                    <a:ext uri="{9D8B030D-6E8A-4147-A177-3AD203B41FA5}">
                      <a16:colId xmlns:a16="http://schemas.microsoft.com/office/drawing/2014/main" val="490692399"/>
                    </a:ext>
                  </a:extLst>
                </a:gridCol>
              </a:tblGrid>
              <a:tr h="324000">
                <a:tc>
                  <a:txBody>
                    <a:bodyPr/>
                    <a:lstStyle/>
                    <a:p>
                      <a:pPr algn="l" fontAlgn="b"/>
                      <a:r>
                        <a:rPr lang="zh-TW" altLang="en-US" sz="1800" u="none" strike="noStrike">
                          <a:effectLst/>
                          <a:latin typeface="+mj-ea"/>
                          <a:ea typeface="+mj-ea"/>
                        </a:rPr>
                        <a:t>名稱</a:t>
                      </a:r>
                      <a:endParaRPr lang="zh-TW" altLang="en-US"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l" fontAlgn="b"/>
                      <a:r>
                        <a:rPr lang="zh-TW" altLang="en-US" sz="1800" u="none" strike="noStrike">
                          <a:effectLst/>
                          <a:latin typeface="+mj-ea"/>
                          <a:ea typeface="+mj-ea"/>
                        </a:rPr>
                        <a:t>攝影機數量</a:t>
                      </a:r>
                      <a:endParaRPr lang="zh-TW" altLang="en-US"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833316"/>
                  </a:ext>
                </a:extLst>
              </a:tr>
              <a:tr h="324000">
                <a:tc>
                  <a:txBody>
                    <a:bodyPr/>
                    <a:lstStyle/>
                    <a:p>
                      <a:pPr algn="l" fontAlgn="b"/>
                      <a:r>
                        <a:rPr lang="zh-TW" altLang="en-US" sz="1800" u="none" strike="noStrike">
                          <a:effectLst/>
                          <a:latin typeface="+mj-ea"/>
                          <a:ea typeface="+mj-ea"/>
                        </a:rPr>
                        <a:t>台北市</a:t>
                      </a:r>
                      <a:endParaRPr lang="zh-TW" altLang="en-US" sz="1800" b="0" i="0" u="none" strike="noStrike">
                        <a:solidFill>
                          <a:srgbClr val="000000"/>
                        </a:solidFill>
                        <a:effectLst/>
                        <a:latin typeface="+mj-ea"/>
                        <a:ea typeface="+mj-ea"/>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b"/>
                      <a:r>
                        <a:rPr lang="en-US" altLang="zh-TW" sz="1800" u="none" strike="noStrike">
                          <a:effectLst/>
                          <a:latin typeface="+mj-ea"/>
                          <a:ea typeface="+mj-ea"/>
                        </a:rPr>
                        <a:t>406</a:t>
                      </a:r>
                      <a:endParaRPr lang="en-US" altLang="zh-TW" sz="1800" b="0" i="0" u="none" strike="noStrike">
                        <a:solidFill>
                          <a:srgbClr val="000000"/>
                        </a:solidFill>
                        <a:effectLst/>
                        <a:latin typeface="+mj-ea"/>
                        <a:ea typeface="+mj-ea"/>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8592878"/>
                  </a:ext>
                </a:extLst>
              </a:tr>
              <a:tr h="324000">
                <a:tc>
                  <a:txBody>
                    <a:bodyPr/>
                    <a:lstStyle/>
                    <a:p>
                      <a:pPr algn="l" fontAlgn="b"/>
                      <a:r>
                        <a:rPr lang="zh-TW" altLang="en-US" sz="1800" u="none" strike="noStrike">
                          <a:effectLst/>
                          <a:latin typeface="+mj-ea"/>
                          <a:ea typeface="+mj-ea"/>
                        </a:rPr>
                        <a:t>新北市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u="none" strike="noStrike">
                          <a:effectLst/>
                          <a:latin typeface="+mj-ea"/>
                          <a:ea typeface="+mj-ea"/>
                        </a:rPr>
                        <a:t>254</a:t>
                      </a:r>
                      <a:endParaRPr lang="en-US" altLang="zh-TW" sz="1800" b="0" i="0" u="none" strike="noStrike">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1276871865"/>
                  </a:ext>
                </a:extLst>
              </a:tr>
              <a:tr h="324000">
                <a:tc>
                  <a:txBody>
                    <a:bodyPr/>
                    <a:lstStyle/>
                    <a:p>
                      <a:pPr algn="l" fontAlgn="b"/>
                      <a:r>
                        <a:rPr lang="zh-TW" altLang="en-US" sz="1800" u="none" strike="noStrike">
                          <a:effectLst/>
                          <a:latin typeface="+mj-ea"/>
                          <a:ea typeface="+mj-ea"/>
                        </a:rPr>
                        <a:t>桃園市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u="none" strike="noStrike">
                          <a:effectLst/>
                          <a:latin typeface="+mj-ea"/>
                          <a:ea typeface="+mj-ea"/>
                        </a:rPr>
                        <a:t>456</a:t>
                      </a:r>
                      <a:endParaRPr lang="en-US" altLang="zh-TW" sz="1800" b="0" i="0" u="none" strike="noStrike">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3156815150"/>
                  </a:ext>
                </a:extLst>
              </a:tr>
              <a:tr h="324000">
                <a:tc>
                  <a:txBody>
                    <a:bodyPr/>
                    <a:lstStyle/>
                    <a:p>
                      <a:pPr algn="l" fontAlgn="b"/>
                      <a:r>
                        <a:rPr lang="zh-TW" altLang="en-US" sz="1800" u="none" strike="noStrike">
                          <a:effectLst/>
                          <a:latin typeface="+mj-ea"/>
                          <a:ea typeface="+mj-ea"/>
                        </a:rPr>
                        <a:t>台中市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b="0" i="0" u="none" strike="noStrike">
                          <a:solidFill>
                            <a:srgbClr val="000000"/>
                          </a:solidFill>
                          <a:effectLst/>
                          <a:latin typeface="+mj-ea"/>
                          <a:ea typeface="+mj-ea"/>
                        </a:rPr>
                        <a:t>230</a:t>
                      </a:r>
                    </a:p>
                  </a:txBody>
                  <a:tcPr marL="6350" marR="6350" marT="6350" marB="0" anchor="ctr"/>
                </a:tc>
                <a:extLst>
                  <a:ext uri="{0D108BD9-81ED-4DB2-BD59-A6C34878D82A}">
                    <a16:rowId xmlns:a16="http://schemas.microsoft.com/office/drawing/2014/main" val="1934223740"/>
                  </a:ext>
                </a:extLst>
              </a:tr>
              <a:tr h="324000">
                <a:tc>
                  <a:txBody>
                    <a:bodyPr/>
                    <a:lstStyle/>
                    <a:p>
                      <a:pPr algn="l" fontAlgn="b"/>
                      <a:r>
                        <a:rPr lang="zh-TW" altLang="en-US" sz="1800" u="none" strike="noStrike">
                          <a:effectLst/>
                          <a:latin typeface="+mj-ea"/>
                          <a:ea typeface="+mj-ea"/>
                        </a:rPr>
                        <a:t>台南市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u="none" strike="noStrike">
                          <a:effectLst/>
                          <a:latin typeface="+mj-ea"/>
                          <a:ea typeface="+mj-ea"/>
                        </a:rPr>
                        <a:t>517</a:t>
                      </a:r>
                      <a:endParaRPr lang="en-US" altLang="zh-TW" sz="1800" b="0" i="0" u="none" strike="noStrike">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427539279"/>
                  </a:ext>
                </a:extLst>
              </a:tr>
              <a:tr h="324000">
                <a:tc>
                  <a:txBody>
                    <a:bodyPr/>
                    <a:lstStyle/>
                    <a:p>
                      <a:pPr algn="l" fontAlgn="b"/>
                      <a:r>
                        <a:rPr lang="zh-TW" altLang="en-US" sz="1800" u="none" strike="noStrike">
                          <a:effectLst/>
                          <a:latin typeface="+mj-ea"/>
                          <a:ea typeface="+mj-ea"/>
                        </a:rPr>
                        <a:t>高雄市</a:t>
                      </a:r>
                      <a:endParaRPr lang="zh-TW" altLang="en-US"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b"/>
                      <a:r>
                        <a:rPr lang="en-US" altLang="zh-TW" sz="1800" u="none" strike="noStrike">
                          <a:effectLst/>
                          <a:latin typeface="+mj-ea"/>
                          <a:ea typeface="+mj-ea"/>
                        </a:rPr>
                        <a:t>534</a:t>
                      </a:r>
                      <a:endParaRPr lang="en-US" altLang="zh-TW"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075387"/>
                  </a:ext>
                </a:extLst>
              </a:tr>
              <a:tr h="324000">
                <a:tc>
                  <a:txBody>
                    <a:bodyPr/>
                    <a:lstStyle/>
                    <a:p>
                      <a:pPr algn="l" fontAlgn="b"/>
                      <a:r>
                        <a:rPr lang="zh-TW" altLang="en-US" sz="1800" b="0" i="0" u="none" strike="noStrike">
                          <a:solidFill>
                            <a:srgbClr val="000000"/>
                          </a:solidFill>
                          <a:effectLst/>
                          <a:latin typeface="+mj-ea"/>
                          <a:ea typeface="+mj-ea"/>
                        </a:rPr>
                        <a:t>總計</a:t>
                      </a: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b"/>
                      <a:r>
                        <a:rPr lang="en-US" altLang="zh-TW" sz="1800" b="0" i="0" u="none" strike="noStrike" dirty="0">
                          <a:solidFill>
                            <a:srgbClr val="000000"/>
                          </a:solidFill>
                          <a:effectLst/>
                          <a:latin typeface="+mj-ea"/>
                          <a:ea typeface="+mj-ea"/>
                        </a:rPr>
                        <a:t>2,397</a:t>
                      </a: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83055057"/>
                  </a:ext>
                </a:extLst>
              </a:tr>
            </a:tbl>
          </a:graphicData>
        </a:graphic>
      </p:graphicFrame>
      <p:sp>
        <p:nvSpPr>
          <p:cNvPr id="5" name="文字方塊 4">
            <a:extLst>
              <a:ext uri="{FF2B5EF4-FFF2-40B4-BE49-F238E27FC236}">
                <a16:creationId xmlns:a16="http://schemas.microsoft.com/office/drawing/2014/main" id="{4F927900-7701-187A-B6CE-422C7D732C78}"/>
              </a:ext>
            </a:extLst>
          </p:cNvPr>
          <p:cNvSpPr txBox="1"/>
          <p:nvPr/>
        </p:nvSpPr>
        <p:spPr>
          <a:xfrm>
            <a:off x="895351" y="4339812"/>
            <a:ext cx="2932474" cy="646331"/>
          </a:xfrm>
          <a:prstGeom prst="rect">
            <a:avLst/>
          </a:prstGeom>
          <a:noFill/>
        </p:spPr>
        <p:txBody>
          <a:bodyPr wrap="square" rtlCol="0">
            <a:spAutoFit/>
          </a:bodyPr>
          <a:lstStyle/>
          <a:p>
            <a:r>
              <a:rPr lang="en-US" altLang="zh-TW">
                <a:highlight>
                  <a:srgbClr val="FFFF00"/>
                </a:highlight>
                <a:sym typeface="Wingdings" panose="05000000000000000000" pitchFamily="2" charset="2"/>
              </a:rPr>
              <a:t></a:t>
            </a:r>
            <a:r>
              <a:rPr lang="zh-TW" altLang="en-US">
                <a:highlight>
                  <a:srgbClr val="FFFF00"/>
                </a:highlight>
              </a:rPr>
              <a:t>傳達的明確地</a:t>
            </a:r>
            <a:r>
              <a:rPr lang="en-US" altLang="zh-TW" err="1">
                <a:highlight>
                  <a:srgbClr val="FFFF00"/>
                </a:highlight>
              </a:rPr>
              <a:t>informatio</a:t>
            </a:r>
            <a:r>
              <a:rPr lang="zh-TW" altLang="en-US">
                <a:highlight>
                  <a:srgbClr val="FFFF00"/>
                </a:highlight>
              </a:rPr>
              <a:t>是什麼</a:t>
            </a:r>
            <a:r>
              <a:rPr lang="en-US" altLang="zh-TW">
                <a:highlight>
                  <a:srgbClr val="FFFF00"/>
                </a:highlight>
              </a:rPr>
              <a:t>?</a:t>
            </a:r>
            <a:endParaRPr lang="zh-TW" altLang="en-US">
              <a:highlight>
                <a:srgbClr val="FFFF00"/>
              </a:highlight>
            </a:endParaRPr>
          </a:p>
        </p:txBody>
      </p:sp>
    </p:spTree>
    <p:extLst>
      <p:ext uri="{BB962C8B-B14F-4D97-AF65-F5344CB8AC3E}">
        <p14:creationId xmlns:p14="http://schemas.microsoft.com/office/powerpoint/2010/main" val="1738377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36DAAD-CDE4-30F2-3F1B-3113F5C8526F}"/>
              </a:ext>
            </a:extLst>
          </p:cNvPr>
          <p:cNvSpPr>
            <a:spLocks noGrp="1"/>
          </p:cNvSpPr>
          <p:nvPr>
            <p:ph type="title"/>
          </p:nvPr>
        </p:nvSpPr>
        <p:spPr/>
        <p:txBody>
          <a:bodyPr/>
          <a:lstStyle/>
          <a:p>
            <a:r>
              <a:rPr lang="zh-TW" altLang="en-US"/>
              <a:t>攝影機架設</a:t>
            </a:r>
          </a:p>
        </p:txBody>
      </p:sp>
      <p:sp>
        <p:nvSpPr>
          <p:cNvPr id="3" name="投影片編號版面配置區 2">
            <a:extLst>
              <a:ext uri="{FF2B5EF4-FFF2-40B4-BE49-F238E27FC236}">
                <a16:creationId xmlns:a16="http://schemas.microsoft.com/office/drawing/2014/main" id="{FBE30023-5B52-6CD9-1B70-ADE64451C889}"/>
              </a:ext>
            </a:extLst>
          </p:cNvPr>
          <p:cNvSpPr>
            <a:spLocks noGrp="1"/>
          </p:cNvSpPr>
          <p:nvPr>
            <p:ph type="sldNum" sz="quarter" idx="12"/>
          </p:nvPr>
        </p:nvSpPr>
        <p:spPr/>
        <p:txBody>
          <a:bodyPr/>
          <a:lstStyle/>
          <a:p>
            <a:pPr algn="ctr"/>
            <a:fld id="{6E290225-7458-4E5F-AFE5-E142CAAEBF37}" type="slidenum">
              <a:rPr lang="en-US" smtClean="0"/>
              <a:pPr algn="ctr"/>
              <a:t>31</a:t>
            </a:fld>
            <a:endParaRPr lang="en-US"/>
          </a:p>
        </p:txBody>
      </p:sp>
      <p:pic>
        <p:nvPicPr>
          <p:cNvPr id="4" name="圖片 3">
            <a:extLst>
              <a:ext uri="{FF2B5EF4-FFF2-40B4-BE49-F238E27FC236}">
                <a16:creationId xmlns:a16="http://schemas.microsoft.com/office/drawing/2014/main" id="{4BD80EF0-63AB-089F-EBD6-5C94C4066B6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8200" y="2220090"/>
            <a:ext cx="2088000" cy="2088000"/>
          </a:xfrm>
          <a:prstGeom prst="rect">
            <a:avLst/>
          </a:prstGeom>
        </p:spPr>
      </p:pic>
      <p:pic>
        <p:nvPicPr>
          <p:cNvPr id="5" name="圖片 4">
            <a:extLst>
              <a:ext uri="{FF2B5EF4-FFF2-40B4-BE49-F238E27FC236}">
                <a16:creationId xmlns:a16="http://schemas.microsoft.com/office/drawing/2014/main" id="{DD56E6A5-5667-D95A-7CE1-1B39429F1C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8200" y="4404874"/>
            <a:ext cx="2088000" cy="2088000"/>
          </a:xfrm>
          <a:prstGeom prst="rect">
            <a:avLst/>
          </a:prstGeom>
        </p:spPr>
      </p:pic>
      <p:pic>
        <p:nvPicPr>
          <p:cNvPr id="6" name="圖片 5">
            <a:extLst>
              <a:ext uri="{FF2B5EF4-FFF2-40B4-BE49-F238E27FC236}">
                <a16:creationId xmlns:a16="http://schemas.microsoft.com/office/drawing/2014/main" id="{188E12FC-A20D-F5B5-36FA-0233FBAEEDF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35117" y="2220090"/>
            <a:ext cx="2088000" cy="2088000"/>
          </a:xfrm>
          <a:prstGeom prst="rect">
            <a:avLst/>
          </a:prstGeom>
        </p:spPr>
      </p:pic>
      <p:pic>
        <p:nvPicPr>
          <p:cNvPr id="7" name="圖片 6">
            <a:extLst>
              <a:ext uri="{FF2B5EF4-FFF2-40B4-BE49-F238E27FC236}">
                <a16:creationId xmlns:a16="http://schemas.microsoft.com/office/drawing/2014/main" id="{5F2DD326-723F-0636-F918-4C8094DB88D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32034" y="2220090"/>
            <a:ext cx="2088000" cy="2088000"/>
          </a:xfrm>
          <a:prstGeom prst="rect">
            <a:avLst/>
          </a:prstGeom>
        </p:spPr>
      </p:pic>
      <p:pic>
        <p:nvPicPr>
          <p:cNvPr id="9" name="圖片 8">
            <a:extLst>
              <a:ext uri="{FF2B5EF4-FFF2-40B4-BE49-F238E27FC236}">
                <a16:creationId xmlns:a16="http://schemas.microsoft.com/office/drawing/2014/main" id="{B858C977-149C-987C-0A76-E583105715B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640006" y="4409763"/>
            <a:ext cx="2088000" cy="2088000"/>
          </a:xfrm>
          <a:prstGeom prst="rect">
            <a:avLst/>
          </a:prstGeom>
        </p:spPr>
      </p:pic>
      <p:sp>
        <p:nvSpPr>
          <p:cNvPr id="12" name="文字方塊 11">
            <a:extLst>
              <a:ext uri="{FF2B5EF4-FFF2-40B4-BE49-F238E27FC236}">
                <a16:creationId xmlns:a16="http://schemas.microsoft.com/office/drawing/2014/main" id="{F474B184-0DB6-13D2-4663-0D81802FFC11}"/>
              </a:ext>
            </a:extLst>
          </p:cNvPr>
          <p:cNvSpPr txBox="1"/>
          <p:nvPr/>
        </p:nvSpPr>
        <p:spPr>
          <a:xfrm>
            <a:off x="838199" y="1144588"/>
            <a:ext cx="9013371" cy="646331"/>
          </a:xfrm>
          <a:prstGeom prst="rect">
            <a:avLst/>
          </a:prstGeom>
          <a:noFill/>
        </p:spPr>
        <p:txBody>
          <a:bodyPr wrap="square">
            <a:spAutoFit/>
          </a:bodyPr>
          <a:lstStyle/>
          <a:p>
            <a:pPr marL="285750" indent="-285750">
              <a:buFont typeface="Arial" panose="020B0604020202020204" pitchFamily="34" charset="0"/>
              <a:buChar char="•"/>
            </a:pPr>
            <a:r>
              <a:rPr lang="zh-TW" altLang="en-US" sz="1800" b="0" i="0" u="none" strike="noStrike">
                <a:solidFill>
                  <a:srgbClr val="000000"/>
                </a:solidFill>
                <a:effectLst/>
                <a:latin typeface="+mj-ea"/>
                <a:ea typeface="+mj-ea"/>
              </a:rPr>
              <a:t>多附掛於</a:t>
            </a:r>
            <a:r>
              <a:rPr lang="zh-TW" altLang="en-US" sz="1800" b="0" i="0" u="none" strike="noStrike">
                <a:solidFill>
                  <a:srgbClr val="FF0000"/>
                </a:solidFill>
                <a:effectLst/>
                <a:latin typeface="+mj-ea"/>
                <a:ea typeface="+mj-ea"/>
              </a:rPr>
              <a:t>號誌桿懸臂</a:t>
            </a:r>
            <a:r>
              <a:rPr lang="zh-TW" altLang="en-US" sz="1800" b="0" i="0" u="none" strike="noStrike">
                <a:solidFill>
                  <a:srgbClr val="000000"/>
                </a:solidFill>
                <a:effectLst/>
                <a:latin typeface="+mj-ea"/>
                <a:ea typeface="+mj-ea"/>
              </a:rPr>
              <a:t>，高度約</a:t>
            </a:r>
            <a:r>
              <a:rPr lang="en-US" altLang="zh-TW" sz="1800" b="0" i="0" u="none" strike="noStrike">
                <a:solidFill>
                  <a:srgbClr val="000000"/>
                </a:solidFill>
                <a:effectLst/>
                <a:highlight>
                  <a:srgbClr val="FFFF00"/>
                </a:highlight>
                <a:latin typeface="+mj-ea"/>
                <a:ea typeface="+mj-ea"/>
              </a:rPr>
              <a:t>4.6-6</a:t>
            </a:r>
            <a:r>
              <a:rPr lang="zh-TW" altLang="en-US" sz="1800" b="0" i="0" u="none" strike="noStrike">
                <a:solidFill>
                  <a:srgbClr val="000000"/>
                </a:solidFill>
                <a:effectLst/>
                <a:highlight>
                  <a:srgbClr val="FFFF00"/>
                </a:highlight>
                <a:latin typeface="+mj-ea"/>
                <a:ea typeface="+mj-ea"/>
              </a:rPr>
              <a:t>米</a:t>
            </a:r>
            <a:endParaRPr lang="en-US" altLang="zh-TW" sz="1800" b="0" i="0" u="none" strike="noStrike">
              <a:solidFill>
                <a:srgbClr val="000000"/>
              </a:solidFill>
              <a:effectLst/>
              <a:highlight>
                <a:srgbClr val="FFFF00"/>
              </a:highlight>
              <a:latin typeface="+mj-ea"/>
              <a:ea typeface="+mj-ea"/>
            </a:endParaRPr>
          </a:p>
          <a:p>
            <a:pPr marL="285750" indent="-285750">
              <a:buFont typeface="Arial" panose="020B0604020202020204" pitchFamily="34" charset="0"/>
              <a:buChar char="•"/>
            </a:pPr>
            <a:r>
              <a:rPr lang="zh-TW" altLang="en-US">
                <a:solidFill>
                  <a:srgbClr val="000000"/>
                </a:solidFill>
                <a:latin typeface="+mj-ea"/>
                <a:ea typeface="+mj-ea"/>
              </a:rPr>
              <a:t>因其功能需求 </a:t>
            </a:r>
            <a:r>
              <a:rPr lang="en-US" altLang="zh-TW">
                <a:solidFill>
                  <a:srgbClr val="000000"/>
                </a:solidFill>
                <a:latin typeface="+mj-ea"/>
                <a:ea typeface="+mj-ea"/>
              </a:rPr>
              <a:t>(</a:t>
            </a:r>
            <a:r>
              <a:rPr lang="zh-TW" altLang="en-US">
                <a:solidFill>
                  <a:srgbClr val="000000"/>
                </a:solidFill>
                <a:latin typeface="+mj-ea"/>
                <a:ea typeface="+mj-ea"/>
              </a:rPr>
              <a:t>觀看</a:t>
            </a:r>
            <a:r>
              <a:rPr lang="en-US" altLang="zh-TW">
                <a:solidFill>
                  <a:srgbClr val="000000"/>
                </a:solidFill>
                <a:latin typeface="+mj-ea"/>
                <a:ea typeface="+mj-ea"/>
              </a:rPr>
              <a:t>360</a:t>
            </a:r>
            <a:r>
              <a:rPr lang="zh-TW" altLang="en-US">
                <a:solidFill>
                  <a:srgbClr val="000000"/>
                </a:solidFill>
                <a:latin typeface="+mj-ea"/>
                <a:ea typeface="+mj-ea"/>
              </a:rPr>
              <a:t>度遠近車流做交通管理</a:t>
            </a:r>
            <a:r>
              <a:rPr lang="en-US" altLang="zh-TW">
                <a:solidFill>
                  <a:srgbClr val="000000"/>
                </a:solidFill>
                <a:latin typeface="+mj-ea"/>
                <a:ea typeface="+mj-ea"/>
              </a:rPr>
              <a:t>)</a:t>
            </a:r>
            <a:r>
              <a:rPr lang="zh-TW" altLang="en-US">
                <a:solidFill>
                  <a:srgbClr val="000000"/>
                </a:solidFill>
                <a:latin typeface="+mj-ea"/>
                <a:ea typeface="+mj-ea"/>
              </a:rPr>
              <a:t>，多採用</a:t>
            </a:r>
            <a:r>
              <a:rPr lang="en-US" altLang="zh-TW">
                <a:solidFill>
                  <a:srgbClr val="FF0000"/>
                </a:solidFill>
                <a:latin typeface="+mj-ea"/>
                <a:ea typeface="+mj-ea"/>
              </a:rPr>
              <a:t>PTZ</a:t>
            </a:r>
            <a:r>
              <a:rPr lang="zh-TW" altLang="en-US">
                <a:solidFill>
                  <a:srgbClr val="FF0000"/>
                </a:solidFill>
                <a:latin typeface="+mj-ea"/>
                <a:ea typeface="+mj-ea"/>
              </a:rPr>
              <a:t>機型</a:t>
            </a:r>
            <a:r>
              <a:rPr lang="zh-TW" altLang="en-US">
                <a:latin typeface="+mj-ea"/>
                <a:ea typeface="+mj-ea"/>
              </a:rPr>
              <a:t>，槍型為少數</a:t>
            </a:r>
          </a:p>
        </p:txBody>
      </p:sp>
      <p:pic>
        <p:nvPicPr>
          <p:cNvPr id="10" name="圖片 9">
            <a:extLst>
              <a:ext uri="{FF2B5EF4-FFF2-40B4-BE49-F238E27FC236}">
                <a16:creationId xmlns:a16="http://schemas.microsoft.com/office/drawing/2014/main" id="{32E3573B-A6CE-288F-B994-035E06AAAA1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432034" y="4404874"/>
            <a:ext cx="2088000" cy="2088000"/>
          </a:xfrm>
          <a:prstGeom prst="rect">
            <a:avLst/>
          </a:prstGeom>
        </p:spPr>
      </p:pic>
      <p:pic>
        <p:nvPicPr>
          <p:cNvPr id="15" name="圖片 14">
            <a:extLst>
              <a:ext uri="{FF2B5EF4-FFF2-40B4-BE49-F238E27FC236}">
                <a16:creationId xmlns:a16="http://schemas.microsoft.com/office/drawing/2014/main" id="{4C8EBE12-0C90-4557-042D-5A9EEDFA4FA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224064" y="4404875"/>
            <a:ext cx="2088000" cy="2088000"/>
          </a:xfrm>
          <a:prstGeom prst="rect">
            <a:avLst/>
          </a:prstGeom>
        </p:spPr>
      </p:pic>
      <p:pic>
        <p:nvPicPr>
          <p:cNvPr id="17" name="圖片 16">
            <a:extLst>
              <a:ext uri="{FF2B5EF4-FFF2-40B4-BE49-F238E27FC236}">
                <a16:creationId xmlns:a16="http://schemas.microsoft.com/office/drawing/2014/main" id="{7A525BC4-7241-6A15-4284-E522CA5BA926}"/>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218071" y="2220089"/>
            <a:ext cx="2088000" cy="2088000"/>
          </a:xfrm>
          <a:prstGeom prst="rect">
            <a:avLst/>
          </a:prstGeom>
        </p:spPr>
      </p:pic>
      <p:sp>
        <p:nvSpPr>
          <p:cNvPr id="18" name="矩形 17">
            <a:extLst>
              <a:ext uri="{FF2B5EF4-FFF2-40B4-BE49-F238E27FC236}">
                <a16:creationId xmlns:a16="http://schemas.microsoft.com/office/drawing/2014/main" id="{6ED55A0D-DCDC-D18C-B60A-C674D64C6390}"/>
              </a:ext>
            </a:extLst>
          </p:cNvPr>
          <p:cNvSpPr/>
          <p:nvPr/>
        </p:nvSpPr>
        <p:spPr>
          <a:xfrm>
            <a:off x="838200" y="1802319"/>
            <a:ext cx="144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PTZ</a:t>
            </a:r>
            <a:r>
              <a:rPr lang="zh-TW" altLang="en-US" b="1">
                <a:solidFill>
                  <a:schemeClr val="tx1"/>
                </a:solidFill>
              </a:rPr>
              <a:t>機型</a:t>
            </a:r>
          </a:p>
        </p:txBody>
      </p:sp>
      <p:sp>
        <p:nvSpPr>
          <p:cNvPr id="19" name="矩形 18">
            <a:extLst>
              <a:ext uri="{FF2B5EF4-FFF2-40B4-BE49-F238E27FC236}">
                <a16:creationId xmlns:a16="http://schemas.microsoft.com/office/drawing/2014/main" id="{B932F31D-4845-CA8B-1B18-F297FB0336F1}"/>
              </a:ext>
            </a:extLst>
          </p:cNvPr>
          <p:cNvSpPr/>
          <p:nvPr/>
        </p:nvSpPr>
        <p:spPr>
          <a:xfrm>
            <a:off x="9218071" y="1802319"/>
            <a:ext cx="144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槍型</a:t>
            </a:r>
          </a:p>
        </p:txBody>
      </p:sp>
      <p:sp>
        <p:nvSpPr>
          <p:cNvPr id="8" name="文字方塊 7">
            <a:extLst>
              <a:ext uri="{FF2B5EF4-FFF2-40B4-BE49-F238E27FC236}">
                <a16:creationId xmlns:a16="http://schemas.microsoft.com/office/drawing/2014/main" id="{2ED3EAF3-0893-D8F4-B307-D3DD714E6444}"/>
              </a:ext>
            </a:extLst>
          </p:cNvPr>
          <p:cNvSpPr txBox="1"/>
          <p:nvPr/>
        </p:nvSpPr>
        <p:spPr>
          <a:xfrm>
            <a:off x="7275293" y="6521548"/>
            <a:ext cx="4021357" cy="307777"/>
          </a:xfrm>
          <a:prstGeom prst="rect">
            <a:avLst/>
          </a:prstGeom>
          <a:noFill/>
        </p:spPr>
        <p:txBody>
          <a:bodyPr wrap="none" rtlCol="0">
            <a:spAutoFit/>
          </a:bodyPr>
          <a:lstStyle/>
          <a:p>
            <a:pPr algn="r"/>
            <a:r>
              <a:rPr lang="zh-TW" altLang="en-US" sz="1400"/>
              <a:t>資料來源：各地方交通資訊網、</a:t>
            </a:r>
            <a:r>
              <a:rPr lang="en-US" altLang="zh-TW" sz="1400"/>
              <a:t>Google</a:t>
            </a:r>
            <a:r>
              <a:rPr lang="zh-TW" altLang="en-US" sz="1400"/>
              <a:t> </a:t>
            </a:r>
            <a:r>
              <a:rPr lang="en-US" altLang="zh-TW" sz="1400"/>
              <a:t>Maps</a:t>
            </a:r>
            <a:r>
              <a:rPr lang="zh-TW" altLang="en-US" sz="1400"/>
              <a:t>街景</a:t>
            </a:r>
          </a:p>
        </p:txBody>
      </p:sp>
    </p:spTree>
    <p:extLst>
      <p:ext uri="{BB962C8B-B14F-4D97-AF65-F5344CB8AC3E}">
        <p14:creationId xmlns:p14="http://schemas.microsoft.com/office/powerpoint/2010/main" val="714377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ECEF11E-48A4-D977-E593-D1AD817B4085}"/>
              </a:ext>
            </a:extLst>
          </p:cNvPr>
          <p:cNvSpPr>
            <a:spLocks noGrp="1"/>
          </p:cNvSpPr>
          <p:nvPr>
            <p:ph type="dt" sz="half" idx="10"/>
          </p:nvPr>
        </p:nvSpPr>
        <p:spPr/>
        <p:txBody>
          <a:bodyPr/>
          <a:lstStyle/>
          <a:p>
            <a:fld id="{6696E00F-EBF3-4491-8049-2B1D531B6CA1}" type="datetime3">
              <a:rPr lang="en-US" altLang="zh-TW" smtClean="0"/>
              <a:t>15 August 2024</a:t>
            </a:fld>
            <a:endParaRPr lang="en-US"/>
          </a:p>
        </p:txBody>
      </p:sp>
      <p:sp>
        <p:nvSpPr>
          <p:cNvPr id="3" name="標題 2">
            <a:extLst>
              <a:ext uri="{FF2B5EF4-FFF2-40B4-BE49-F238E27FC236}">
                <a16:creationId xmlns:a16="http://schemas.microsoft.com/office/drawing/2014/main" id="{3D887FC5-803D-7584-95ED-5BC2B2C1CE0B}"/>
              </a:ext>
            </a:extLst>
          </p:cNvPr>
          <p:cNvSpPr>
            <a:spLocks noGrp="1"/>
          </p:cNvSpPr>
          <p:nvPr>
            <p:ph type="title"/>
          </p:nvPr>
        </p:nvSpPr>
        <p:spPr/>
        <p:txBody>
          <a:bodyPr/>
          <a:lstStyle/>
          <a:p>
            <a:endParaRPr lang="zh-TW" altLang="en-US"/>
          </a:p>
        </p:txBody>
      </p:sp>
      <p:sp>
        <p:nvSpPr>
          <p:cNvPr id="4" name="內容版面配置區 3">
            <a:extLst>
              <a:ext uri="{FF2B5EF4-FFF2-40B4-BE49-F238E27FC236}">
                <a16:creationId xmlns:a16="http://schemas.microsoft.com/office/drawing/2014/main" id="{F040ADE2-6579-BF06-6966-65437E378C7C}"/>
              </a:ext>
            </a:extLst>
          </p:cNvPr>
          <p:cNvSpPr>
            <a:spLocks noGrp="1"/>
          </p:cNvSpPr>
          <p:nvPr>
            <p:ph idx="1"/>
          </p:nvPr>
        </p:nvSpPr>
        <p:spPr/>
        <p:txBody>
          <a:bodyPr/>
          <a:lstStyle/>
          <a:p>
            <a:r>
              <a:rPr lang="zh-TW" altLang="en-US" dirty="0"/>
              <a:t>科技執法</a:t>
            </a:r>
          </a:p>
        </p:txBody>
      </p:sp>
    </p:spTree>
    <p:extLst>
      <p:ext uri="{BB962C8B-B14F-4D97-AF65-F5344CB8AC3E}">
        <p14:creationId xmlns:p14="http://schemas.microsoft.com/office/powerpoint/2010/main" val="2714985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BA1006-489A-33AF-947C-C6ACF0C69315}"/>
              </a:ext>
            </a:extLst>
          </p:cNvPr>
          <p:cNvSpPr>
            <a:spLocks noGrp="1"/>
          </p:cNvSpPr>
          <p:nvPr>
            <p:ph type="title"/>
          </p:nvPr>
        </p:nvSpPr>
        <p:spPr/>
        <p:txBody>
          <a:bodyPr/>
          <a:lstStyle/>
          <a:p>
            <a:r>
              <a:rPr lang="zh-TW" altLang="en-US" dirty="0"/>
              <a:t>攝影機數量</a:t>
            </a:r>
          </a:p>
        </p:txBody>
      </p:sp>
      <p:sp>
        <p:nvSpPr>
          <p:cNvPr id="3" name="投影片編號版面配置區 2">
            <a:extLst>
              <a:ext uri="{FF2B5EF4-FFF2-40B4-BE49-F238E27FC236}">
                <a16:creationId xmlns:a16="http://schemas.microsoft.com/office/drawing/2014/main" id="{42020481-0651-5EAD-C2BB-F6229A410824}"/>
              </a:ext>
            </a:extLst>
          </p:cNvPr>
          <p:cNvSpPr>
            <a:spLocks noGrp="1"/>
          </p:cNvSpPr>
          <p:nvPr>
            <p:ph type="sldNum" sz="quarter" idx="12"/>
          </p:nvPr>
        </p:nvSpPr>
        <p:spPr/>
        <p:txBody>
          <a:bodyPr/>
          <a:lstStyle/>
          <a:p>
            <a:pPr algn="ctr"/>
            <a:fld id="{6E290225-7458-4E5F-AFE5-E142CAAEBF37}" type="slidenum">
              <a:rPr lang="en-US" smtClean="0"/>
              <a:pPr algn="ctr"/>
              <a:t>33</a:t>
            </a:fld>
            <a:endParaRPr lang="en-US"/>
          </a:p>
        </p:txBody>
      </p:sp>
      <p:pic>
        <p:nvPicPr>
          <p:cNvPr id="6" name="圖片 5">
            <a:extLst>
              <a:ext uri="{FF2B5EF4-FFF2-40B4-BE49-F238E27FC236}">
                <a16:creationId xmlns:a16="http://schemas.microsoft.com/office/drawing/2014/main" id="{5A64C2F0-A5DF-A326-C391-C90B3EC2D2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601788"/>
            <a:ext cx="2424754" cy="3513137"/>
          </a:xfrm>
          <a:prstGeom prst="rect">
            <a:avLst/>
          </a:prstGeom>
        </p:spPr>
      </p:pic>
      <p:pic>
        <p:nvPicPr>
          <p:cNvPr id="8" name="圖片 7">
            <a:extLst>
              <a:ext uri="{FF2B5EF4-FFF2-40B4-BE49-F238E27FC236}">
                <a16:creationId xmlns:a16="http://schemas.microsoft.com/office/drawing/2014/main" id="{D426DAAF-A0C5-E0B5-E9AC-E056033296BC}"/>
              </a:ext>
            </a:extLst>
          </p:cNvPr>
          <p:cNvPicPr>
            <a:picLocks noChangeAspect="1"/>
          </p:cNvPicPr>
          <p:nvPr/>
        </p:nvPicPr>
        <p:blipFill>
          <a:blip r:embed="rId3"/>
          <a:stretch>
            <a:fillRect/>
          </a:stretch>
        </p:blipFill>
        <p:spPr>
          <a:xfrm>
            <a:off x="3436639" y="1601787"/>
            <a:ext cx="2927616" cy="3513138"/>
          </a:xfrm>
          <a:prstGeom prst="rect">
            <a:avLst/>
          </a:prstGeom>
        </p:spPr>
      </p:pic>
      <p:sp>
        <p:nvSpPr>
          <p:cNvPr id="9" name="矩形 8">
            <a:extLst>
              <a:ext uri="{FF2B5EF4-FFF2-40B4-BE49-F238E27FC236}">
                <a16:creationId xmlns:a16="http://schemas.microsoft.com/office/drawing/2014/main" id="{C22BF630-19F6-1604-79B7-2684A4D84D49}"/>
              </a:ext>
            </a:extLst>
          </p:cNvPr>
          <p:cNvSpPr/>
          <p:nvPr/>
        </p:nvSpPr>
        <p:spPr>
          <a:xfrm>
            <a:off x="838200" y="1144587"/>
            <a:ext cx="216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違停偵測</a:t>
            </a:r>
          </a:p>
        </p:txBody>
      </p:sp>
      <p:sp>
        <p:nvSpPr>
          <p:cNvPr id="10" name="文字方塊 9">
            <a:extLst>
              <a:ext uri="{FF2B5EF4-FFF2-40B4-BE49-F238E27FC236}">
                <a16:creationId xmlns:a16="http://schemas.microsoft.com/office/drawing/2014/main" id="{E6F43B5F-1D78-50BB-FC7C-3FCECC73213A}"/>
              </a:ext>
            </a:extLst>
          </p:cNvPr>
          <p:cNvSpPr txBox="1"/>
          <p:nvPr/>
        </p:nvSpPr>
        <p:spPr>
          <a:xfrm>
            <a:off x="802999" y="5114925"/>
            <a:ext cx="2708498" cy="338554"/>
          </a:xfrm>
          <a:prstGeom prst="rect">
            <a:avLst/>
          </a:prstGeom>
          <a:noFill/>
        </p:spPr>
        <p:txBody>
          <a:bodyPr wrap="none" rtlCol="0">
            <a:spAutoFit/>
          </a:bodyPr>
          <a:lstStyle/>
          <a:p>
            <a:r>
              <a:rPr lang="zh-TW" altLang="en-US" sz="1600" dirty="0"/>
              <a:t>▲台北大巨蛋 </a:t>
            </a:r>
            <a:r>
              <a:rPr lang="en-US" altLang="zh-TW" sz="1600" dirty="0"/>
              <a:t>(3</a:t>
            </a:r>
            <a:r>
              <a:rPr lang="zh-TW" altLang="en-US" sz="1600" dirty="0"/>
              <a:t>支槍機</a:t>
            </a:r>
            <a:r>
              <a:rPr lang="en-US" altLang="zh-TW" sz="1600" dirty="0"/>
              <a:t>+PTZ)</a:t>
            </a:r>
            <a:endParaRPr lang="zh-TW" altLang="en-US" sz="1600" dirty="0"/>
          </a:p>
        </p:txBody>
      </p:sp>
      <p:sp>
        <p:nvSpPr>
          <p:cNvPr id="11" name="文字方塊 10">
            <a:extLst>
              <a:ext uri="{FF2B5EF4-FFF2-40B4-BE49-F238E27FC236}">
                <a16:creationId xmlns:a16="http://schemas.microsoft.com/office/drawing/2014/main" id="{C259EEBA-64F3-0F6D-C271-DC02B69BD358}"/>
              </a:ext>
            </a:extLst>
          </p:cNvPr>
          <p:cNvSpPr txBox="1"/>
          <p:nvPr/>
        </p:nvSpPr>
        <p:spPr>
          <a:xfrm>
            <a:off x="3436639" y="5114925"/>
            <a:ext cx="2195537" cy="338554"/>
          </a:xfrm>
          <a:prstGeom prst="rect">
            <a:avLst/>
          </a:prstGeom>
          <a:noFill/>
        </p:spPr>
        <p:txBody>
          <a:bodyPr wrap="none" rtlCol="0">
            <a:spAutoFit/>
          </a:bodyPr>
          <a:lstStyle/>
          <a:p>
            <a:r>
              <a:rPr lang="zh-TW" altLang="en-US" sz="1600" dirty="0"/>
              <a:t>▲市府轉運站 </a:t>
            </a:r>
            <a:r>
              <a:rPr lang="en-US" altLang="zh-TW" sz="1600" dirty="0"/>
              <a:t>(1</a:t>
            </a:r>
            <a:r>
              <a:rPr lang="zh-TW" altLang="en-US" sz="1600" dirty="0"/>
              <a:t>支</a:t>
            </a:r>
            <a:r>
              <a:rPr lang="en-US" altLang="zh-TW" sz="1600" dirty="0"/>
              <a:t>PTZ)</a:t>
            </a:r>
            <a:endParaRPr lang="zh-TW" altLang="en-US" sz="1600" dirty="0"/>
          </a:p>
        </p:txBody>
      </p:sp>
      <p:pic>
        <p:nvPicPr>
          <p:cNvPr id="13" name="圖片 12">
            <a:extLst>
              <a:ext uri="{FF2B5EF4-FFF2-40B4-BE49-F238E27FC236}">
                <a16:creationId xmlns:a16="http://schemas.microsoft.com/office/drawing/2014/main" id="{CC53EE7F-30D3-E480-C815-1A8A16121F3D}"/>
              </a:ext>
            </a:extLst>
          </p:cNvPr>
          <p:cNvPicPr>
            <a:picLocks noChangeAspect="1"/>
          </p:cNvPicPr>
          <p:nvPr/>
        </p:nvPicPr>
        <p:blipFill>
          <a:blip r:embed="rId4"/>
          <a:stretch>
            <a:fillRect/>
          </a:stretch>
        </p:blipFill>
        <p:spPr>
          <a:xfrm>
            <a:off x="6538585" y="1601787"/>
            <a:ext cx="2335400" cy="3513138"/>
          </a:xfrm>
          <a:prstGeom prst="rect">
            <a:avLst/>
          </a:prstGeom>
        </p:spPr>
      </p:pic>
      <p:sp>
        <p:nvSpPr>
          <p:cNvPr id="14" name="文字方塊 13">
            <a:extLst>
              <a:ext uri="{FF2B5EF4-FFF2-40B4-BE49-F238E27FC236}">
                <a16:creationId xmlns:a16="http://schemas.microsoft.com/office/drawing/2014/main" id="{4E8BB5FA-ACD5-0E79-3BFF-13AF78387A63}"/>
              </a:ext>
            </a:extLst>
          </p:cNvPr>
          <p:cNvSpPr txBox="1"/>
          <p:nvPr/>
        </p:nvSpPr>
        <p:spPr>
          <a:xfrm>
            <a:off x="6538584" y="5114925"/>
            <a:ext cx="1990353" cy="338554"/>
          </a:xfrm>
          <a:prstGeom prst="rect">
            <a:avLst/>
          </a:prstGeom>
          <a:noFill/>
        </p:spPr>
        <p:txBody>
          <a:bodyPr wrap="none" rtlCol="0">
            <a:spAutoFit/>
          </a:bodyPr>
          <a:lstStyle/>
          <a:p>
            <a:r>
              <a:rPr lang="zh-TW" altLang="en-US" sz="1600" dirty="0"/>
              <a:t>▲馬偕醫院 </a:t>
            </a:r>
            <a:r>
              <a:rPr lang="en-US" altLang="zh-TW" sz="1600" dirty="0"/>
              <a:t>(1</a:t>
            </a:r>
            <a:r>
              <a:rPr lang="zh-TW" altLang="en-US" sz="1600" dirty="0"/>
              <a:t>支</a:t>
            </a:r>
            <a:r>
              <a:rPr lang="en-US" altLang="zh-TW" sz="1600" dirty="0"/>
              <a:t>PTZ)</a:t>
            </a:r>
            <a:endParaRPr lang="zh-TW" altLang="en-US" sz="1600" dirty="0"/>
          </a:p>
        </p:txBody>
      </p:sp>
      <p:pic>
        <p:nvPicPr>
          <p:cNvPr id="16" name="圖片 15">
            <a:extLst>
              <a:ext uri="{FF2B5EF4-FFF2-40B4-BE49-F238E27FC236}">
                <a16:creationId xmlns:a16="http://schemas.microsoft.com/office/drawing/2014/main" id="{60741B95-0CF2-8E11-5356-853FB967F8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08325" y="676705"/>
            <a:ext cx="2898392" cy="1655763"/>
          </a:xfrm>
          <a:prstGeom prst="rect">
            <a:avLst/>
          </a:prstGeom>
        </p:spPr>
      </p:pic>
      <p:pic>
        <p:nvPicPr>
          <p:cNvPr id="18" name="圖片 17">
            <a:extLst>
              <a:ext uri="{FF2B5EF4-FFF2-40B4-BE49-F238E27FC236}">
                <a16:creationId xmlns:a16="http://schemas.microsoft.com/office/drawing/2014/main" id="{73058798-7E07-4257-4CFB-BBACFDC715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08325" y="2426791"/>
            <a:ext cx="2898392" cy="1607029"/>
          </a:xfrm>
          <a:prstGeom prst="rect">
            <a:avLst/>
          </a:prstGeom>
        </p:spPr>
      </p:pic>
      <p:pic>
        <p:nvPicPr>
          <p:cNvPr id="20" name="圖片 19">
            <a:extLst>
              <a:ext uri="{FF2B5EF4-FFF2-40B4-BE49-F238E27FC236}">
                <a16:creationId xmlns:a16="http://schemas.microsoft.com/office/drawing/2014/main" id="{887B6C74-3EEC-F44A-EACB-30A027599E1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08326" y="4098411"/>
            <a:ext cx="2898392" cy="1673381"/>
          </a:xfrm>
          <a:prstGeom prst="rect">
            <a:avLst/>
          </a:prstGeom>
        </p:spPr>
      </p:pic>
      <p:sp>
        <p:nvSpPr>
          <p:cNvPr id="21" name="文字方塊 20">
            <a:extLst>
              <a:ext uri="{FF2B5EF4-FFF2-40B4-BE49-F238E27FC236}">
                <a16:creationId xmlns:a16="http://schemas.microsoft.com/office/drawing/2014/main" id="{BD73E225-C780-F744-D3DD-030A38B114E6}"/>
              </a:ext>
            </a:extLst>
          </p:cNvPr>
          <p:cNvSpPr txBox="1"/>
          <p:nvPr/>
        </p:nvSpPr>
        <p:spPr>
          <a:xfrm>
            <a:off x="9108325" y="5813009"/>
            <a:ext cx="2100255" cy="338554"/>
          </a:xfrm>
          <a:prstGeom prst="rect">
            <a:avLst/>
          </a:prstGeom>
          <a:noFill/>
        </p:spPr>
        <p:txBody>
          <a:bodyPr wrap="none" rtlCol="0">
            <a:spAutoFit/>
          </a:bodyPr>
          <a:lstStyle/>
          <a:p>
            <a:r>
              <a:rPr lang="zh-TW" altLang="en-US" sz="1600" dirty="0"/>
              <a:t>▲南港車站 </a:t>
            </a:r>
            <a:r>
              <a:rPr lang="en-US" altLang="zh-TW" sz="1600" dirty="0"/>
              <a:t>(5</a:t>
            </a:r>
            <a:r>
              <a:rPr lang="zh-TW" altLang="en-US" sz="1600" dirty="0"/>
              <a:t>支槍機</a:t>
            </a:r>
            <a:r>
              <a:rPr lang="en-US" altLang="zh-TW" sz="1600" dirty="0"/>
              <a:t>)</a:t>
            </a:r>
            <a:endParaRPr lang="zh-TW" altLang="en-US" sz="1600" dirty="0"/>
          </a:p>
        </p:txBody>
      </p:sp>
    </p:spTree>
    <p:extLst>
      <p:ext uri="{BB962C8B-B14F-4D97-AF65-F5344CB8AC3E}">
        <p14:creationId xmlns:p14="http://schemas.microsoft.com/office/powerpoint/2010/main" val="1305525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170411-73E3-0DA9-5FE1-1A24D7B5BA89}"/>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2AB5378D-66A8-3A79-C693-C9EC1B036B61}"/>
              </a:ext>
            </a:extLst>
          </p:cNvPr>
          <p:cNvSpPr>
            <a:spLocks noGrp="1"/>
          </p:cNvSpPr>
          <p:nvPr>
            <p:ph type="sldNum" sz="quarter" idx="12"/>
          </p:nvPr>
        </p:nvSpPr>
        <p:spPr/>
        <p:txBody>
          <a:bodyPr/>
          <a:lstStyle/>
          <a:p>
            <a:pPr algn="ctr"/>
            <a:fld id="{6E290225-7458-4E5F-AFE5-E142CAAEBF37}" type="slidenum">
              <a:rPr lang="en-US" smtClean="0"/>
              <a:pPr algn="ctr"/>
              <a:t>34</a:t>
            </a:fld>
            <a:endParaRPr lang="en-US"/>
          </a:p>
        </p:txBody>
      </p:sp>
      <p:sp>
        <p:nvSpPr>
          <p:cNvPr id="5" name="矩形 4">
            <a:extLst>
              <a:ext uri="{FF2B5EF4-FFF2-40B4-BE49-F238E27FC236}">
                <a16:creationId xmlns:a16="http://schemas.microsoft.com/office/drawing/2014/main" id="{D1F35A3E-7CFB-9AB8-D340-0B3C9A63D8CD}"/>
              </a:ext>
            </a:extLst>
          </p:cNvPr>
          <p:cNvSpPr/>
          <p:nvPr/>
        </p:nvSpPr>
        <p:spPr>
          <a:xfrm>
            <a:off x="838200" y="1144587"/>
            <a:ext cx="216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路口多功能</a:t>
            </a:r>
          </a:p>
        </p:txBody>
      </p:sp>
      <p:pic>
        <p:nvPicPr>
          <p:cNvPr id="7" name="圖片 6">
            <a:extLst>
              <a:ext uri="{FF2B5EF4-FFF2-40B4-BE49-F238E27FC236}">
                <a16:creationId xmlns:a16="http://schemas.microsoft.com/office/drawing/2014/main" id="{92846B43-5440-127B-4E1A-187867BFE3D0}"/>
              </a:ext>
            </a:extLst>
          </p:cNvPr>
          <p:cNvPicPr>
            <a:picLocks noChangeAspect="1"/>
          </p:cNvPicPr>
          <p:nvPr/>
        </p:nvPicPr>
        <p:blipFill>
          <a:blip r:embed="rId2"/>
          <a:stretch>
            <a:fillRect/>
          </a:stretch>
        </p:blipFill>
        <p:spPr>
          <a:xfrm>
            <a:off x="838200" y="1677432"/>
            <a:ext cx="4662984" cy="2528124"/>
          </a:xfrm>
          <a:prstGeom prst="rect">
            <a:avLst/>
          </a:prstGeom>
        </p:spPr>
      </p:pic>
      <p:sp>
        <p:nvSpPr>
          <p:cNvPr id="8" name="文字方塊 7">
            <a:extLst>
              <a:ext uri="{FF2B5EF4-FFF2-40B4-BE49-F238E27FC236}">
                <a16:creationId xmlns:a16="http://schemas.microsoft.com/office/drawing/2014/main" id="{DE65B76E-452D-512C-393F-59D7C0B39593}"/>
              </a:ext>
            </a:extLst>
          </p:cNvPr>
          <p:cNvSpPr txBox="1"/>
          <p:nvPr/>
        </p:nvSpPr>
        <p:spPr>
          <a:xfrm>
            <a:off x="838200" y="4209124"/>
            <a:ext cx="2305439" cy="338554"/>
          </a:xfrm>
          <a:prstGeom prst="rect">
            <a:avLst/>
          </a:prstGeom>
          <a:noFill/>
        </p:spPr>
        <p:txBody>
          <a:bodyPr wrap="none" rtlCol="0">
            <a:spAutoFit/>
          </a:bodyPr>
          <a:lstStyle/>
          <a:p>
            <a:r>
              <a:rPr lang="zh-TW" altLang="en-US" sz="1600" dirty="0"/>
              <a:t>▲北向闖紅燈 </a:t>
            </a:r>
            <a:r>
              <a:rPr lang="en-US" altLang="zh-TW" sz="1600" dirty="0"/>
              <a:t>(2</a:t>
            </a:r>
            <a:r>
              <a:rPr lang="zh-TW" altLang="en-US" sz="1600" dirty="0"/>
              <a:t>支槍機</a:t>
            </a:r>
            <a:r>
              <a:rPr lang="en-US" altLang="zh-TW" sz="1600" dirty="0"/>
              <a:t>)</a:t>
            </a:r>
            <a:endParaRPr lang="zh-TW" altLang="en-US" sz="1600" dirty="0"/>
          </a:p>
        </p:txBody>
      </p:sp>
      <p:pic>
        <p:nvPicPr>
          <p:cNvPr id="10" name="圖片 9">
            <a:extLst>
              <a:ext uri="{FF2B5EF4-FFF2-40B4-BE49-F238E27FC236}">
                <a16:creationId xmlns:a16="http://schemas.microsoft.com/office/drawing/2014/main" id="{FA408022-85E6-5CD5-DD87-2137111B20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4565696"/>
            <a:ext cx="3234769" cy="1987532"/>
          </a:xfrm>
          <a:prstGeom prst="rect">
            <a:avLst/>
          </a:prstGeom>
        </p:spPr>
      </p:pic>
      <p:sp>
        <p:nvSpPr>
          <p:cNvPr id="11" name="文字方塊 10">
            <a:extLst>
              <a:ext uri="{FF2B5EF4-FFF2-40B4-BE49-F238E27FC236}">
                <a16:creationId xmlns:a16="http://schemas.microsoft.com/office/drawing/2014/main" id="{FB4D2F51-1730-C294-5428-0FEB88825CF8}"/>
              </a:ext>
            </a:extLst>
          </p:cNvPr>
          <p:cNvSpPr txBox="1"/>
          <p:nvPr/>
        </p:nvSpPr>
        <p:spPr>
          <a:xfrm>
            <a:off x="838200" y="6553228"/>
            <a:ext cx="7886700" cy="338554"/>
          </a:xfrm>
          <a:prstGeom prst="rect">
            <a:avLst/>
          </a:prstGeom>
          <a:noFill/>
        </p:spPr>
        <p:txBody>
          <a:bodyPr wrap="square" rtlCol="0">
            <a:spAutoFit/>
          </a:bodyPr>
          <a:lstStyle/>
          <a:p>
            <a:r>
              <a:rPr lang="zh-TW" altLang="en-US" sz="1600" dirty="0"/>
              <a:t>▲不停讓行人、不依規定轉彎、不依標誌標線號誌指示行駛</a:t>
            </a:r>
            <a:r>
              <a:rPr lang="en-US" altLang="zh-TW" sz="1600" dirty="0"/>
              <a:t>(2</a:t>
            </a:r>
            <a:r>
              <a:rPr lang="zh-TW" altLang="en-US" sz="1600" dirty="0"/>
              <a:t>支槍機</a:t>
            </a:r>
            <a:r>
              <a:rPr lang="en-US" altLang="zh-TW" sz="1600" dirty="0"/>
              <a:t>+2</a:t>
            </a:r>
            <a:r>
              <a:rPr lang="zh-TW" altLang="en-US" sz="1600" dirty="0"/>
              <a:t>支</a:t>
            </a:r>
            <a:r>
              <a:rPr lang="en-US" altLang="zh-TW" sz="1600" dirty="0"/>
              <a:t>PTZ)</a:t>
            </a:r>
            <a:endParaRPr lang="zh-TW" altLang="en-US" sz="1600" dirty="0"/>
          </a:p>
        </p:txBody>
      </p:sp>
      <p:pic>
        <p:nvPicPr>
          <p:cNvPr id="13" name="圖片 12">
            <a:extLst>
              <a:ext uri="{FF2B5EF4-FFF2-40B4-BE49-F238E27FC236}">
                <a16:creationId xmlns:a16="http://schemas.microsoft.com/office/drawing/2014/main" id="{7AC1472D-D2EA-8149-DE31-BEAA8F026B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211" y="1677432"/>
            <a:ext cx="3535404" cy="2528543"/>
          </a:xfrm>
          <a:prstGeom prst="rect">
            <a:avLst/>
          </a:prstGeom>
        </p:spPr>
      </p:pic>
      <p:sp>
        <p:nvSpPr>
          <p:cNvPr id="14" name="文字方塊 13">
            <a:extLst>
              <a:ext uri="{FF2B5EF4-FFF2-40B4-BE49-F238E27FC236}">
                <a16:creationId xmlns:a16="http://schemas.microsoft.com/office/drawing/2014/main" id="{DA07DFF2-9316-D294-CBC7-7ACFD24C4932}"/>
              </a:ext>
            </a:extLst>
          </p:cNvPr>
          <p:cNvSpPr txBox="1"/>
          <p:nvPr/>
        </p:nvSpPr>
        <p:spPr>
          <a:xfrm>
            <a:off x="5647211" y="4209124"/>
            <a:ext cx="2305439" cy="338554"/>
          </a:xfrm>
          <a:prstGeom prst="rect">
            <a:avLst/>
          </a:prstGeom>
          <a:noFill/>
        </p:spPr>
        <p:txBody>
          <a:bodyPr wrap="none" rtlCol="0">
            <a:spAutoFit/>
          </a:bodyPr>
          <a:lstStyle/>
          <a:p>
            <a:r>
              <a:rPr lang="zh-TW" altLang="en-US" sz="1600" dirty="0"/>
              <a:t>▲西向闖紅燈 </a:t>
            </a:r>
            <a:r>
              <a:rPr lang="en-US" altLang="zh-TW" sz="1600" dirty="0"/>
              <a:t>(1</a:t>
            </a:r>
            <a:r>
              <a:rPr lang="zh-TW" altLang="en-US" sz="1600" dirty="0"/>
              <a:t>支槍機</a:t>
            </a:r>
            <a:r>
              <a:rPr lang="en-US" altLang="zh-TW" sz="1600" dirty="0"/>
              <a:t>)</a:t>
            </a:r>
            <a:endParaRPr lang="zh-TW" altLang="en-US" sz="1600" dirty="0"/>
          </a:p>
        </p:txBody>
      </p:sp>
      <p:sp>
        <p:nvSpPr>
          <p:cNvPr id="16" name="文字方塊 15">
            <a:extLst>
              <a:ext uri="{FF2B5EF4-FFF2-40B4-BE49-F238E27FC236}">
                <a16:creationId xmlns:a16="http://schemas.microsoft.com/office/drawing/2014/main" id="{CC37D86E-AD72-31DB-AF06-2BC08193DE28}"/>
              </a:ext>
            </a:extLst>
          </p:cNvPr>
          <p:cNvSpPr txBox="1"/>
          <p:nvPr/>
        </p:nvSpPr>
        <p:spPr>
          <a:xfrm>
            <a:off x="3048000" y="1155347"/>
            <a:ext cx="6096000" cy="369332"/>
          </a:xfrm>
          <a:prstGeom prst="rect">
            <a:avLst/>
          </a:prstGeom>
          <a:noFill/>
        </p:spPr>
        <p:txBody>
          <a:bodyPr wrap="square">
            <a:spAutoFit/>
          </a:bodyPr>
          <a:lstStyle/>
          <a:p>
            <a:r>
              <a:rPr lang="zh-TW" altLang="en-US" sz="1800" dirty="0"/>
              <a:t>鄭州路</a:t>
            </a:r>
            <a:r>
              <a:rPr lang="en-US" altLang="zh-TW" sz="1800" dirty="0"/>
              <a:t>x</a:t>
            </a:r>
            <a:r>
              <a:rPr lang="zh-TW" altLang="en-US" sz="1800" dirty="0"/>
              <a:t>西寧北路 </a:t>
            </a:r>
            <a:endParaRPr lang="zh-TW" altLang="en-US" dirty="0"/>
          </a:p>
        </p:txBody>
      </p:sp>
      <p:pic>
        <p:nvPicPr>
          <p:cNvPr id="18" name="圖片 17">
            <a:extLst>
              <a:ext uri="{FF2B5EF4-FFF2-40B4-BE49-F238E27FC236}">
                <a16:creationId xmlns:a16="http://schemas.microsoft.com/office/drawing/2014/main" id="{2E38DF9D-3661-3E76-D1F8-AAA3250643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17021" y="4565695"/>
            <a:ext cx="3368469" cy="1987114"/>
          </a:xfrm>
          <a:prstGeom prst="rect">
            <a:avLst/>
          </a:prstGeom>
        </p:spPr>
      </p:pic>
    </p:spTree>
    <p:extLst>
      <p:ext uri="{BB962C8B-B14F-4D97-AF65-F5344CB8AC3E}">
        <p14:creationId xmlns:p14="http://schemas.microsoft.com/office/powerpoint/2010/main" val="2114245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5DDCE3-2513-3A5F-B93D-152EEE2852EA}"/>
              </a:ext>
            </a:extLst>
          </p:cNvPr>
          <p:cNvSpPr>
            <a:spLocks noGrp="1"/>
          </p:cNvSpPr>
          <p:nvPr>
            <p:ph type="title"/>
          </p:nvPr>
        </p:nvSpPr>
        <p:spPr/>
        <p:txBody>
          <a:bodyPr/>
          <a:lstStyle/>
          <a:p>
            <a:r>
              <a:rPr lang="zh-TW" altLang="en-US"/>
              <a:t>建置、營運、維護成本整理</a:t>
            </a:r>
          </a:p>
        </p:txBody>
      </p:sp>
      <p:sp>
        <p:nvSpPr>
          <p:cNvPr id="3" name="投影片編號版面配置區 2">
            <a:extLst>
              <a:ext uri="{FF2B5EF4-FFF2-40B4-BE49-F238E27FC236}">
                <a16:creationId xmlns:a16="http://schemas.microsoft.com/office/drawing/2014/main" id="{9C3EA43F-BF06-AEF1-F3A0-8B7E70F6EE23}"/>
              </a:ext>
            </a:extLst>
          </p:cNvPr>
          <p:cNvSpPr>
            <a:spLocks noGrp="1"/>
          </p:cNvSpPr>
          <p:nvPr>
            <p:ph type="sldNum" sz="quarter" idx="12"/>
          </p:nvPr>
        </p:nvSpPr>
        <p:spPr/>
        <p:txBody>
          <a:bodyPr/>
          <a:lstStyle/>
          <a:p>
            <a:pPr algn="ctr"/>
            <a:fld id="{6E290225-7458-4E5F-AFE5-E142CAAEBF37}" type="slidenum">
              <a:rPr lang="en-US" smtClean="0"/>
              <a:pPr algn="ctr"/>
              <a:t>35</a:t>
            </a:fld>
            <a:endParaRPr lang="en-US"/>
          </a:p>
        </p:txBody>
      </p:sp>
      <p:sp>
        <p:nvSpPr>
          <p:cNvPr id="5" name="文字方塊 4">
            <a:extLst>
              <a:ext uri="{FF2B5EF4-FFF2-40B4-BE49-F238E27FC236}">
                <a16:creationId xmlns:a16="http://schemas.microsoft.com/office/drawing/2014/main" id="{39694DD7-6E2E-10C8-8B02-C244C8BBC92F}"/>
              </a:ext>
            </a:extLst>
          </p:cNvPr>
          <p:cNvSpPr txBox="1"/>
          <p:nvPr/>
        </p:nvSpPr>
        <p:spPr>
          <a:xfrm>
            <a:off x="838199" y="1144588"/>
            <a:ext cx="10918374"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a:t>建置成本包括：攝影機、通訊、中心系統、人力安裝</a:t>
            </a:r>
            <a:endParaRPr lang="en-US" altLang="zh-TW"/>
          </a:p>
          <a:p>
            <a:pPr marL="285750" indent="-285750">
              <a:buFont typeface="Arial" panose="020B0604020202020204" pitchFamily="34" charset="0"/>
              <a:buChar char="•"/>
            </a:pPr>
            <a:r>
              <a:rPr lang="zh-TW" altLang="en-US"/>
              <a:t>營運成本包括：聘用專業人員監測及管理、電力、通訊</a:t>
            </a:r>
            <a:endParaRPr lang="en-US" altLang="zh-TW"/>
          </a:p>
          <a:p>
            <a:pPr marL="285750" indent="-285750">
              <a:buFont typeface="Arial" panose="020B0604020202020204" pitchFamily="34" charset="0"/>
              <a:buChar char="•"/>
            </a:pPr>
            <a:r>
              <a:rPr lang="zh-TW" altLang="en-US"/>
              <a:t>維護成本包括：設備清潔、鏡頭擦拭、保養、除鏽以及佈線檢查、固定支架有無傾斜及螺絲有無鬆脫等</a:t>
            </a:r>
          </a:p>
        </p:txBody>
      </p:sp>
      <p:sp>
        <p:nvSpPr>
          <p:cNvPr id="6" name="文字方塊 5">
            <a:extLst>
              <a:ext uri="{FF2B5EF4-FFF2-40B4-BE49-F238E27FC236}">
                <a16:creationId xmlns:a16="http://schemas.microsoft.com/office/drawing/2014/main" id="{D822E1EA-60AE-4187-52FA-A2EE8E476566}"/>
              </a:ext>
            </a:extLst>
          </p:cNvPr>
          <p:cNvSpPr txBox="1"/>
          <p:nvPr/>
        </p:nvSpPr>
        <p:spPr>
          <a:xfrm>
            <a:off x="838199" y="2847381"/>
            <a:ext cx="5355772" cy="1815882"/>
          </a:xfrm>
          <a:prstGeom prst="rect">
            <a:avLst/>
          </a:prstGeom>
          <a:noFill/>
        </p:spPr>
        <p:txBody>
          <a:bodyPr wrap="square" rtlCol="0">
            <a:spAutoFit/>
          </a:bodyPr>
          <a:lstStyle/>
          <a:p>
            <a:r>
              <a:rPr lang="zh-TW" altLang="en-US" sz="1600" b="1" dirty="0"/>
              <a:t>參考資料</a:t>
            </a:r>
            <a:r>
              <a:rPr lang="zh-TW" altLang="en-US" sz="1600" dirty="0"/>
              <a:t>：</a:t>
            </a:r>
            <a:endParaRPr lang="en-US" altLang="zh-TW" sz="1600" dirty="0"/>
          </a:p>
          <a:p>
            <a:pPr marL="285750" indent="-285750">
              <a:buFont typeface="Arial" panose="020B0604020202020204" pitchFamily="34" charset="0"/>
              <a:buChar char="•"/>
            </a:pPr>
            <a:r>
              <a:rPr lang="zh-TW" altLang="en-US" sz="1600" dirty="0"/>
              <a:t>台北市交通管制工程處</a:t>
            </a:r>
            <a:endParaRPr lang="en-US" altLang="zh-TW" sz="1600" dirty="0"/>
          </a:p>
          <a:p>
            <a:pPr marL="285750" indent="-285750">
              <a:buFont typeface="Arial" panose="020B0604020202020204" pitchFamily="34" charset="0"/>
              <a:buChar char="•"/>
            </a:pPr>
            <a:r>
              <a:rPr lang="en-US" altLang="zh-TW" sz="1600" dirty="0"/>
              <a:t>112-115</a:t>
            </a:r>
            <a:r>
              <a:rPr lang="zh-TW" altLang="en-US" sz="1600" dirty="0"/>
              <a:t>年度數位攝影機系統新增汰換租賃案</a:t>
            </a:r>
            <a:endParaRPr lang="en-US" altLang="zh-TW" sz="1600" dirty="0"/>
          </a:p>
          <a:p>
            <a:pPr marL="285750" indent="-285750">
              <a:buFont typeface="Arial" panose="020B0604020202020204" pitchFamily="34" charset="0"/>
              <a:buChar char="•"/>
            </a:pPr>
            <a:r>
              <a:rPr lang="zh-TW" altLang="en-US" sz="1600" dirty="0"/>
              <a:t>總經費：</a:t>
            </a:r>
            <a:r>
              <a:rPr lang="en-US" altLang="zh-TW" sz="1600" dirty="0"/>
              <a:t>$</a:t>
            </a:r>
            <a:r>
              <a:rPr lang="zh-TW" altLang="en-US" sz="1600" dirty="0"/>
              <a:t> </a:t>
            </a:r>
            <a:r>
              <a:rPr lang="en-US" altLang="zh-TW" sz="1600" dirty="0"/>
              <a:t>13,860,000</a:t>
            </a:r>
            <a:r>
              <a:rPr lang="zh-TW" altLang="en-US" sz="1600" dirty="0"/>
              <a:t>台幣 </a:t>
            </a:r>
            <a:r>
              <a:rPr lang="en-US" altLang="zh-TW" sz="1600" dirty="0"/>
              <a:t>(</a:t>
            </a:r>
            <a:r>
              <a:rPr lang="zh-TW" altLang="en-US" sz="1600" dirty="0"/>
              <a:t>約</a:t>
            </a:r>
            <a:r>
              <a:rPr lang="en-US" altLang="zh-TW" sz="1600" dirty="0"/>
              <a:t>18</a:t>
            </a:r>
            <a:r>
              <a:rPr lang="zh-TW" altLang="en-US" sz="1600" dirty="0"/>
              <a:t>萬每支</a:t>
            </a:r>
            <a:r>
              <a:rPr lang="en-US" altLang="zh-TW" sz="1600" dirty="0"/>
              <a:t>)</a:t>
            </a:r>
          </a:p>
          <a:p>
            <a:pPr marL="285750" indent="-285750">
              <a:buFont typeface="Arial" panose="020B0604020202020204" pitchFamily="34" charset="0"/>
              <a:buChar char="•"/>
            </a:pPr>
            <a:r>
              <a:rPr lang="zh-TW" altLang="en-US" sz="1600" dirty="0"/>
              <a:t>數量：最多</a:t>
            </a:r>
            <a:r>
              <a:rPr lang="en-US" altLang="zh-TW" sz="1600" dirty="0"/>
              <a:t>75</a:t>
            </a:r>
            <a:r>
              <a:rPr lang="zh-TW" altLang="en-US" sz="1600" dirty="0"/>
              <a:t>組 </a:t>
            </a:r>
            <a:r>
              <a:rPr lang="en-US" altLang="zh-TW" sz="1600" dirty="0"/>
              <a:t>(</a:t>
            </a:r>
            <a:r>
              <a:rPr lang="zh-TW" altLang="en-US" sz="1600" dirty="0"/>
              <a:t>租賃</a:t>
            </a:r>
            <a:r>
              <a:rPr lang="en-US" altLang="zh-TW" sz="1600" dirty="0"/>
              <a:t>)</a:t>
            </a:r>
          </a:p>
          <a:p>
            <a:pPr marL="285750" indent="-285750">
              <a:buFont typeface="Arial" panose="020B0604020202020204" pitchFamily="34" charset="0"/>
              <a:buChar char="•"/>
            </a:pPr>
            <a:r>
              <a:rPr lang="zh-TW" altLang="en-US" sz="1600" dirty="0"/>
              <a:t>維護：每季 </a:t>
            </a:r>
            <a:r>
              <a:rPr lang="en-US" altLang="zh-TW" sz="1600" dirty="0"/>
              <a:t>(3</a:t>
            </a:r>
            <a:r>
              <a:rPr lang="zh-TW" altLang="en-US" sz="1600" dirty="0"/>
              <a:t>、</a:t>
            </a:r>
            <a:r>
              <a:rPr lang="en-US" altLang="zh-TW" sz="1600" dirty="0"/>
              <a:t>6</a:t>
            </a:r>
            <a:r>
              <a:rPr lang="zh-TW" altLang="en-US" sz="1600" dirty="0"/>
              <a:t>、</a:t>
            </a:r>
            <a:r>
              <a:rPr lang="en-US" altLang="zh-TW" sz="1600" dirty="0"/>
              <a:t>9</a:t>
            </a:r>
            <a:r>
              <a:rPr lang="zh-TW" altLang="en-US" sz="1600" dirty="0"/>
              <a:t>、</a:t>
            </a:r>
            <a:r>
              <a:rPr lang="en-US" altLang="zh-TW" sz="1600" dirty="0"/>
              <a:t>12</a:t>
            </a:r>
            <a:r>
              <a:rPr lang="zh-TW" altLang="en-US" sz="1600" dirty="0"/>
              <a:t>月</a:t>
            </a:r>
            <a:r>
              <a:rPr lang="en-US" altLang="zh-TW" sz="1600" dirty="0"/>
              <a:t>)</a:t>
            </a:r>
            <a:r>
              <a:rPr lang="zh-TW" altLang="en-US" sz="1600" dirty="0"/>
              <a:t>至少應實地巡查保養全部租賃之攝影機</a:t>
            </a:r>
            <a:r>
              <a:rPr lang="en-US" altLang="zh-TW" sz="1600" dirty="0"/>
              <a:t>1</a:t>
            </a:r>
            <a:r>
              <a:rPr lang="zh-TW" altLang="en-US" sz="1600" dirty="0"/>
              <a:t>次</a:t>
            </a:r>
          </a:p>
        </p:txBody>
      </p:sp>
      <p:sp>
        <p:nvSpPr>
          <p:cNvPr id="7" name="矩形 6">
            <a:extLst>
              <a:ext uri="{FF2B5EF4-FFF2-40B4-BE49-F238E27FC236}">
                <a16:creationId xmlns:a16="http://schemas.microsoft.com/office/drawing/2014/main" id="{EEEEF596-AC9A-3AEE-CA52-1B745BB8251B}"/>
              </a:ext>
            </a:extLst>
          </p:cNvPr>
          <p:cNvSpPr/>
          <p:nvPr/>
        </p:nvSpPr>
        <p:spPr>
          <a:xfrm>
            <a:off x="838199" y="2161102"/>
            <a:ext cx="144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台灣</a:t>
            </a:r>
          </a:p>
        </p:txBody>
      </p:sp>
      <p:sp>
        <p:nvSpPr>
          <p:cNvPr id="8" name="矩形 7">
            <a:extLst>
              <a:ext uri="{FF2B5EF4-FFF2-40B4-BE49-F238E27FC236}">
                <a16:creationId xmlns:a16="http://schemas.microsoft.com/office/drawing/2014/main" id="{8C5C9AA8-0076-B971-89D6-C9DA67CB4128}"/>
              </a:ext>
            </a:extLst>
          </p:cNvPr>
          <p:cNvSpPr/>
          <p:nvPr/>
        </p:nvSpPr>
        <p:spPr>
          <a:xfrm>
            <a:off x="6455228" y="2161102"/>
            <a:ext cx="144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美國</a:t>
            </a:r>
          </a:p>
        </p:txBody>
      </p:sp>
      <p:graphicFrame>
        <p:nvGraphicFramePr>
          <p:cNvPr id="9" name="表格 8">
            <a:extLst>
              <a:ext uri="{FF2B5EF4-FFF2-40B4-BE49-F238E27FC236}">
                <a16:creationId xmlns:a16="http://schemas.microsoft.com/office/drawing/2014/main" id="{B49702A1-997A-6620-5C62-39C218501E9F}"/>
              </a:ext>
            </a:extLst>
          </p:cNvPr>
          <p:cNvGraphicFramePr>
            <a:graphicFrameLocks noGrp="1"/>
          </p:cNvGraphicFramePr>
          <p:nvPr/>
        </p:nvGraphicFramePr>
        <p:xfrm>
          <a:off x="12355286" y="2754086"/>
          <a:ext cx="5591009" cy="1985164"/>
        </p:xfrm>
        <a:graphic>
          <a:graphicData uri="http://schemas.openxmlformats.org/drawingml/2006/table">
            <a:tbl>
              <a:tblPr/>
              <a:tblGrid>
                <a:gridCol w="570760">
                  <a:extLst>
                    <a:ext uri="{9D8B030D-6E8A-4147-A177-3AD203B41FA5}">
                      <a16:colId xmlns:a16="http://schemas.microsoft.com/office/drawing/2014/main" val="2338450957"/>
                    </a:ext>
                  </a:extLst>
                </a:gridCol>
                <a:gridCol w="1039685">
                  <a:extLst>
                    <a:ext uri="{9D8B030D-6E8A-4147-A177-3AD203B41FA5}">
                      <a16:colId xmlns:a16="http://schemas.microsoft.com/office/drawing/2014/main" val="4016396162"/>
                    </a:ext>
                  </a:extLst>
                </a:gridCol>
                <a:gridCol w="801589">
                  <a:extLst>
                    <a:ext uri="{9D8B030D-6E8A-4147-A177-3AD203B41FA5}">
                      <a16:colId xmlns:a16="http://schemas.microsoft.com/office/drawing/2014/main" val="3716103451"/>
                    </a:ext>
                  </a:extLst>
                </a:gridCol>
                <a:gridCol w="713982">
                  <a:extLst>
                    <a:ext uri="{9D8B030D-6E8A-4147-A177-3AD203B41FA5}">
                      <a16:colId xmlns:a16="http://schemas.microsoft.com/office/drawing/2014/main" val="2536120873"/>
                    </a:ext>
                  </a:extLst>
                </a:gridCol>
                <a:gridCol w="636175">
                  <a:extLst>
                    <a:ext uri="{9D8B030D-6E8A-4147-A177-3AD203B41FA5}">
                      <a16:colId xmlns:a16="http://schemas.microsoft.com/office/drawing/2014/main" val="413627343"/>
                    </a:ext>
                  </a:extLst>
                </a:gridCol>
                <a:gridCol w="604797">
                  <a:extLst>
                    <a:ext uri="{9D8B030D-6E8A-4147-A177-3AD203B41FA5}">
                      <a16:colId xmlns:a16="http://schemas.microsoft.com/office/drawing/2014/main" val="2659462030"/>
                    </a:ext>
                  </a:extLst>
                </a:gridCol>
                <a:gridCol w="458697">
                  <a:extLst>
                    <a:ext uri="{9D8B030D-6E8A-4147-A177-3AD203B41FA5}">
                      <a16:colId xmlns:a16="http://schemas.microsoft.com/office/drawing/2014/main" val="3140033423"/>
                    </a:ext>
                  </a:extLst>
                </a:gridCol>
                <a:gridCol w="765324">
                  <a:extLst>
                    <a:ext uri="{9D8B030D-6E8A-4147-A177-3AD203B41FA5}">
                      <a16:colId xmlns:a16="http://schemas.microsoft.com/office/drawing/2014/main" val="933158714"/>
                    </a:ext>
                  </a:extLst>
                </a:gridCol>
              </a:tblGrid>
              <a:tr h="444605">
                <a:tc>
                  <a:txBody>
                    <a:bodyPr/>
                    <a:lstStyle/>
                    <a:p>
                      <a:pPr algn="l"/>
                      <a:r>
                        <a:rPr lang="en-US" altLang="zh-TW" sz="1400">
                          <a:effectLst/>
                          <a:highlight>
                            <a:srgbClr val="E5EEF2"/>
                          </a:highlight>
                        </a:rPr>
                        <a:t>D</a:t>
                      </a:r>
                      <a:r>
                        <a:rPr lang="en-US" sz="1400">
                          <a:effectLst/>
                          <a:highlight>
                            <a:srgbClr val="E5EEF2"/>
                          </a:highlight>
                        </a:rPr>
                        <a:t>evice</a:t>
                      </a:r>
                    </a:p>
                  </a:txBody>
                  <a:tcPr marL="23887" marR="23887" marT="23887" marB="23887" anchor="ctr">
                    <a:lnL>
                      <a:noFill/>
                    </a:lnL>
                    <a:lnR>
                      <a:noFill/>
                    </a:lnR>
                    <a:lnT>
                      <a:noFill/>
                    </a:lnT>
                    <a:lnB w="12700" cap="flat" cmpd="sng" algn="ctr">
                      <a:solidFill>
                        <a:srgbClr val="901D24"/>
                      </a:solidFill>
                      <a:prstDash val="solid"/>
                      <a:round/>
                      <a:headEnd type="none" w="med" len="med"/>
                      <a:tailEnd type="none" w="med" len="med"/>
                    </a:lnB>
                    <a:solidFill>
                      <a:srgbClr val="E5EEF2"/>
                    </a:solidFill>
                  </a:tcPr>
                </a:tc>
                <a:tc>
                  <a:txBody>
                    <a:bodyPr/>
                    <a:lstStyle/>
                    <a:p>
                      <a:pPr algn="l"/>
                      <a:r>
                        <a:rPr lang="en-US" sz="1400">
                          <a:effectLst/>
                          <a:highlight>
                            <a:srgbClr val="E5EEF2"/>
                          </a:highlight>
                        </a:rPr>
                        <a:t>Region</a:t>
                      </a:r>
                    </a:p>
                  </a:txBody>
                  <a:tcPr marL="23887" marR="23887" marT="23887" marB="23887" anchor="ctr">
                    <a:lnL>
                      <a:noFill/>
                    </a:lnL>
                    <a:lnR>
                      <a:noFill/>
                    </a:lnR>
                    <a:lnT>
                      <a:noFill/>
                    </a:lnT>
                    <a:lnB w="12700" cap="flat" cmpd="sng" algn="ctr">
                      <a:solidFill>
                        <a:srgbClr val="504B24"/>
                      </a:solidFill>
                      <a:prstDash val="solid"/>
                      <a:round/>
                      <a:headEnd type="none" w="med" len="med"/>
                      <a:tailEnd type="none" w="med" len="med"/>
                    </a:lnB>
                    <a:solidFill>
                      <a:srgbClr val="E5EEF2"/>
                    </a:solidFill>
                  </a:tcPr>
                </a:tc>
                <a:tc>
                  <a:txBody>
                    <a:bodyPr/>
                    <a:lstStyle/>
                    <a:p>
                      <a:pPr algn="ctr"/>
                      <a:r>
                        <a:rPr lang="en-US" sz="1400">
                          <a:effectLst/>
                          <a:highlight>
                            <a:srgbClr val="E5EEF2"/>
                          </a:highlight>
                        </a:rPr>
                        <a:t>Total as of 2013</a:t>
                      </a:r>
                    </a:p>
                  </a:txBody>
                  <a:tcPr marL="23887" marR="23887" marT="23887" marB="23887" anchor="ctr">
                    <a:lnL>
                      <a:noFill/>
                    </a:lnL>
                    <a:lnR>
                      <a:noFill/>
                    </a:lnR>
                    <a:lnT>
                      <a:noFill/>
                    </a:lnT>
                    <a:lnB w="12700" cap="flat" cmpd="sng" algn="ctr">
                      <a:solidFill>
                        <a:srgbClr val="505524"/>
                      </a:solidFill>
                      <a:prstDash val="solid"/>
                      <a:round/>
                      <a:headEnd type="none" w="med" len="med"/>
                      <a:tailEnd type="none" w="med" len="med"/>
                    </a:lnB>
                    <a:solidFill>
                      <a:srgbClr val="E5EEF2"/>
                    </a:solidFill>
                  </a:tcPr>
                </a:tc>
                <a:tc>
                  <a:txBody>
                    <a:bodyPr/>
                    <a:lstStyle/>
                    <a:p>
                      <a:pPr algn="ctr"/>
                      <a:r>
                        <a:rPr lang="en-US" sz="1400">
                          <a:effectLst/>
                          <a:highlight>
                            <a:srgbClr val="E5EEF2"/>
                          </a:highlight>
                        </a:rPr>
                        <a:t>2014 New</a:t>
                      </a:r>
                    </a:p>
                  </a:txBody>
                  <a:tcPr marL="23887" marR="23887" marT="23887" marB="23887" anchor="ctr">
                    <a:lnL>
                      <a:noFill/>
                    </a:lnL>
                    <a:lnR>
                      <a:noFill/>
                    </a:lnR>
                    <a:lnT>
                      <a:noFill/>
                    </a:lnT>
                    <a:lnB w="12700" cap="flat" cmpd="sng" algn="ctr">
                      <a:solidFill>
                        <a:srgbClr val="505524"/>
                      </a:solidFill>
                      <a:prstDash val="solid"/>
                      <a:round/>
                      <a:headEnd type="none" w="med" len="med"/>
                      <a:tailEnd type="none" w="med" len="med"/>
                    </a:lnB>
                    <a:solidFill>
                      <a:srgbClr val="E5EEF2"/>
                    </a:solidFill>
                  </a:tcPr>
                </a:tc>
                <a:tc>
                  <a:txBody>
                    <a:bodyPr/>
                    <a:lstStyle/>
                    <a:p>
                      <a:pPr algn="ctr"/>
                      <a:r>
                        <a:rPr lang="en-US" sz="1400">
                          <a:effectLst/>
                          <a:highlight>
                            <a:srgbClr val="E5EEF2"/>
                          </a:highlight>
                        </a:rPr>
                        <a:t>2015 New</a:t>
                      </a:r>
                    </a:p>
                  </a:txBody>
                  <a:tcPr marL="23887" marR="23887" marT="23887" marB="23887" anchor="ctr">
                    <a:lnL>
                      <a:noFill/>
                    </a:lnL>
                    <a:lnR>
                      <a:noFill/>
                    </a:lnR>
                    <a:lnT>
                      <a:noFill/>
                    </a:lnT>
                    <a:lnB w="12700" cap="flat" cmpd="sng" algn="ctr">
                      <a:solidFill>
                        <a:srgbClr val="505524"/>
                      </a:solidFill>
                      <a:prstDash val="solid"/>
                      <a:round/>
                      <a:headEnd type="none" w="med" len="med"/>
                      <a:tailEnd type="none" w="med" len="med"/>
                    </a:lnB>
                    <a:solidFill>
                      <a:srgbClr val="E5EEF2"/>
                    </a:solidFill>
                  </a:tcPr>
                </a:tc>
                <a:tc>
                  <a:txBody>
                    <a:bodyPr/>
                    <a:lstStyle/>
                    <a:p>
                      <a:pPr algn="ctr"/>
                      <a:r>
                        <a:rPr lang="en-US" sz="1400">
                          <a:effectLst/>
                          <a:highlight>
                            <a:srgbClr val="E5EEF2"/>
                          </a:highlight>
                        </a:rPr>
                        <a:t>2016 New</a:t>
                      </a:r>
                    </a:p>
                  </a:txBody>
                  <a:tcPr marL="23887" marR="23887" marT="23887" marB="23887" anchor="ctr">
                    <a:lnL>
                      <a:noFill/>
                    </a:lnL>
                    <a:lnR>
                      <a:noFill/>
                    </a:lnR>
                    <a:lnT>
                      <a:noFill/>
                    </a:lnT>
                    <a:lnB w="12700" cap="flat" cmpd="sng" algn="ctr">
                      <a:solidFill>
                        <a:srgbClr val="505524"/>
                      </a:solidFill>
                      <a:prstDash val="solid"/>
                      <a:round/>
                      <a:headEnd type="none" w="med" len="med"/>
                      <a:tailEnd type="none" w="med" len="med"/>
                    </a:lnB>
                    <a:solidFill>
                      <a:srgbClr val="E5EEF2"/>
                    </a:solidFill>
                  </a:tcPr>
                </a:tc>
                <a:tc>
                  <a:txBody>
                    <a:bodyPr/>
                    <a:lstStyle/>
                    <a:p>
                      <a:pPr algn="ctr"/>
                      <a:r>
                        <a:rPr lang="en-US" sz="1400">
                          <a:effectLst/>
                          <a:highlight>
                            <a:srgbClr val="E5EEF2"/>
                          </a:highlight>
                        </a:rPr>
                        <a:t>2017 New</a:t>
                      </a:r>
                    </a:p>
                  </a:txBody>
                  <a:tcPr marL="23887" marR="23887" marT="23887" marB="23887" anchor="ctr">
                    <a:lnL>
                      <a:noFill/>
                    </a:lnL>
                    <a:lnR>
                      <a:noFill/>
                    </a:lnR>
                    <a:lnT>
                      <a:noFill/>
                    </a:lnT>
                    <a:lnB w="12700" cap="flat" cmpd="sng" algn="ctr">
                      <a:solidFill>
                        <a:srgbClr val="505524"/>
                      </a:solidFill>
                      <a:prstDash val="solid"/>
                      <a:round/>
                      <a:headEnd type="none" w="med" len="med"/>
                      <a:tailEnd type="none" w="med" len="med"/>
                    </a:lnB>
                    <a:solidFill>
                      <a:srgbClr val="E5EEF2"/>
                    </a:solidFill>
                  </a:tcPr>
                </a:tc>
                <a:tc>
                  <a:txBody>
                    <a:bodyPr/>
                    <a:lstStyle/>
                    <a:p>
                      <a:pPr algn="ctr"/>
                      <a:r>
                        <a:rPr lang="en-US" sz="1400">
                          <a:effectLst/>
                          <a:highlight>
                            <a:srgbClr val="E5EEF2"/>
                          </a:highlight>
                        </a:rPr>
                        <a:t>Total</a:t>
                      </a:r>
                    </a:p>
                  </a:txBody>
                  <a:tcPr marL="23887" marR="23887" marT="23887" marB="23887" anchor="ctr">
                    <a:lnL>
                      <a:noFill/>
                    </a:lnL>
                    <a:lnR>
                      <a:noFill/>
                    </a:lnR>
                    <a:lnT>
                      <a:noFill/>
                    </a:lnT>
                    <a:lnB w="12700" cap="flat" cmpd="sng" algn="ctr">
                      <a:solidFill>
                        <a:srgbClr val="505524"/>
                      </a:solidFill>
                      <a:prstDash val="solid"/>
                      <a:round/>
                      <a:headEnd type="none" w="med" len="med"/>
                      <a:tailEnd type="none" w="med" len="med"/>
                    </a:lnB>
                    <a:solidFill>
                      <a:srgbClr val="E5EEF2"/>
                    </a:solidFill>
                  </a:tcPr>
                </a:tc>
                <a:extLst>
                  <a:ext uri="{0D108BD9-81ED-4DB2-BD59-A6C34878D82A}">
                    <a16:rowId xmlns:a16="http://schemas.microsoft.com/office/drawing/2014/main" val="232308596"/>
                  </a:ext>
                </a:extLst>
              </a:tr>
              <a:tr h="597728">
                <a:tc rowSpan="3">
                  <a:txBody>
                    <a:bodyPr/>
                    <a:lstStyle/>
                    <a:p>
                      <a:r>
                        <a:rPr lang="en-US" altLang="zh-TW" sz="1400"/>
                        <a:t>CCTV</a:t>
                      </a:r>
                      <a:endParaRPr lang="zh-TW" altLang="en-US" sz="1400"/>
                    </a:p>
                  </a:txBody>
                  <a:tcPr>
                    <a:lnT w="12700" cap="flat" cmpd="sng" algn="ctr">
                      <a:solidFill>
                        <a:srgbClr val="901D24"/>
                      </a:solidFill>
                      <a:prstDash val="solid"/>
                      <a:round/>
                      <a:headEnd type="none" w="med" len="med"/>
                      <a:tailEnd type="none" w="med" len="med"/>
                    </a:lnT>
                  </a:tcPr>
                </a:tc>
                <a:tc>
                  <a:txBody>
                    <a:bodyPr/>
                    <a:lstStyle/>
                    <a:p>
                      <a:r>
                        <a:rPr lang="zh-TW" altLang="en-US" sz="1400">
                          <a:effectLst/>
                        </a:rPr>
                        <a:t>威斯康辛州全州數量</a:t>
                      </a:r>
                      <a:endParaRPr lang="en-US" sz="1400">
                        <a:effectLst/>
                      </a:endParaRPr>
                    </a:p>
                  </a:txBody>
                  <a:tcPr marL="23887" marR="23887" marT="23887" marB="23887" anchor="ctr">
                    <a:lnR w="12700" cap="flat" cmpd="sng" algn="ctr">
                      <a:solidFill>
                        <a:srgbClr val="D07324"/>
                      </a:solidFill>
                      <a:prstDash val="solid"/>
                      <a:round/>
                      <a:headEnd type="none" w="med" len="med"/>
                      <a:tailEnd type="none" w="med" len="med"/>
                    </a:lnR>
                    <a:lnT w="12700" cap="flat" cmpd="sng" algn="ctr">
                      <a:solidFill>
                        <a:srgbClr val="504B24"/>
                      </a:solidFill>
                      <a:prstDash val="solid"/>
                      <a:round/>
                      <a:headEnd type="none" w="med" len="med"/>
                      <a:tailEnd type="none" w="med" len="med"/>
                    </a:lnT>
                    <a:lnB w="12700" cap="flat" cmpd="sng" algn="ctr">
                      <a:solidFill>
                        <a:srgbClr val="907424"/>
                      </a:solidFill>
                      <a:prstDash val="solid"/>
                      <a:round/>
                      <a:headEnd type="none" w="med" len="med"/>
                      <a:tailEnd type="none" w="med" len="med"/>
                    </a:lnB>
                    <a:solidFill>
                      <a:srgbClr val="E5EEF2"/>
                    </a:solidFill>
                  </a:tcPr>
                </a:tc>
                <a:tc>
                  <a:txBody>
                    <a:bodyPr/>
                    <a:lstStyle/>
                    <a:p>
                      <a:pPr algn="r"/>
                      <a:r>
                        <a:rPr lang="en-US" altLang="zh-TW" sz="1400">
                          <a:effectLst/>
                        </a:rPr>
                        <a:t>293</a:t>
                      </a:r>
                    </a:p>
                  </a:txBody>
                  <a:tcPr marL="23887" marR="23887" marT="23887" marB="23887" anchor="ctr">
                    <a:lnL w="12700" cap="flat" cmpd="sng" algn="ctr">
                      <a:solidFill>
                        <a:srgbClr val="D07324"/>
                      </a:solidFill>
                      <a:prstDash val="solid"/>
                      <a:round/>
                      <a:headEnd type="none" w="med" len="med"/>
                      <a:tailEnd type="none" w="med" len="med"/>
                    </a:lnL>
                    <a:lnR w="12700" cap="flat" cmpd="sng" algn="ctr">
                      <a:solidFill>
                        <a:srgbClr val="D07724"/>
                      </a:solidFill>
                      <a:prstDash val="solid"/>
                      <a:round/>
                      <a:headEnd type="none" w="med" len="med"/>
                      <a:tailEnd type="none" w="med" len="med"/>
                    </a:lnR>
                    <a:lnT w="12700" cap="flat" cmpd="sng" algn="ctr">
                      <a:solidFill>
                        <a:srgbClr val="505524"/>
                      </a:solidFill>
                      <a:prstDash val="solid"/>
                      <a:round/>
                      <a:headEnd type="none" w="med" len="med"/>
                      <a:tailEnd type="none" w="med" len="med"/>
                    </a:lnT>
                    <a:lnB w="12700" cap="flat" cmpd="sng" algn="ctr">
                      <a:solidFill>
                        <a:srgbClr val="F07824"/>
                      </a:solidFill>
                      <a:prstDash val="solid"/>
                      <a:round/>
                      <a:headEnd type="none" w="med" len="med"/>
                      <a:tailEnd type="none" w="med" len="med"/>
                    </a:lnB>
                    <a:solidFill>
                      <a:srgbClr val="E5EEF2"/>
                    </a:solidFill>
                  </a:tcPr>
                </a:tc>
                <a:tc>
                  <a:txBody>
                    <a:bodyPr/>
                    <a:lstStyle/>
                    <a:p>
                      <a:pPr algn="r"/>
                      <a:r>
                        <a:rPr lang="en-US" altLang="zh-TW" sz="1400">
                          <a:effectLst/>
                        </a:rPr>
                        <a:t>59</a:t>
                      </a:r>
                    </a:p>
                  </a:txBody>
                  <a:tcPr marL="23887" marR="23887" marT="23887" marB="23887" anchor="ctr">
                    <a:lnL w="12700" cap="flat" cmpd="sng" algn="ctr">
                      <a:solidFill>
                        <a:srgbClr val="D07724"/>
                      </a:solidFill>
                      <a:prstDash val="solid"/>
                      <a:round/>
                      <a:headEnd type="none" w="med" len="med"/>
                      <a:tailEnd type="none" w="med" len="med"/>
                    </a:lnL>
                    <a:lnR w="12700" cap="flat" cmpd="sng" algn="ctr">
                      <a:solidFill>
                        <a:srgbClr val="D07724"/>
                      </a:solidFill>
                      <a:prstDash val="solid"/>
                      <a:round/>
                      <a:headEnd type="none" w="med" len="med"/>
                      <a:tailEnd type="none" w="med" len="med"/>
                    </a:lnR>
                    <a:lnT w="12700" cap="flat" cmpd="sng" algn="ctr">
                      <a:solidFill>
                        <a:srgbClr val="505524"/>
                      </a:solidFill>
                      <a:prstDash val="solid"/>
                      <a:round/>
                      <a:headEnd type="none" w="med" len="med"/>
                      <a:tailEnd type="none" w="med" len="med"/>
                    </a:lnT>
                    <a:lnB w="12700" cap="flat" cmpd="sng" algn="ctr">
                      <a:solidFill>
                        <a:srgbClr val="F07C24"/>
                      </a:solidFill>
                      <a:prstDash val="solid"/>
                      <a:round/>
                      <a:headEnd type="none" w="med" len="med"/>
                      <a:tailEnd type="none" w="med" len="med"/>
                    </a:lnB>
                    <a:solidFill>
                      <a:srgbClr val="E5EEF2"/>
                    </a:solidFill>
                  </a:tcPr>
                </a:tc>
                <a:tc>
                  <a:txBody>
                    <a:bodyPr/>
                    <a:lstStyle/>
                    <a:p>
                      <a:pPr algn="r"/>
                      <a:r>
                        <a:rPr lang="en-US" altLang="zh-TW" sz="1400">
                          <a:effectLst/>
                        </a:rPr>
                        <a:t>55</a:t>
                      </a:r>
                    </a:p>
                  </a:txBody>
                  <a:tcPr marL="23887" marR="23887" marT="23887" marB="23887" anchor="ctr">
                    <a:lnL w="12700" cap="flat" cmpd="sng" algn="ctr">
                      <a:solidFill>
                        <a:srgbClr val="D07724"/>
                      </a:solidFill>
                      <a:prstDash val="solid"/>
                      <a:round/>
                      <a:headEnd type="none" w="med" len="med"/>
                      <a:tailEnd type="none" w="med" len="med"/>
                    </a:lnL>
                    <a:lnR w="12700" cap="flat" cmpd="sng" algn="ctr">
                      <a:solidFill>
                        <a:srgbClr val="507524"/>
                      </a:solidFill>
                      <a:prstDash val="solid"/>
                      <a:round/>
                      <a:headEnd type="none" w="med" len="med"/>
                      <a:tailEnd type="none" w="med" len="med"/>
                    </a:lnR>
                    <a:lnT w="12700" cap="flat" cmpd="sng" algn="ctr">
                      <a:solidFill>
                        <a:srgbClr val="505524"/>
                      </a:solidFill>
                      <a:prstDash val="solid"/>
                      <a:round/>
                      <a:headEnd type="none" w="med" len="med"/>
                      <a:tailEnd type="none" w="med" len="med"/>
                    </a:lnT>
                    <a:lnB w="12700" cap="flat" cmpd="sng" algn="ctr">
                      <a:solidFill>
                        <a:srgbClr val="107924"/>
                      </a:solidFill>
                      <a:prstDash val="solid"/>
                      <a:round/>
                      <a:headEnd type="none" w="med" len="med"/>
                      <a:tailEnd type="none" w="med" len="med"/>
                    </a:lnB>
                    <a:solidFill>
                      <a:srgbClr val="E5EEF2"/>
                    </a:solidFill>
                  </a:tcPr>
                </a:tc>
                <a:tc>
                  <a:txBody>
                    <a:bodyPr/>
                    <a:lstStyle/>
                    <a:p>
                      <a:pPr algn="r"/>
                      <a:r>
                        <a:rPr lang="en-US" altLang="zh-TW" sz="1400">
                          <a:effectLst/>
                        </a:rPr>
                        <a:t>3</a:t>
                      </a:r>
                    </a:p>
                  </a:txBody>
                  <a:tcPr marL="23887" marR="23887" marT="23887" marB="23887" anchor="ctr">
                    <a:lnL w="12700" cap="flat" cmpd="sng" algn="ctr">
                      <a:solidFill>
                        <a:srgbClr val="507524"/>
                      </a:solidFill>
                      <a:prstDash val="solid"/>
                      <a:round/>
                      <a:headEnd type="none" w="med" len="med"/>
                      <a:tailEnd type="none" w="med" len="med"/>
                    </a:lnL>
                    <a:lnR w="12700" cap="flat" cmpd="sng" algn="ctr">
                      <a:solidFill>
                        <a:srgbClr val="D07724"/>
                      </a:solidFill>
                      <a:prstDash val="solid"/>
                      <a:round/>
                      <a:headEnd type="none" w="med" len="med"/>
                      <a:tailEnd type="none" w="med" len="med"/>
                    </a:lnR>
                    <a:lnT w="12700" cap="flat" cmpd="sng" algn="ctr">
                      <a:solidFill>
                        <a:srgbClr val="505524"/>
                      </a:solidFill>
                      <a:prstDash val="solid"/>
                      <a:round/>
                      <a:headEnd type="none" w="med" len="med"/>
                      <a:tailEnd type="none" w="med" len="med"/>
                    </a:lnT>
                    <a:lnB w="12700" cap="flat" cmpd="sng" algn="ctr">
                      <a:solidFill>
                        <a:srgbClr val="107924"/>
                      </a:solidFill>
                      <a:prstDash val="solid"/>
                      <a:round/>
                      <a:headEnd type="none" w="med" len="med"/>
                      <a:tailEnd type="none" w="med" len="med"/>
                    </a:lnB>
                    <a:solidFill>
                      <a:srgbClr val="E5EEF2"/>
                    </a:solidFill>
                  </a:tcPr>
                </a:tc>
                <a:tc>
                  <a:txBody>
                    <a:bodyPr/>
                    <a:lstStyle/>
                    <a:p>
                      <a:pPr algn="r"/>
                      <a:r>
                        <a:rPr lang="en-US" altLang="zh-TW" sz="1400">
                          <a:effectLst/>
                        </a:rPr>
                        <a:t>0</a:t>
                      </a:r>
                    </a:p>
                  </a:txBody>
                  <a:tcPr marL="23887" marR="23887" marT="23887" marB="23887" anchor="ctr">
                    <a:lnL w="12700" cap="flat" cmpd="sng" algn="ctr">
                      <a:solidFill>
                        <a:srgbClr val="D07724"/>
                      </a:solidFill>
                      <a:prstDash val="solid"/>
                      <a:round/>
                      <a:headEnd type="none" w="med" len="med"/>
                      <a:tailEnd type="none" w="med" len="med"/>
                    </a:lnL>
                    <a:lnR w="12700" cap="flat" cmpd="sng" algn="ctr">
                      <a:solidFill>
                        <a:srgbClr val="507524"/>
                      </a:solidFill>
                      <a:prstDash val="solid"/>
                      <a:round/>
                      <a:headEnd type="none" w="med" len="med"/>
                      <a:tailEnd type="none" w="med" len="med"/>
                    </a:lnR>
                    <a:lnT w="12700" cap="flat" cmpd="sng" algn="ctr">
                      <a:solidFill>
                        <a:srgbClr val="505524"/>
                      </a:solidFill>
                      <a:prstDash val="solid"/>
                      <a:round/>
                      <a:headEnd type="none" w="med" len="med"/>
                      <a:tailEnd type="none" w="med" len="med"/>
                    </a:lnT>
                    <a:lnB w="12700" cap="flat" cmpd="sng" algn="ctr">
                      <a:solidFill>
                        <a:srgbClr val="907B24"/>
                      </a:solidFill>
                      <a:prstDash val="solid"/>
                      <a:round/>
                      <a:headEnd type="none" w="med" len="med"/>
                      <a:tailEnd type="none" w="med" len="med"/>
                    </a:lnB>
                    <a:solidFill>
                      <a:srgbClr val="E5EEF2"/>
                    </a:solidFill>
                  </a:tcPr>
                </a:tc>
                <a:tc>
                  <a:txBody>
                    <a:bodyPr/>
                    <a:lstStyle/>
                    <a:p>
                      <a:pPr algn="r"/>
                      <a:r>
                        <a:rPr lang="en-US" altLang="zh-TW" sz="1400">
                          <a:effectLst/>
                        </a:rPr>
                        <a:t>410</a:t>
                      </a:r>
                    </a:p>
                  </a:txBody>
                  <a:tcPr marL="23887" marR="23887" marT="23887" marB="23887" anchor="ctr">
                    <a:lnL w="12700" cap="flat" cmpd="sng" algn="ctr">
                      <a:solidFill>
                        <a:srgbClr val="507524"/>
                      </a:solidFill>
                      <a:prstDash val="solid"/>
                      <a:round/>
                      <a:headEnd type="none" w="med" len="med"/>
                      <a:tailEnd type="none" w="med" len="med"/>
                    </a:lnL>
                    <a:lnR w="12700" cap="flat" cmpd="sng" algn="ctr">
                      <a:solidFill>
                        <a:srgbClr val="507524"/>
                      </a:solidFill>
                      <a:prstDash val="solid"/>
                      <a:round/>
                      <a:headEnd type="none" w="med" len="med"/>
                      <a:tailEnd type="none" w="med" len="med"/>
                    </a:lnR>
                    <a:lnT w="12700" cap="flat" cmpd="sng" algn="ctr">
                      <a:solidFill>
                        <a:srgbClr val="505524"/>
                      </a:solidFill>
                      <a:prstDash val="solid"/>
                      <a:round/>
                      <a:headEnd type="none" w="med" len="med"/>
                      <a:tailEnd type="none" w="med" len="med"/>
                    </a:lnT>
                    <a:lnB w="12700" cap="flat" cmpd="sng" algn="ctr">
                      <a:solidFill>
                        <a:srgbClr val="907B24"/>
                      </a:solidFill>
                      <a:prstDash val="solid"/>
                      <a:round/>
                      <a:headEnd type="none" w="med" len="med"/>
                      <a:tailEnd type="none" w="med" len="med"/>
                    </a:lnB>
                    <a:solidFill>
                      <a:srgbClr val="E5EEF2"/>
                    </a:solidFill>
                  </a:tcPr>
                </a:tc>
                <a:extLst>
                  <a:ext uri="{0D108BD9-81ED-4DB2-BD59-A6C34878D82A}">
                    <a16:rowId xmlns:a16="http://schemas.microsoft.com/office/drawing/2014/main" val="2263633390"/>
                  </a:ext>
                </a:extLst>
              </a:tr>
              <a:tr h="456471">
                <a:tc vMerge="1">
                  <a:txBody>
                    <a:bodyPr/>
                    <a:lstStyle/>
                    <a:p>
                      <a:endParaRPr lang="zh-TW" altLang="en-US"/>
                    </a:p>
                  </a:txBody>
                  <a:tcPr/>
                </a:tc>
                <a:tc>
                  <a:txBody>
                    <a:bodyPr/>
                    <a:lstStyle/>
                    <a:p>
                      <a:r>
                        <a:rPr lang="zh-TW" altLang="en-US" sz="1400">
                          <a:effectLst/>
                        </a:rPr>
                        <a:t>維護</a:t>
                      </a:r>
                      <a:endParaRPr lang="en-US" sz="1400">
                        <a:effectLst/>
                      </a:endParaRPr>
                    </a:p>
                  </a:txBody>
                  <a:tcPr marL="23887" marR="23887" marT="23887" marB="23887" anchor="ctr">
                    <a:lnL w="12700" cap="flat" cmpd="sng" algn="ctr">
                      <a:solidFill>
                        <a:srgbClr val="907424"/>
                      </a:solidFill>
                      <a:prstDash val="solid"/>
                      <a:round/>
                      <a:headEnd type="none" w="med" len="med"/>
                      <a:tailEnd type="none" w="med" len="med"/>
                    </a:lnL>
                    <a:lnR w="12700" cap="flat" cmpd="sng" algn="ctr">
                      <a:solidFill>
                        <a:srgbClr val="F07824"/>
                      </a:solidFill>
                      <a:prstDash val="solid"/>
                      <a:round/>
                      <a:headEnd type="none" w="med" len="med"/>
                      <a:tailEnd type="none" w="med" len="med"/>
                    </a:lnR>
                    <a:lnT w="12700" cap="flat" cmpd="sng" algn="ctr">
                      <a:solidFill>
                        <a:srgbClr val="907424"/>
                      </a:solidFill>
                      <a:prstDash val="solid"/>
                      <a:round/>
                      <a:headEnd type="none" w="med" len="med"/>
                      <a:tailEnd type="none" w="med" len="med"/>
                    </a:lnT>
                    <a:lnB w="12700" cap="flat" cmpd="sng" algn="ctr">
                      <a:solidFill>
                        <a:srgbClr val="F07B24"/>
                      </a:solidFill>
                      <a:prstDash val="solid"/>
                      <a:round/>
                      <a:headEnd type="none" w="med" len="med"/>
                      <a:tailEnd type="none" w="med" len="med"/>
                    </a:lnB>
                    <a:solidFill>
                      <a:srgbClr val="FAFAFA"/>
                    </a:solidFill>
                  </a:tcPr>
                </a:tc>
                <a:tc>
                  <a:txBody>
                    <a:bodyPr/>
                    <a:lstStyle/>
                    <a:p>
                      <a:pPr algn="r"/>
                      <a:r>
                        <a:rPr lang="en-US" altLang="zh-TW" sz="1400">
                          <a:effectLst/>
                        </a:rPr>
                        <a:t>$289,013</a:t>
                      </a:r>
                    </a:p>
                  </a:txBody>
                  <a:tcPr marL="23887" marR="23887" marT="23887" marB="23887" anchor="ctr">
                    <a:lnL w="12700" cap="flat" cmpd="sng" algn="ctr">
                      <a:solidFill>
                        <a:srgbClr val="F07824"/>
                      </a:solidFill>
                      <a:prstDash val="solid"/>
                      <a:round/>
                      <a:headEnd type="none" w="med" len="med"/>
                      <a:tailEnd type="none" w="med" len="med"/>
                    </a:lnL>
                    <a:lnR w="12700" cap="flat" cmpd="sng" algn="ctr">
                      <a:solidFill>
                        <a:srgbClr val="F07C24"/>
                      </a:solidFill>
                      <a:prstDash val="solid"/>
                      <a:round/>
                      <a:headEnd type="none" w="med" len="med"/>
                      <a:tailEnd type="none" w="med" len="med"/>
                    </a:lnR>
                    <a:lnT w="12700" cap="flat" cmpd="sng" algn="ctr">
                      <a:solidFill>
                        <a:srgbClr val="F07824"/>
                      </a:solidFill>
                      <a:prstDash val="solid"/>
                      <a:round/>
                      <a:headEnd type="none" w="med" len="med"/>
                      <a:tailEnd type="none" w="med" len="med"/>
                    </a:lnT>
                    <a:lnB w="12700" cap="flat" cmpd="sng" algn="ctr">
                      <a:solidFill>
                        <a:srgbClr val="F07B24"/>
                      </a:solidFill>
                      <a:prstDash val="solid"/>
                      <a:round/>
                      <a:headEnd type="none" w="med" len="med"/>
                      <a:tailEnd type="none" w="med" len="med"/>
                    </a:lnB>
                    <a:solidFill>
                      <a:srgbClr val="FAFAFA"/>
                    </a:solidFill>
                  </a:tcPr>
                </a:tc>
                <a:tc>
                  <a:txBody>
                    <a:bodyPr/>
                    <a:lstStyle/>
                    <a:p>
                      <a:pPr algn="r"/>
                      <a:r>
                        <a:rPr lang="en-US" altLang="zh-TW" sz="1400">
                          <a:effectLst/>
                        </a:rPr>
                        <a:t>$58,244</a:t>
                      </a:r>
                    </a:p>
                  </a:txBody>
                  <a:tcPr marL="23887" marR="23887" marT="23887" marB="23887" anchor="ctr">
                    <a:lnL w="12700" cap="flat" cmpd="sng" algn="ctr">
                      <a:solidFill>
                        <a:srgbClr val="F07C24"/>
                      </a:solidFill>
                      <a:prstDash val="solid"/>
                      <a:round/>
                      <a:headEnd type="none" w="med" len="med"/>
                      <a:tailEnd type="none" w="med" len="med"/>
                    </a:lnL>
                    <a:lnR w="12700" cap="flat" cmpd="sng" algn="ctr">
                      <a:solidFill>
                        <a:srgbClr val="107924"/>
                      </a:solidFill>
                      <a:prstDash val="solid"/>
                      <a:round/>
                      <a:headEnd type="none" w="med" len="med"/>
                      <a:tailEnd type="none" w="med" len="med"/>
                    </a:lnR>
                    <a:lnT w="12700" cap="flat" cmpd="sng" algn="ctr">
                      <a:solidFill>
                        <a:srgbClr val="F07C24"/>
                      </a:solidFill>
                      <a:prstDash val="solid"/>
                      <a:round/>
                      <a:headEnd type="none" w="med" len="med"/>
                      <a:tailEnd type="none" w="med" len="med"/>
                    </a:lnT>
                    <a:lnB w="12700" cap="flat" cmpd="sng" algn="ctr">
                      <a:solidFill>
                        <a:srgbClr val="D08624"/>
                      </a:solidFill>
                      <a:prstDash val="solid"/>
                      <a:round/>
                      <a:headEnd type="none" w="med" len="med"/>
                      <a:tailEnd type="none" w="med" len="med"/>
                    </a:lnB>
                    <a:solidFill>
                      <a:srgbClr val="FAFAFA"/>
                    </a:solidFill>
                  </a:tcPr>
                </a:tc>
                <a:tc>
                  <a:txBody>
                    <a:bodyPr/>
                    <a:lstStyle/>
                    <a:p>
                      <a:pPr algn="r"/>
                      <a:r>
                        <a:rPr lang="en-US" altLang="zh-TW" sz="1400">
                          <a:effectLst/>
                        </a:rPr>
                        <a:t>$54,505</a:t>
                      </a:r>
                    </a:p>
                  </a:txBody>
                  <a:tcPr marL="23887" marR="23887" marT="23887" marB="23887" anchor="ctr">
                    <a:lnL w="12700" cap="flat" cmpd="sng" algn="ctr">
                      <a:solidFill>
                        <a:srgbClr val="107924"/>
                      </a:solidFill>
                      <a:prstDash val="solid"/>
                      <a:round/>
                      <a:headEnd type="none" w="med" len="med"/>
                      <a:tailEnd type="none" w="med" len="med"/>
                    </a:lnL>
                    <a:lnR w="12700" cap="flat" cmpd="sng" algn="ctr">
                      <a:solidFill>
                        <a:srgbClr val="107924"/>
                      </a:solidFill>
                      <a:prstDash val="solid"/>
                      <a:round/>
                      <a:headEnd type="none" w="med" len="med"/>
                      <a:tailEnd type="none" w="med" len="med"/>
                    </a:lnR>
                    <a:lnT w="12700" cap="flat" cmpd="sng" algn="ctr">
                      <a:solidFill>
                        <a:srgbClr val="107924"/>
                      </a:solidFill>
                      <a:prstDash val="solid"/>
                      <a:round/>
                      <a:headEnd type="none" w="med" len="med"/>
                      <a:tailEnd type="none" w="med" len="med"/>
                    </a:lnT>
                    <a:lnB w="12700" cap="flat" cmpd="sng" algn="ctr">
                      <a:solidFill>
                        <a:srgbClr val="D08424"/>
                      </a:solidFill>
                      <a:prstDash val="solid"/>
                      <a:round/>
                      <a:headEnd type="none" w="med" len="med"/>
                      <a:tailEnd type="none" w="med" len="med"/>
                    </a:lnB>
                    <a:solidFill>
                      <a:srgbClr val="FAFAFA"/>
                    </a:solidFill>
                  </a:tcPr>
                </a:tc>
                <a:tc>
                  <a:txBody>
                    <a:bodyPr/>
                    <a:lstStyle/>
                    <a:p>
                      <a:pPr algn="r"/>
                      <a:r>
                        <a:rPr lang="en-US" altLang="zh-TW" sz="1400">
                          <a:effectLst/>
                        </a:rPr>
                        <a:t>$2,973</a:t>
                      </a:r>
                    </a:p>
                  </a:txBody>
                  <a:tcPr marL="23887" marR="23887" marT="23887" marB="23887" anchor="ctr">
                    <a:lnL w="12700" cap="flat" cmpd="sng" algn="ctr">
                      <a:solidFill>
                        <a:srgbClr val="107924"/>
                      </a:solidFill>
                      <a:prstDash val="solid"/>
                      <a:round/>
                      <a:headEnd type="none" w="med" len="med"/>
                      <a:tailEnd type="none" w="med" len="med"/>
                    </a:lnL>
                    <a:lnR w="12700" cap="flat" cmpd="sng" algn="ctr">
                      <a:solidFill>
                        <a:srgbClr val="907B24"/>
                      </a:solidFill>
                      <a:prstDash val="solid"/>
                      <a:round/>
                      <a:headEnd type="none" w="med" len="med"/>
                      <a:tailEnd type="none" w="med" len="med"/>
                    </a:lnR>
                    <a:lnT w="12700" cap="flat" cmpd="sng" algn="ctr">
                      <a:solidFill>
                        <a:srgbClr val="107924"/>
                      </a:solidFill>
                      <a:prstDash val="solid"/>
                      <a:round/>
                      <a:headEnd type="none" w="med" len="med"/>
                      <a:tailEnd type="none" w="med" len="med"/>
                    </a:lnT>
                    <a:lnB w="12700" cap="flat" cmpd="sng" algn="ctr">
                      <a:solidFill>
                        <a:srgbClr val="708424"/>
                      </a:solidFill>
                      <a:prstDash val="solid"/>
                      <a:round/>
                      <a:headEnd type="none" w="med" len="med"/>
                      <a:tailEnd type="none" w="med" len="med"/>
                    </a:lnB>
                    <a:solidFill>
                      <a:srgbClr val="FAFAFA"/>
                    </a:solidFill>
                  </a:tcPr>
                </a:tc>
                <a:tc>
                  <a:txBody>
                    <a:bodyPr/>
                    <a:lstStyle/>
                    <a:p>
                      <a:pPr algn="r"/>
                      <a:r>
                        <a:rPr lang="en-US" altLang="zh-TW" sz="1400">
                          <a:effectLst/>
                        </a:rPr>
                        <a:t>$0</a:t>
                      </a:r>
                    </a:p>
                  </a:txBody>
                  <a:tcPr marL="23887" marR="23887" marT="23887" marB="23887" anchor="ctr">
                    <a:lnL w="12700" cap="flat" cmpd="sng" algn="ctr">
                      <a:solidFill>
                        <a:srgbClr val="907B24"/>
                      </a:solidFill>
                      <a:prstDash val="solid"/>
                      <a:round/>
                      <a:headEnd type="none" w="med" len="med"/>
                      <a:tailEnd type="none" w="med" len="med"/>
                    </a:lnL>
                    <a:lnR w="12700" cap="flat" cmpd="sng" algn="ctr">
                      <a:solidFill>
                        <a:srgbClr val="907B24"/>
                      </a:solidFill>
                      <a:prstDash val="solid"/>
                      <a:round/>
                      <a:headEnd type="none" w="med" len="med"/>
                      <a:tailEnd type="none" w="med" len="med"/>
                    </a:lnR>
                    <a:lnT w="12700" cap="flat" cmpd="sng" algn="ctr">
                      <a:solidFill>
                        <a:srgbClr val="907B24"/>
                      </a:solidFill>
                      <a:prstDash val="solid"/>
                      <a:round/>
                      <a:headEnd type="none" w="med" len="med"/>
                      <a:tailEnd type="none" w="med" len="med"/>
                    </a:lnT>
                    <a:lnB w="12700" cap="flat" cmpd="sng" algn="ctr">
                      <a:solidFill>
                        <a:srgbClr val="108624"/>
                      </a:solidFill>
                      <a:prstDash val="solid"/>
                      <a:round/>
                      <a:headEnd type="none" w="med" len="med"/>
                      <a:tailEnd type="none" w="med" len="med"/>
                    </a:lnB>
                    <a:solidFill>
                      <a:srgbClr val="FAFAFA"/>
                    </a:solidFill>
                  </a:tcPr>
                </a:tc>
                <a:tc>
                  <a:txBody>
                    <a:bodyPr/>
                    <a:lstStyle/>
                    <a:p>
                      <a:pPr algn="r"/>
                      <a:r>
                        <a:rPr lang="en-US" altLang="zh-TW" sz="1400">
                          <a:effectLst/>
                        </a:rPr>
                        <a:t>$404,735</a:t>
                      </a:r>
                    </a:p>
                  </a:txBody>
                  <a:tcPr marL="23887" marR="23887" marT="23887" marB="23887" anchor="ctr">
                    <a:lnL w="12700" cap="flat" cmpd="sng" algn="ctr">
                      <a:solidFill>
                        <a:srgbClr val="907B24"/>
                      </a:solidFill>
                      <a:prstDash val="solid"/>
                      <a:round/>
                      <a:headEnd type="none" w="med" len="med"/>
                      <a:tailEnd type="none" w="med" len="med"/>
                    </a:lnL>
                    <a:lnR w="12700" cap="flat" cmpd="sng" algn="ctr">
                      <a:solidFill>
                        <a:srgbClr val="907B24"/>
                      </a:solidFill>
                      <a:prstDash val="solid"/>
                      <a:round/>
                      <a:headEnd type="none" w="med" len="med"/>
                      <a:tailEnd type="none" w="med" len="med"/>
                    </a:lnR>
                    <a:lnT w="12700" cap="flat" cmpd="sng" algn="ctr">
                      <a:solidFill>
                        <a:srgbClr val="907B24"/>
                      </a:solidFill>
                      <a:prstDash val="solid"/>
                      <a:round/>
                      <a:headEnd type="none" w="med" len="med"/>
                      <a:tailEnd type="none" w="med" len="med"/>
                    </a:lnT>
                    <a:lnB w="12700" cap="flat" cmpd="sng" algn="ctr">
                      <a:solidFill>
                        <a:srgbClr val="B08524"/>
                      </a:solidFill>
                      <a:prstDash val="solid"/>
                      <a:round/>
                      <a:headEnd type="none" w="med" len="med"/>
                      <a:tailEnd type="none" w="med" len="med"/>
                    </a:lnB>
                    <a:solidFill>
                      <a:srgbClr val="FAFAFA"/>
                    </a:solidFill>
                  </a:tcPr>
                </a:tc>
                <a:extLst>
                  <a:ext uri="{0D108BD9-81ED-4DB2-BD59-A6C34878D82A}">
                    <a16:rowId xmlns:a16="http://schemas.microsoft.com/office/drawing/2014/main" val="3593756949"/>
                  </a:ext>
                </a:extLst>
              </a:tr>
              <a:tr h="456471">
                <a:tc vMerge="1">
                  <a:txBody>
                    <a:bodyPr/>
                    <a:lstStyle/>
                    <a:p>
                      <a:endParaRPr lang="zh-TW" altLang="en-US"/>
                    </a:p>
                  </a:txBody>
                  <a:tcPr/>
                </a:tc>
                <a:tc>
                  <a:txBody>
                    <a:bodyPr/>
                    <a:lstStyle/>
                    <a:p>
                      <a:r>
                        <a:rPr lang="en-US" sz="1400">
                          <a:effectLst/>
                        </a:rPr>
                        <a:t>Power Costs</a:t>
                      </a:r>
                    </a:p>
                  </a:txBody>
                  <a:tcPr marL="23887" marR="23887" marT="23887" marB="23887" anchor="ctr">
                    <a:lnL w="12700" cap="flat" cmpd="sng" algn="ctr">
                      <a:solidFill>
                        <a:srgbClr val="F07B24"/>
                      </a:solidFill>
                      <a:prstDash val="solid"/>
                      <a:round/>
                      <a:headEnd type="none" w="med" len="med"/>
                      <a:tailEnd type="none" w="med" len="med"/>
                    </a:lnL>
                    <a:lnR w="12700" cap="flat" cmpd="sng" algn="ctr">
                      <a:solidFill>
                        <a:srgbClr val="F07B24"/>
                      </a:solidFill>
                      <a:prstDash val="solid"/>
                      <a:round/>
                      <a:headEnd type="none" w="med" len="med"/>
                      <a:tailEnd type="none" w="med" len="med"/>
                    </a:lnR>
                    <a:lnT w="12700" cap="flat" cmpd="sng" algn="ctr">
                      <a:solidFill>
                        <a:srgbClr val="F07B24"/>
                      </a:solidFill>
                      <a:prstDash val="solid"/>
                      <a:round/>
                      <a:headEnd type="none" w="med" len="med"/>
                      <a:tailEnd type="none" w="med" len="med"/>
                    </a:lnT>
                    <a:lnB w="12700" cap="flat" cmpd="sng" algn="ctr">
                      <a:solidFill>
                        <a:srgbClr val="F07B24"/>
                      </a:solidFill>
                      <a:prstDash val="solid"/>
                      <a:round/>
                      <a:headEnd type="none" w="med" len="med"/>
                      <a:tailEnd type="none" w="med" len="med"/>
                    </a:lnB>
                    <a:solidFill>
                      <a:srgbClr val="E5EEF2"/>
                    </a:solidFill>
                  </a:tcPr>
                </a:tc>
                <a:tc>
                  <a:txBody>
                    <a:bodyPr/>
                    <a:lstStyle/>
                    <a:p>
                      <a:pPr algn="r"/>
                      <a:r>
                        <a:rPr lang="en-US" altLang="zh-TW" sz="1400">
                          <a:effectLst/>
                        </a:rPr>
                        <a:t>$86,435</a:t>
                      </a:r>
                    </a:p>
                  </a:txBody>
                  <a:tcPr marL="23887" marR="23887" marT="23887" marB="23887" anchor="ctr">
                    <a:lnL w="12700" cap="flat" cmpd="sng" algn="ctr">
                      <a:solidFill>
                        <a:srgbClr val="F07B24"/>
                      </a:solidFill>
                      <a:prstDash val="solid"/>
                      <a:round/>
                      <a:headEnd type="none" w="med" len="med"/>
                      <a:tailEnd type="none" w="med" len="med"/>
                    </a:lnL>
                    <a:lnR w="12700" cap="flat" cmpd="sng" algn="ctr">
                      <a:solidFill>
                        <a:srgbClr val="D08624"/>
                      </a:solidFill>
                      <a:prstDash val="solid"/>
                      <a:round/>
                      <a:headEnd type="none" w="med" len="med"/>
                      <a:tailEnd type="none" w="med" len="med"/>
                    </a:lnR>
                    <a:lnT w="12700" cap="flat" cmpd="sng" algn="ctr">
                      <a:solidFill>
                        <a:srgbClr val="F07B24"/>
                      </a:solidFill>
                      <a:prstDash val="solid"/>
                      <a:round/>
                      <a:headEnd type="none" w="med" len="med"/>
                      <a:tailEnd type="none" w="med" len="med"/>
                    </a:lnT>
                    <a:lnB w="12700" cap="flat" cmpd="sng" algn="ctr">
                      <a:solidFill>
                        <a:srgbClr val="F07B24"/>
                      </a:solidFill>
                      <a:prstDash val="solid"/>
                      <a:round/>
                      <a:headEnd type="none" w="med" len="med"/>
                      <a:tailEnd type="none" w="med" len="med"/>
                    </a:lnB>
                    <a:solidFill>
                      <a:srgbClr val="E5EEF2"/>
                    </a:solidFill>
                  </a:tcPr>
                </a:tc>
                <a:tc>
                  <a:txBody>
                    <a:bodyPr/>
                    <a:lstStyle/>
                    <a:p>
                      <a:pPr algn="r"/>
                      <a:r>
                        <a:rPr lang="en-US" altLang="zh-TW" sz="1400">
                          <a:effectLst/>
                        </a:rPr>
                        <a:t>$17,405</a:t>
                      </a:r>
                    </a:p>
                  </a:txBody>
                  <a:tcPr marL="23887" marR="23887" marT="23887" marB="23887" anchor="ctr">
                    <a:lnL w="12700" cap="flat" cmpd="sng" algn="ctr">
                      <a:solidFill>
                        <a:srgbClr val="D08624"/>
                      </a:solidFill>
                      <a:prstDash val="solid"/>
                      <a:round/>
                      <a:headEnd type="none" w="med" len="med"/>
                      <a:tailEnd type="none" w="med" len="med"/>
                    </a:lnL>
                    <a:lnR w="12700" cap="flat" cmpd="sng" algn="ctr">
                      <a:solidFill>
                        <a:srgbClr val="D08424"/>
                      </a:solidFill>
                      <a:prstDash val="solid"/>
                      <a:round/>
                      <a:headEnd type="none" w="med" len="med"/>
                      <a:tailEnd type="none" w="med" len="med"/>
                    </a:lnR>
                    <a:lnT w="12700" cap="flat" cmpd="sng" algn="ctr">
                      <a:solidFill>
                        <a:srgbClr val="D08624"/>
                      </a:solidFill>
                      <a:prstDash val="solid"/>
                      <a:round/>
                      <a:headEnd type="none" w="med" len="med"/>
                      <a:tailEnd type="none" w="med" len="med"/>
                    </a:lnT>
                    <a:lnB w="12700" cap="flat" cmpd="sng" algn="ctr">
                      <a:solidFill>
                        <a:srgbClr val="D08624"/>
                      </a:solidFill>
                      <a:prstDash val="solid"/>
                      <a:round/>
                      <a:headEnd type="none" w="med" len="med"/>
                      <a:tailEnd type="none" w="med" len="med"/>
                    </a:lnB>
                    <a:solidFill>
                      <a:srgbClr val="E5EEF2"/>
                    </a:solidFill>
                  </a:tcPr>
                </a:tc>
                <a:tc>
                  <a:txBody>
                    <a:bodyPr/>
                    <a:lstStyle/>
                    <a:p>
                      <a:pPr algn="r"/>
                      <a:r>
                        <a:rPr lang="en-US" altLang="zh-TW" sz="1400">
                          <a:effectLst/>
                        </a:rPr>
                        <a:t>$16,225</a:t>
                      </a:r>
                    </a:p>
                  </a:txBody>
                  <a:tcPr marL="23887" marR="23887" marT="23887" marB="23887" anchor="ctr">
                    <a:lnL w="12700" cap="flat" cmpd="sng" algn="ctr">
                      <a:solidFill>
                        <a:srgbClr val="D08424"/>
                      </a:solidFill>
                      <a:prstDash val="solid"/>
                      <a:round/>
                      <a:headEnd type="none" w="med" len="med"/>
                      <a:tailEnd type="none" w="med" len="med"/>
                    </a:lnL>
                    <a:lnR w="12700" cap="flat" cmpd="sng" algn="ctr">
                      <a:solidFill>
                        <a:srgbClr val="708424"/>
                      </a:solidFill>
                      <a:prstDash val="solid"/>
                      <a:round/>
                      <a:headEnd type="none" w="med" len="med"/>
                      <a:tailEnd type="none" w="med" len="med"/>
                    </a:lnR>
                    <a:lnT w="12700" cap="flat" cmpd="sng" algn="ctr">
                      <a:solidFill>
                        <a:srgbClr val="D08424"/>
                      </a:solidFill>
                      <a:prstDash val="solid"/>
                      <a:round/>
                      <a:headEnd type="none" w="med" len="med"/>
                      <a:tailEnd type="none" w="med" len="med"/>
                    </a:lnT>
                    <a:lnB w="12700" cap="flat" cmpd="sng" algn="ctr">
                      <a:solidFill>
                        <a:srgbClr val="D08424"/>
                      </a:solidFill>
                      <a:prstDash val="solid"/>
                      <a:round/>
                      <a:headEnd type="none" w="med" len="med"/>
                      <a:tailEnd type="none" w="med" len="med"/>
                    </a:lnB>
                    <a:solidFill>
                      <a:srgbClr val="E5EEF2"/>
                    </a:solidFill>
                  </a:tcPr>
                </a:tc>
                <a:tc>
                  <a:txBody>
                    <a:bodyPr/>
                    <a:lstStyle/>
                    <a:p>
                      <a:pPr algn="r"/>
                      <a:r>
                        <a:rPr lang="en-US" altLang="zh-TW" sz="1400">
                          <a:effectLst/>
                        </a:rPr>
                        <a:t>$885</a:t>
                      </a:r>
                    </a:p>
                  </a:txBody>
                  <a:tcPr marL="23887" marR="23887" marT="23887" marB="23887" anchor="ctr">
                    <a:lnL w="12700" cap="flat" cmpd="sng" algn="ctr">
                      <a:solidFill>
                        <a:srgbClr val="708424"/>
                      </a:solidFill>
                      <a:prstDash val="solid"/>
                      <a:round/>
                      <a:headEnd type="none" w="med" len="med"/>
                      <a:tailEnd type="none" w="med" len="med"/>
                    </a:lnL>
                    <a:lnR w="12700" cap="flat" cmpd="sng" algn="ctr">
                      <a:solidFill>
                        <a:srgbClr val="108624"/>
                      </a:solidFill>
                      <a:prstDash val="solid"/>
                      <a:round/>
                      <a:headEnd type="none" w="med" len="med"/>
                      <a:tailEnd type="none" w="med" len="med"/>
                    </a:lnR>
                    <a:lnT w="12700" cap="flat" cmpd="sng" algn="ctr">
                      <a:solidFill>
                        <a:srgbClr val="708424"/>
                      </a:solidFill>
                      <a:prstDash val="solid"/>
                      <a:round/>
                      <a:headEnd type="none" w="med" len="med"/>
                      <a:tailEnd type="none" w="med" len="med"/>
                    </a:lnT>
                    <a:lnB w="12700" cap="flat" cmpd="sng" algn="ctr">
                      <a:solidFill>
                        <a:srgbClr val="708424"/>
                      </a:solidFill>
                      <a:prstDash val="solid"/>
                      <a:round/>
                      <a:headEnd type="none" w="med" len="med"/>
                      <a:tailEnd type="none" w="med" len="med"/>
                    </a:lnB>
                    <a:solidFill>
                      <a:srgbClr val="E5EEF2"/>
                    </a:solidFill>
                  </a:tcPr>
                </a:tc>
                <a:tc>
                  <a:txBody>
                    <a:bodyPr/>
                    <a:lstStyle/>
                    <a:p>
                      <a:pPr algn="r"/>
                      <a:r>
                        <a:rPr lang="en-US" altLang="zh-TW" sz="1400">
                          <a:effectLst/>
                        </a:rPr>
                        <a:t>$0</a:t>
                      </a:r>
                    </a:p>
                  </a:txBody>
                  <a:tcPr marL="23887" marR="23887" marT="23887" marB="23887" anchor="ctr">
                    <a:lnL w="12700" cap="flat" cmpd="sng" algn="ctr">
                      <a:solidFill>
                        <a:srgbClr val="108624"/>
                      </a:solidFill>
                      <a:prstDash val="solid"/>
                      <a:round/>
                      <a:headEnd type="none" w="med" len="med"/>
                      <a:tailEnd type="none" w="med" len="med"/>
                    </a:lnL>
                    <a:lnR w="12700" cap="flat" cmpd="sng" algn="ctr">
                      <a:solidFill>
                        <a:srgbClr val="B08524"/>
                      </a:solidFill>
                      <a:prstDash val="solid"/>
                      <a:round/>
                      <a:headEnd type="none" w="med" len="med"/>
                      <a:tailEnd type="none" w="med" len="med"/>
                    </a:lnR>
                    <a:lnT w="12700" cap="flat" cmpd="sng" algn="ctr">
                      <a:solidFill>
                        <a:srgbClr val="108624"/>
                      </a:solidFill>
                      <a:prstDash val="solid"/>
                      <a:round/>
                      <a:headEnd type="none" w="med" len="med"/>
                      <a:tailEnd type="none" w="med" len="med"/>
                    </a:lnT>
                    <a:lnB w="12700" cap="flat" cmpd="sng" algn="ctr">
                      <a:solidFill>
                        <a:srgbClr val="108624"/>
                      </a:solidFill>
                      <a:prstDash val="solid"/>
                      <a:round/>
                      <a:headEnd type="none" w="med" len="med"/>
                      <a:tailEnd type="none" w="med" len="med"/>
                    </a:lnB>
                    <a:solidFill>
                      <a:srgbClr val="E5EEF2"/>
                    </a:solidFill>
                  </a:tcPr>
                </a:tc>
                <a:tc>
                  <a:txBody>
                    <a:bodyPr/>
                    <a:lstStyle/>
                    <a:p>
                      <a:pPr algn="r"/>
                      <a:r>
                        <a:rPr lang="en-US" altLang="zh-TW" sz="1400">
                          <a:effectLst/>
                        </a:rPr>
                        <a:t>$120,950</a:t>
                      </a:r>
                    </a:p>
                  </a:txBody>
                  <a:tcPr marL="23887" marR="23887" marT="23887" marB="23887" anchor="ctr">
                    <a:lnL w="12700" cap="flat" cmpd="sng" algn="ctr">
                      <a:solidFill>
                        <a:srgbClr val="B08524"/>
                      </a:solidFill>
                      <a:prstDash val="solid"/>
                      <a:round/>
                      <a:headEnd type="none" w="med" len="med"/>
                      <a:tailEnd type="none" w="med" len="med"/>
                    </a:lnL>
                    <a:lnR w="12700" cap="flat" cmpd="sng" algn="ctr">
                      <a:solidFill>
                        <a:srgbClr val="B08524"/>
                      </a:solidFill>
                      <a:prstDash val="solid"/>
                      <a:round/>
                      <a:headEnd type="none" w="med" len="med"/>
                      <a:tailEnd type="none" w="med" len="med"/>
                    </a:lnR>
                    <a:lnT w="12700" cap="flat" cmpd="sng" algn="ctr">
                      <a:solidFill>
                        <a:srgbClr val="B08524"/>
                      </a:solidFill>
                      <a:prstDash val="solid"/>
                      <a:round/>
                      <a:headEnd type="none" w="med" len="med"/>
                      <a:tailEnd type="none" w="med" len="med"/>
                    </a:lnT>
                    <a:lnB w="12700" cap="flat" cmpd="sng" algn="ctr">
                      <a:solidFill>
                        <a:srgbClr val="B08524"/>
                      </a:solidFill>
                      <a:prstDash val="solid"/>
                      <a:round/>
                      <a:headEnd type="none" w="med" len="med"/>
                      <a:tailEnd type="none" w="med" len="med"/>
                    </a:lnB>
                    <a:solidFill>
                      <a:srgbClr val="E5EEF2"/>
                    </a:solidFill>
                  </a:tcPr>
                </a:tc>
                <a:extLst>
                  <a:ext uri="{0D108BD9-81ED-4DB2-BD59-A6C34878D82A}">
                    <a16:rowId xmlns:a16="http://schemas.microsoft.com/office/drawing/2014/main" val="2453833477"/>
                  </a:ext>
                </a:extLst>
              </a:tr>
            </a:tbl>
          </a:graphicData>
        </a:graphic>
      </p:graphicFrame>
      <p:sp>
        <p:nvSpPr>
          <p:cNvPr id="10" name="文字方塊 9">
            <a:extLst>
              <a:ext uri="{FF2B5EF4-FFF2-40B4-BE49-F238E27FC236}">
                <a16:creationId xmlns:a16="http://schemas.microsoft.com/office/drawing/2014/main" id="{4E398647-E05B-4E3E-9526-0545160C35FE}"/>
              </a:ext>
            </a:extLst>
          </p:cNvPr>
          <p:cNvSpPr txBox="1"/>
          <p:nvPr/>
        </p:nvSpPr>
        <p:spPr>
          <a:xfrm>
            <a:off x="6455228" y="2847381"/>
            <a:ext cx="3735318" cy="1323439"/>
          </a:xfrm>
          <a:prstGeom prst="rect">
            <a:avLst/>
          </a:prstGeom>
          <a:noFill/>
        </p:spPr>
        <p:txBody>
          <a:bodyPr wrap="none" rtlCol="0">
            <a:spAutoFit/>
          </a:bodyPr>
          <a:lstStyle/>
          <a:p>
            <a:r>
              <a:rPr lang="zh-TW" altLang="en-US" sz="1600" b="1"/>
              <a:t>參考資料</a:t>
            </a:r>
            <a:r>
              <a:rPr lang="zh-TW" altLang="en-US" sz="1600"/>
              <a:t>：</a:t>
            </a:r>
            <a:endParaRPr lang="en-US" altLang="zh-TW" sz="1600"/>
          </a:p>
          <a:p>
            <a:pPr marL="285750" indent="-285750">
              <a:buFont typeface="Arial" panose="020B0604020202020204" pitchFamily="34" charset="0"/>
              <a:buChar char="•"/>
            </a:pPr>
            <a:r>
              <a:rPr lang="zh-TW" altLang="en-US" sz="1600"/>
              <a:t>威斯康辛州，</a:t>
            </a:r>
            <a:r>
              <a:rPr lang="en-US" altLang="zh-TW" sz="1600"/>
              <a:t>2017</a:t>
            </a:r>
          </a:p>
          <a:p>
            <a:pPr marL="285750" indent="-285750">
              <a:buFont typeface="Arial" panose="020B0604020202020204" pitchFamily="34" charset="0"/>
              <a:buChar char="•"/>
            </a:pPr>
            <a:r>
              <a:rPr lang="zh-TW" altLang="en-US" sz="1600"/>
              <a:t>數量：</a:t>
            </a:r>
            <a:r>
              <a:rPr lang="en-US" altLang="zh-TW" sz="1600"/>
              <a:t>410</a:t>
            </a:r>
          </a:p>
          <a:p>
            <a:pPr marL="285750" indent="-285750">
              <a:buFont typeface="Arial" panose="020B0604020202020204" pitchFamily="34" charset="0"/>
              <a:buChar char="•"/>
            </a:pPr>
            <a:r>
              <a:rPr lang="zh-TW" altLang="en-US" sz="1600"/>
              <a:t>每年維護費：</a:t>
            </a:r>
            <a:r>
              <a:rPr lang="en-US" altLang="zh-TW" sz="1600"/>
              <a:t>$</a:t>
            </a:r>
            <a:r>
              <a:rPr lang="zh-TW" altLang="en-US" sz="1600"/>
              <a:t> </a:t>
            </a:r>
            <a:r>
              <a:rPr lang="en-US" altLang="zh-TW" sz="1600"/>
              <a:t>404,735 (</a:t>
            </a:r>
            <a:r>
              <a:rPr lang="zh-TW" altLang="en-US" sz="1600"/>
              <a:t>約</a:t>
            </a:r>
            <a:r>
              <a:rPr lang="en-US" altLang="zh-TW" sz="1600"/>
              <a:t>$987</a:t>
            </a:r>
            <a:r>
              <a:rPr lang="zh-TW" altLang="en-US" sz="1600"/>
              <a:t>每支</a:t>
            </a:r>
            <a:r>
              <a:rPr lang="en-US" altLang="zh-TW" sz="1600"/>
              <a:t>)</a:t>
            </a:r>
          </a:p>
          <a:p>
            <a:pPr marL="285750" indent="-285750">
              <a:buFont typeface="Arial" panose="020B0604020202020204" pitchFamily="34" charset="0"/>
              <a:buChar char="•"/>
            </a:pPr>
            <a:r>
              <a:rPr lang="zh-TW" altLang="en-US" sz="1600"/>
              <a:t>每年電力費：</a:t>
            </a:r>
            <a:r>
              <a:rPr lang="en-US" altLang="zh-TW" sz="1600"/>
              <a:t>$</a:t>
            </a:r>
            <a:r>
              <a:rPr lang="zh-TW" altLang="en-US" sz="1600"/>
              <a:t> </a:t>
            </a:r>
            <a:r>
              <a:rPr lang="en-US" altLang="zh-TW" sz="1600"/>
              <a:t>120,950</a:t>
            </a:r>
            <a:r>
              <a:rPr lang="zh-TW" altLang="en-US" sz="1600"/>
              <a:t> </a:t>
            </a:r>
            <a:r>
              <a:rPr lang="en-US" altLang="zh-TW" sz="1600"/>
              <a:t>(</a:t>
            </a:r>
            <a:r>
              <a:rPr lang="zh-TW" altLang="en-US" sz="1600"/>
              <a:t>約</a:t>
            </a:r>
            <a:r>
              <a:rPr lang="en-US" altLang="zh-TW" sz="1600"/>
              <a:t>$295</a:t>
            </a:r>
            <a:r>
              <a:rPr lang="zh-TW" altLang="en-US" sz="1600"/>
              <a:t>每支</a:t>
            </a:r>
            <a:r>
              <a:rPr lang="en-US" altLang="zh-TW" sz="1600"/>
              <a:t>)</a:t>
            </a:r>
          </a:p>
        </p:txBody>
      </p:sp>
      <p:sp>
        <p:nvSpPr>
          <p:cNvPr id="11" name="文字方塊 10">
            <a:extLst>
              <a:ext uri="{FF2B5EF4-FFF2-40B4-BE49-F238E27FC236}">
                <a16:creationId xmlns:a16="http://schemas.microsoft.com/office/drawing/2014/main" id="{BBC7D95E-DF5A-3BF7-257D-C05C5AAABFEF}"/>
              </a:ext>
            </a:extLst>
          </p:cNvPr>
          <p:cNvSpPr txBox="1"/>
          <p:nvPr/>
        </p:nvSpPr>
        <p:spPr>
          <a:xfrm>
            <a:off x="838199" y="5051097"/>
            <a:ext cx="3166251" cy="369332"/>
          </a:xfrm>
          <a:prstGeom prst="rect">
            <a:avLst/>
          </a:prstGeom>
          <a:noFill/>
        </p:spPr>
        <p:txBody>
          <a:bodyPr wrap="none" rtlCol="0">
            <a:spAutoFit/>
          </a:bodyPr>
          <a:lstStyle/>
          <a:p>
            <a:r>
              <a:rPr lang="zh-TW" altLang="en-US" i="1" u="sng"/>
              <a:t>建置</a:t>
            </a:r>
            <a:r>
              <a:rPr lang="en-US" altLang="zh-TW" i="1" u="sng"/>
              <a:t>+3</a:t>
            </a:r>
            <a:r>
              <a:rPr lang="zh-TW" altLang="en-US" i="1" u="sng"/>
              <a:t>年維護：</a:t>
            </a:r>
            <a:r>
              <a:rPr lang="en-US" altLang="zh-TW" i="1" u="sng"/>
              <a:t>$18</a:t>
            </a:r>
            <a:r>
              <a:rPr lang="zh-TW" altLang="en-US" i="1" u="sng"/>
              <a:t>萬台幣</a:t>
            </a:r>
            <a:r>
              <a:rPr lang="en-US" altLang="zh-TW" i="1" u="sng"/>
              <a:t>/</a:t>
            </a:r>
            <a:r>
              <a:rPr lang="zh-TW" altLang="en-US" i="1" u="sng"/>
              <a:t>支</a:t>
            </a:r>
          </a:p>
        </p:txBody>
      </p:sp>
      <p:sp>
        <p:nvSpPr>
          <p:cNvPr id="12" name="文字方塊 11">
            <a:extLst>
              <a:ext uri="{FF2B5EF4-FFF2-40B4-BE49-F238E27FC236}">
                <a16:creationId xmlns:a16="http://schemas.microsoft.com/office/drawing/2014/main" id="{C98508B5-2780-4F86-4CBF-C5391DC5F0A7}"/>
              </a:ext>
            </a:extLst>
          </p:cNvPr>
          <p:cNvSpPr txBox="1"/>
          <p:nvPr/>
        </p:nvSpPr>
        <p:spPr>
          <a:xfrm>
            <a:off x="6455228" y="5051097"/>
            <a:ext cx="3103735" cy="646331"/>
          </a:xfrm>
          <a:prstGeom prst="rect">
            <a:avLst/>
          </a:prstGeom>
          <a:noFill/>
        </p:spPr>
        <p:txBody>
          <a:bodyPr wrap="none" rtlCol="0">
            <a:spAutoFit/>
          </a:bodyPr>
          <a:lstStyle/>
          <a:p>
            <a:r>
              <a:rPr lang="zh-TW" altLang="en-US" i="1" u="sng"/>
              <a:t>營運 </a:t>
            </a:r>
            <a:r>
              <a:rPr lang="en-US" altLang="zh-TW" i="1" u="sng"/>
              <a:t>(</a:t>
            </a:r>
            <a:r>
              <a:rPr lang="zh-TW" altLang="en-US" i="1" u="sng"/>
              <a:t>電力</a:t>
            </a:r>
            <a:r>
              <a:rPr lang="en-US" altLang="zh-TW" i="1" u="sng"/>
              <a:t>)</a:t>
            </a:r>
            <a:r>
              <a:rPr lang="zh-TW" altLang="en-US" i="1" u="sng"/>
              <a:t>：</a:t>
            </a:r>
            <a:r>
              <a:rPr lang="en-US" altLang="zh-TW" i="1" u="sng"/>
              <a:t>$295</a:t>
            </a:r>
            <a:r>
              <a:rPr lang="zh-TW" altLang="en-US" i="1" u="sng"/>
              <a:t>美元</a:t>
            </a:r>
            <a:r>
              <a:rPr lang="en-US" altLang="zh-TW" i="1" u="sng"/>
              <a:t>/</a:t>
            </a:r>
            <a:r>
              <a:rPr lang="zh-TW" altLang="en-US" i="1" u="sng"/>
              <a:t>支</a:t>
            </a:r>
            <a:r>
              <a:rPr lang="en-US" altLang="zh-TW" i="1" u="sng"/>
              <a:t>/</a:t>
            </a:r>
            <a:r>
              <a:rPr lang="zh-TW" altLang="en-US" i="1" u="sng"/>
              <a:t>年</a:t>
            </a:r>
            <a:endParaRPr lang="en-US" altLang="zh-TW" i="1" u="sng"/>
          </a:p>
          <a:p>
            <a:r>
              <a:rPr lang="zh-TW" altLang="en-US" i="1" u="sng"/>
              <a:t>維護：</a:t>
            </a:r>
            <a:r>
              <a:rPr lang="en-US" altLang="zh-TW" i="1" u="sng"/>
              <a:t>$987</a:t>
            </a:r>
            <a:r>
              <a:rPr lang="zh-TW" altLang="en-US" i="1" u="sng"/>
              <a:t>美元</a:t>
            </a:r>
            <a:r>
              <a:rPr lang="en-US" altLang="zh-TW" i="1" u="sng"/>
              <a:t>/</a:t>
            </a:r>
            <a:r>
              <a:rPr lang="zh-TW" altLang="en-US" i="1" u="sng"/>
              <a:t>支</a:t>
            </a:r>
            <a:r>
              <a:rPr lang="en-US" altLang="zh-TW" i="1" u="sng"/>
              <a:t>/</a:t>
            </a:r>
            <a:r>
              <a:rPr lang="zh-TW" altLang="en-US" i="1" u="sng"/>
              <a:t>年</a:t>
            </a:r>
          </a:p>
        </p:txBody>
      </p:sp>
      <p:sp>
        <p:nvSpPr>
          <p:cNvPr id="13" name="文字方塊 12">
            <a:extLst>
              <a:ext uri="{FF2B5EF4-FFF2-40B4-BE49-F238E27FC236}">
                <a16:creationId xmlns:a16="http://schemas.microsoft.com/office/drawing/2014/main" id="{22773E18-583A-27E2-4610-509DEB5984D7}"/>
              </a:ext>
            </a:extLst>
          </p:cNvPr>
          <p:cNvSpPr txBox="1"/>
          <p:nvPr/>
        </p:nvSpPr>
        <p:spPr>
          <a:xfrm>
            <a:off x="8104814" y="6521548"/>
            <a:ext cx="3191836" cy="307777"/>
          </a:xfrm>
          <a:prstGeom prst="rect">
            <a:avLst/>
          </a:prstGeom>
          <a:noFill/>
        </p:spPr>
        <p:txBody>
          <a:bodyPr wrap="none" rtlCol="0">
            <a:spAutoFit/>
          </a:bodyPr>
          <a:lstStyle/>
          <a:p>
            <a:pPr algn="r"/>
            <a:r>
              <a:rPr lang="zh-TW" altLang="en-US" sz="1400"/>
              <a:t>資料來源：政府採購網、</a:t>
            </a:r>
            <a:r>
              <a:rPr lang="en-US" altLang="zh-TW" sz="1400"/>
              <a:t>USDOT</a:t>
            </a:r>
            <a:r>
              <a:rPr lang="zh-TW" altLang="en-US" sz="1400"/>
              <a:t> </a:t>
            </a:r>
            <a:r>
              <a:rPr lang="en-US" altLang="zh-TW" sz="1400"/>
              <a:t>ITSJPO</a:t>
            </a:r>
            <a:endParaRPr lang="zh-TW" altLang="en-US" sz="1400"/>
          </a:p>
        </p:txBody>
      </p:sp>
    </p:spTree>
    <p:extLst>
      <p:ext uri="{BB962C8B-B14F-4D97-AF65-F5344CB8AC3E}">
        <p14:creationId xmlns:p14="http://schemas.microsoft.com/office/powerpoint/2010/main" val="3088340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5DDCE3-2513-3A5F-B93D-152EEE2852EA}"/>
              </a:ext>
            </a:extLst>
          </p:cNvPr>
          <p:cNvSpPr>
            <a:spLocks noGrp="1"/>
          </p:cNvSpPr>
          <p:nvPr>
            <p:ph type="title"/>
          </p:nvPr>
        </p:nvSpPr>
        <p:spPr/>
        <p:txBody>
          <a:bodyPr/>
          <a:lstStyle/>
          <a:p>
            <a:r>
              <a:rPr lang="zh-TW" altLang="en-US"/>
              <a:t>建置、營運、維護成本整理</a:t>
            </a:r>
          </a:p>
        </p:txBody>
      </p:sp>
      <p:sp>
        <p:nvSpPr>
          <p:cNvPr id="3" name="投影片編號版面配置區 2">
            <a:extLst>
              <a:ext uri="{FF2B5EF4-FFF2-40B4-BE49-F238E27FC236}">
                <a16:creationId xmlns:a16="http://schemas.microsoft.com/office/drawing/2014/main" id="{9C3EA43F-BF06-AEF1-F3A0-8B7E70F6EE23}"/>
              </a:ext>
            </a:extLst>
          </p:cNvPr>
          <p:cNvSpPr>
            <a:spLocks noGrp="1"/>
          </p:cNvSpPr>
          <p:nvPr>
            <p:ph type="sldNum" sz="quarter" idx="12"/>
          </p:nvPr>
        </p:nvSpPr>
        <p:spPr/>
        <p:txBody>
          <a:bodyPr/>
          <a:lstStyle/>
          <a:p>
            <a:pPr algn="ctr"/>
            <a:fld id="{6E290225-7458-4E5F-AFE5-E142CAAEBF37}" type="slidenum">
              <a:rPr lang="en-US" smtClean="0"/>
              <a:pPr algn="ctr"/>
              <a:t>36</a:t>
            </a:fld>
            <a:endParaRPr lang="en-US"/>
          </a:p>
        </p:txBody>
      </p:sp>
      <p:sp>
        <p:nvSpPr>
          <p:cNvPr id="5" name="文字方塊 4">
            <a:extLst>
              <a:ext uri="{FF2B5EF4-FFF2-40B4-BE49-F238E27FC236}">
                <a16:creationId xmlns:a16="http://schemas.microsoft.com/office/drawing/2014/main" id="{A7CC5663-D8CB-BEF0-452D-6D714FEAF1CD}"/>
              </a:ext>
            </a:extLst>
          </p:cNvPr>
          <p:cNvSpPr txBox="1"/>
          <p:nvPr/>
        </p:nvSpPr>
        <p:spPr>
          <a:xfrm>
            <a:off x="838199" y="1144588"/>
            <a:ext cx="10918374"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a:t>建置成本包括：攝影機、通訊、存儲、路側及中心系統、管理平台、人力安裝</a:t>
            </a:r>
            <a:endParaRPr lang="en-US" altLang="zh-TW"/>
          </a:p>
          <a:p>
            <a:pPr marL="285750" indent="-285750">
              <a:buFont typeface="Arial" panose="020B0604020202020204" pitchFamily="34" charset="0"/>
              <a:buChar char="•"/>
            </a:pPr>
            <a:r>
              <a:rPr lang="zh-TW" altLang="en-US"/>
              <a:t>營運成本包括：聘用專業人員監測及管理、電力、通訊</a:t>
            </a:r>
            <a:endParaRPr lang="en-US" altLang="zh-TW"/>
          </a:p>
          <a:p>
            <a:pPr marL="285750" indent="-285750">
              <a:buFont typeface="Arial" panose="020B0604020202020204" pitchFamily="34" charset="0"/>
              <a:buChar char="•"/>
            </a:pPr>
            <a:r>
              <a:rPr lang="zh-TW" altLang="en-US"/>
              <a:t>維護成本包括：硬體功能、軟體系統功能、參數調校</a:t>
            </a:r>
          </a:p>
        </p:txBody>
      </p:sp>
      <p:sp>
        <p:nvSpPr>
          <p:cNvPr id="6" name="矩形 5">
            <a:extLst>
              <a:ext uri="{FF2B5EF4-FFF2-40B4-BE49-F238E27FC236}">
                <a16:creationId xmlns:a16="http://schemas.microsoft.com/office/drawing/2014/main" id="{CC99C713-9852-0734-BE0D-3FA495A3393C}"/>
              </a:ext>
            </a:extLst>
          </p:cNvPr>
          <p:cNvSpPr/>
          <p:nvPr/>
        </p:nvSpPr>
        <p:spPr>
          <a:xfrm>
            <a:off x="838199" y="2161102"/>
            <a:ext cx="144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台灣</a:t>
            </a:r>
          </a:p>
        </p:txBody>
      </p:sp>
      <p:sp>
        <p:nvSpPr>
          <p:cNvPr id="7" name="矩形 6">
            <a:extLst>
              <a:ext uri="{FF2B5EF4-FFF2-40B4-BE49-F238E27FC236}">
                <a16:creationId xmlns:a16="http://schemas.microsoft.com/office/drawing/2014/main" id="{662108C7-A5C9-2027-4C75-01D0E519067E}"/>
              </a:ext>
            </a:extLst>
          </p:cNvPr>
          <p:cNvSpPr/>
          <p:nvPr/>
        </p:nvSpPr>
        <p:spPr>
          <a:xfrm>
            <a:off x="6455228" y="2161102"/>
            <a:ext cx="144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美國</a:t>
            </a:r>
          </a:p>
        </p:txBody>
      </p:sp>
      <p:sp>
        <p:nvSpPr>
          <p:cNvPr id="8" name="文字方塊 7">
            <a:extLst>
              <a:ext uri="{FF2B5EF4-FFF2-40B4-BE49-F238E27FC236}">
                <a16:creationId xmlns:a16="http://schemas.microsoft.com/office/drawing/2014/main" id="{ECEB3CF8-25A1-7191-349B-E344E6AD8F7A}"/>
              </a:ext>
            </a:extLst>
          </p:cNvPr>
          <p:cNvSpPr txBox="1"/>
          <p:nvPr/>
        </p:nvSpPr>
        <p:spPr>
          <a:xfrm>
            <a:off x="838199" y="2614286"/>
            <a:ext cx="5355772" cy="1815882"/>
          </a:xfrm>
          <a:prstGeom prst="rect">
            <a:avLst/>
          </a:prstGeom>
          <a:noFill/>
        </p:spPr>
        <p:txBody>
          <a:bodyPr wrap="square" rtlCol="0">
            <a:spAutoFit/>
          </a:bodyPr>
          <a:lstStyle/>
          <a:p>
            <a:r>
              <a:rPr lang="zh-TW" altLang="en-US" sz="1600" b="1" dirty="0"/>
              <a:t>參考資料一</a:t>
            </a:r>
            <a:r>
              <a:rPr lang="zh-TW" altLang="en-US" sz="1600" dirty="0"/>
              <a:t>：</a:t>
            </a:r>
            <a:endParaRPr lang="en-US" altLang="zh-TW" sz="1600" dirty="0"/>
          </a:p>
          <a:p>
            <a:pPr marL="285750" indent="-285750">
              <a:buFont typeface="Arial" panose="020B0604020202020204" pitchFamily="34" charset="0"/>
              <a:buChar char="•"/>
            </a:pPr>
            <a:r>
              <a:rPr lang="zh-TW" altLang="en-US" sz="1600" dirty="0"/>
              <a:t>台北市交通管制工程處</a:t>
            </a:r>
            <a:endParaRPr lang="en-US" altLang="zh-TW" sz="1600" dirty="0"/>
          </a:p>
          <a:p>
            <a:pPr marL="285750" indent="-285750">
              <a:buFont typeface="Arial" panose="020B0604020202020204" pitchFamily="34" charset="0"/>
              <a:buChar char="•"/>
            </a:pPr>
            <a:r>
              <a:rPr lang="en-US" altLang="zh-TW" sz="1600" dirty="0"/>
              <a:t>112-113</a:t>
            </a:r>
            <a:r>
              <a:rPr lang="zh-TW" altLang="en-US" sz="1600" dirty="0"/>
              <a:t>年臺北市智慧影像事件偵測建置案</a:t>
            </a:r>
            <a:endParaRPr lang="en-US" altLang="zh-TW" sz="1600" dirty="0"/>
          </a:p>
          <a:p>
            <a:pPr marL="285750" indent="-285750">
              <a:buFont typeface="Arial" panose="020B0604020202020204" pitchFamily="34" charset="0"/>
              <a:buChar char="•"/>
            </a:pPr>
            <a:r>
              <a:rPr lang="zh-TW" altLang="en-US" sz="1600" dirty="0"/>
              <a:t>總經費：</a:t>
            </a:r>
            <a:r>
              <a:rPr lang="en-US" altLang="zh-TW" sz="1600" dirty="0"/>
              <a:t>$</a:t>
            </a:r>
            <a:r>
              <a:rPr lang="zh-TW" altLang="en-US" sz="1600" dirty="0"/>
              <a:t> </a:t>
            </a:r>
            <a:r>
              <a:rPr lang="en-US" altLang="zh-TW" sz="1600" dirty="0"/>
              <a:t>12,801,751</a:t>
            </a:r>
            <a:r>
              <a:rPr lang="zh-TW" altLang="en-US" sz="1600" dirty="0"/>
              <a:t>台幣</a:t>
            </a:r>
            <a:endParaRPr lang="en-US" altLang="zh-TW" sz="1600" dirty="0"/>
          </a:p>
          <a:p>
            <a:pPr marL="285750" indent="-285750">
              <a:buFont typeface="Arial" panose="020B0604020202020204" pitchFamily="34" charset="0"/>
              <a:buChar char="•"/>
            </a:pPr>
            <a:r>
              <a:rPr lang="zh-TW" altLang="en-US" sz="1600" dirty="0"/>
              <a:t>數量：</a:t>
            </a:r>
            <a:r>
              <a:rPr lang="en-US" altLang="zh-TW" sz="1600" dirty="0"/>
              <a:t>1</a:t>
            </a:r>
            <a:r>
              <a:rPr lang="zh-TW" altLang="en-US" sz="1600" dirty="0"/>
              <a:t>路段</a:t>
            </a:r>
            <a:r>
              <a:rPr lang="en-US" altLang="zh-TW" sz="1600" dirty="0"/>
              <a:t>+2</a:t>
            </a:r>
            <a:r>
              <a:rPr lang="zh-TW" altLang="en-US" sz="1600" dirty="0"/>
              <a:t>路口 </a:t>
            </a:r>
            <a:r>
              <a:rPr lang="en-US" altLang="zh-TW" sz="1600" dirty="0"/>
              <a:t>(CCTV*15</a:t>
            </a:r>
            <a:r>
              <a:rPr lang="zh-TW" altLang="en-US" sz="1600" dirty="0"/>
              <a:t>組 </a:t>
            </a:r>
            <a:r>
              <a:rPr lang="en-US" altLang="zh-TW" sz="1600" dirty="0"/>
              <a:t>+</a:t>
            </a:r>
            <a:r>
              <a:rPr lang="zh-TW" altLang="en-US" sz="1600" dirty="0"/>
              <a:t> </a:t>
            </a:r>
            <a:r>
              <a:rPr lang="en-US" altLang="zh-TW" sz="1600" dirty="0"/>
              <a:t>AI Camera*10</a:t>
            </a:r>
            <a:r>
              <a:rPr lang="zh-TW" altLang="en-US" sz="1600" dirty="0"/>
              <a:t>組 </a:t>
            </a:r>
            <a:r>
              <a:rPr lang="en-US" altLang="zh-TW" sz="1600" dirty="0"/>
              <a:t>+</a:t>
            </a:r>
            <a:r>
              <a:rPr lang="zh-TW" altLang="en-US" sz="1600" dirty="0"/>
              <a:t> 影像辨識模組</a:t>
            </a:r>
            <a:r>
              <a:rPr lang="en-US" altLang="zh-TW" sz="1600" dirty="0"/>
              <a:t>)</a:t>
            </a:r>
          </a:p>
          <a:p>
            <a:pPr marL="285750" indent="-285750">
              <a:buFont typeface="Arial" panose="020B0604020202020204" pitchFamily="34" charset="0"/>
              <a:buChar char="•"/>
            </a:pPr>
            <a:r>
              <a:rPr lang="zh-TW" altLang="en-US" sz="1600" dirty="0"/>
              <a:t>維護：保固</a:t>
            </a:r>
            <a:r>
              <a:rPr lang="en-US" altLang="zh-TW" sz="1600" dirty="0"/>
              <a:t>6</a:t>
            </a:r>
            <a:r>
              <a:rPr lang="zh-TW" altLang="en-US" sz="1600" dirty="0"/>
              <a:t>年</a:t>
            </a:r>
          </a:p>
        </p:txBody>
      </p:sp>
      <p:sp>
        <p:nvSpPr>
          <p:cNvPr id="9" name="文字方塊 8">
            <a:extLst>
              <a:ext uri="{FF2B5EF4-FFF2-40B4-BE49-F238E27FC236}">
                <a16:creationId xmlns:a16="http://schemas.microsoft.com/office/drawing/2014/main" id="{9F245AB4-1E97-0338-2F92-858933629B20}"/>
              </a:ext>
            </a:extLst>
          </p:cNvPr>
          <p:cNvSpPr txBox="1"/>
          <p:nvPr/>
        </p:nvSpPr>
        <p:spPr>
          <a:xfrm>
            <a:off x="6455228" y="2614286"/>
            <a:ext cx="3355406" cy="2554545"/>
          </a:xfrm>
          <a:prstGeom prst="rect">
            <a:avLst/>
          </a:prstGeom>
          <a:noFill/>
        </p:spPr>
        <p:txBody>
          <a:bodyPr wrap="none" rtlCol="0">
            <a:spAutoFit/>
          </a:bodyPr>
          <a:lstStyle/>
          <a:p>
            <a:r>
              <a:rPr lang="zh-TW" altLang="en-US" sz="1600" b="1"/>
              <a:t>參考資料</a:t>
            </a:r>
            <a:r>
              <a:rPr lang="zh-TW" altLang="en-US" sz="1600"/>
              <a:t>：</a:t>
            </a:r>
          </a:p>
          <a:p>
            <a:pPr marL="285750" indent="-285750">
              <a:buFont typeface="Arial" panose="020B0604020202020204" pitchFamily="34" charset="0"/>
              <a:buChar char="•"/>
            </a:pPr>
            <a:r>
              <a:rPr lang="en-US" altLang="zh-TW" sz="1600" err="1"/>
              <a:t>Miovision</a:t>
            </a:r>
            <a:r>
              <a:rPr lang="zh-TW" altLang="en-US" sz="1600"/>
              <a:t>魚眼攝影機</a:t>
            </a:r>
            <a:endParaRPr lang="en-US" altLang="zh-TW" sz="1600"/>
          </a:p>
          <a:p>
            <a:pPr marL="285750" indent="-285750">
              <a:buFont typeface="Arial" panose="020B0604020202020204" pitchFamily="34" charset="0"/>
              <a:buChar char="•"/>
            </a:pPr>
            <a:r>
              <a:rPr lang="zh-TW" altLang="en-US" sz="1600"/>
              <a:t>費用：</a:t>
            </a:r>
            <a:r>
              <a:rPr lang="en-US" altLang="zh-TW" sz="1600"/>
              <a:t>$14,900</a:t>
            </a:r>
          </a:p>
          <a:p>
            <a:pPr marL="285750" indent="-285750">
              <a:buFont typeface="Arial" panose="020B0604020202020204" pitchFamily="34" charset="0"/>
              <a:buChar char="•"/>
            </a:pPr>
            <a:r>
              <a:rPr lang="zh-TW" altLang="en-US" sz="1600"/>
              <a:t>包含：</a:t>
            </a:r>
            <a:endParaRPr lang="en-US" altLang="zh-TW" sz="1600"/>
          </a:p>
          <a:p>
            <a:pPr marL="742950" lvl="1" indent="-285750">
              <a:buFont typeface="Arial" panose="020B0604020202020204" pitchFamily="34" charset="0"/>
              <a:buChar char="•"/>
            </a:pPr>
            <a:r>
              <a:rPr lang="zh-TW" altLang="en-US" sz="1600"/>
              <a:t>魚眼攝影機</a:t>
            </a:r>
            <a:endParaRPr lang="en-US" altLang="zh-TW" sz="1600"/>
          </a:p>
          <a:p>
            <a:pPr marL="742950" lvl="1" indent="-285750">
              <a:buFont typeface="Arial" panose="020B0604020202020204" pitchFamily="34" charset="0"/>
              <a:buChar char="•"/>
            </a:pPr>
            <a:r>
              <a:rPr lang="en-US" altLang="zh-TW" sz="1600" err="1"/>
              <a:t>SmartLink</a:t>
            </a:r>
            <a:r>
              <a:rPr lang="zh-TW" altLang="en-US" sz="1600"/>
              <a:t>：網路連線設備</a:t>
            </a:r>
            <a:endParaRPr lang="en-US" altLang="zh-TW" sz="1600"/>
          </a:p>
          <a:p>
            <a:pPr marL="742950" lvl="1" indent="-285750">
              <a:buFont typeface="Arial" panose="020B0604020202020204" pitchFamily="34" charset="0"/>
              <a:buChar char="•"/>
            </a:pPr>
            <a:r>
              <a:rPr lang="en-US" altLang="zh-TW" sz="1600" err="1"/>
              <a:t>SmartSense</a:t>
            </a:r>
            <a:r>
              <a:rPr lang="zh-TW" altLang="en-US" sz="1600"/>
              <a:t>：影像辨識設備</a:t>
            </a:r>
            <a:endParaRPr lang="en-US" altLang="zh-TW" sz="1600"/>
          </a:p>
          <a:p>
            <a:pPr marL="742950" lvl="1" indent="-285750">
              <a:buFont typeface="Arial" panose="020B0604020202020204" pitchFamily="34" charset="0"/>
              <a:buChar char="•"/>
            </a:pPr>
            <a:r>
              <a:rPr lang="en-US" altLang="zh-TW" sz="1600" err="1"/>
              <a:t>TrafficLink</a:t>
            </a:r>
            <a:r>
              <a:rPr lang="zh-TW" altLang="en-US" sz="1600"/>
              <a:t>：管理平台</a:t>
            </a:r>
            <a:endParaRPr lang="en-US" altLang="zh-TW" sz="1600"/>
          </a:p>
          <a:p>
            <a:pPr marL="285750" indent="-285750">
              <a:buFont typeface="Arial" panose="020B0604020202020204" pitchFamily="34" charset="0"/>
              <a:buChar char="•"/>
            </a:pPr>
            <a:r>
              <a:rPr lang="zh-TW" altLang="en-US" sz="1600"/>
              <a:t>額外支付：</a:t>
            </a:r>
            <a:endParaRPr lang="en-US" altLang="zh-TW" sz="1600"/>
          </a:p>
          <a:p>
            <a:pPr marL="742950" lvl="1" indent="-285750">
              <a:buFont typeface="Arial" panose="020B0604020202020204" pitchFamily="34" charset="0"/>
              <a:buChar char="•"/>
            </a:pPr>
            <a:r>
              <a:rPr lang="zh-TW" altLang="en-US" sz="1600"/>
              <a:t>連續偵測：</a:t>
            </a:r>
            <a:r>
              <a:rPr lang="en-US" altLang="zh-TW" sz="1600"/>
              <a:t>$750/</a:t>
            </a:r>
            <a:r>
              <a:rPr lang="zh-TW" altLang="en-US" sz="1600"/>
              <a:t>年</a:t>
            </a:r>
            <a:endParaRPr lang="en-US" altLang="zh-TW" sz="1600"/>
          </a:p>
        </p:txBody>
      </p:sp>
      <p:sp>
        <p:nvSpPr>
          <p:cNvPr id="10" name="文字方塊 9">
            <a:extLst>
              <a:ext uri="{FF2B5EF4-FFF2-40B4-BE49-F238E27FC236}">
                <a16:creationId xmlns:a16="http://schemas.microsoft.com/office/drawing/2014/main" id="{26A1F3CD-2A2B-3ABE-ACD2-6476246A139C}"/>
              </a:ext>
            </a:extLst>
          </p:cNvPr>
          <p:cNvSpPr txBox="1"/>
          <p:nvPr/>
        </p:nvSpPr>
        <p:spPr>
          <a:xfrm>
            <a:off x="6455228" y="5475640"/>
            <a:ext cx="2650084" cy="369332"/>
          </a:xfrm>
          <a:prstGeom prst="rect">
            <a:avLst/>
          </a:prstGeom>
          <a:noFill/>
        </p:spPr>
        <p:txBody>
          <a:bodyPr wrap="none" rtlCol="0">
            <a:spAutoFit/>
          </a:bodyPr>
          <a:lstStyle/>
          <a:p>
            <a:r>
              <a:rPr lang="zh-TW" altLang="en-US" i="1" u="sng"/>
              <a:t>建置：</a:t>
            </a:r>
            <a:r>
              <a:rPr lang="en-US" altLang="zh-TW" i="1" u="sng"/>
              <a:t>$15,650</a:t>
            </a:r>
            <a:r>
              <a:rPr lang="zh-TW" altLang="en-US" i="1" u="sng"/>
              <a:t>美元</a:t>
            </a:r>
            <a:r>
              <a:rPr lang="en-US" altLang="zh-TW" i="1" u="sng"/>
              <a:t>/</a:t>
            </a:r>
            <a:r>
              <a:rPr lang="zh-TW" altLang="en-US" i="1" u="sng"/>
              <a:t>路口</a:t>
            </a:r>
            <a:endParaRPr lang="en-US" altLang="zh-TW" i="1" u="sng"/>
          </a:p>
        </p:txBody>
      </p:sp>
      <p:pic>
        <p:nvPicPr>
          <p:cNvPr id="14" name="圖片 13">
            <a:extLst>
              <a:ext uri="{FF2B5EF4-FFF2-40B4-BE49-F238E27FC236}">
                <a16:creationId xmlns:a16="http://schemas.microsoft.com/office/drawing/2014/main" id="{3279AE9B-D2B8-3383-061A-071FFAAEFEDC}"/>
              </a:ext>
            </a:extLst>
          </p:cNvPr>
          <p:cNvPicPr>
            <a:picLocks noChangeAspect="1"/>
          </p:cNvPicPr>
          <p:nvPr/>
        </p:nvPicPr>
        <p:blipFill>
          <a:blip r:embed="rId2"/>
          <a:stretch>
            <a:fillRect/>
          </a:stretch>
        </p:blipFill>
        <p:spPr>
          <a:xfrm>
            <a:off x="-10157206" y="1451542"/>
            <a:ext cx="10012172" cy="3581900"/>
          </a:xfrm>
          <a:prstGeom prst="rect">
            <a:avLst/>
          </a:prstGeom>
        </p:spPr>
      </p:pic>
      <p:sp>
        <p:nvSpPr>
          <p:cNvPr id="15" name="文字方塊 14">
            <a:extLst>
              <a:ext uri="{FF2B5EF4-FFF2-40B4-BE49-F238E27FC236}">
                <a16:creationId xmlns:a16="http://schemas.microsoft.com/office/drawing/2014/main" id="{D6BF7184-7A24-57D8-45BF-920337731744}"/>
              </a:ext>
            </a:extLst>
          </p:cNvPr>
          <p:cNvSpPr txBox="1"/>
          <p:nvPr/>
        </p:nvSpPr>
        <p:spPr>
          <a:xfrm>
            <a:off x="-2352473" y="5678729"/>
            <a:ext cx="2127505" cy="369332"/>
          </a:xfrm>
          <a:prstGeom prst="rect">
            <a:avLst/>
          </a:prstGeom>
          <a:noFill/>
        </p:spPr>
        <p:txBody>
          <a:bodyPr wrap="none" rtlCol="0">
            <a:spAutoFit/>
          </a:bodyPr>
          <a:lstStyle/>
          <a:p>
            <a:r>
              <a:rPr lang="zh-TW" altLang="en-US" i="1" u="sng"/>
              <a:t>建置：</a:t>
            </a:r>
            <a:r>
              <a:rPr lang="en-US" altLang="zh-TW" i="1" u="sng"/>
              <a:t>$150</a:t>
            </a:r>
            <a:r>
              <a:rPr lang="zh-TW" altLang="en-US" i="1" u="sng"/>
              <a:t>萬</a:t>
            </a:r>
            <a:r>
              <a:rPr lang="en-US" altLang="zh-TW" i="1" u="sng"/>
              <a:t>/</a:t>
            </a:r>
            <a:r>
              <a:rPr lang="zh-TW" altLang="en-US" i="1" u="sng"/>
              <a:t>路口</a:t>
            </a:r>
            <a:endParaRPr lang="en-US" altLang="zh-TW" i="1" u="sng"/>
          </a:p>
        </p:txBody>
      </p:sp>
      <p:sp>
        <p:nvSpPr>
          <p:cNvPr id="4" name="文字方塊 3">
            <a:extLst>
              <a:ext uri="{FF2B5EF4-FFF2-40B4-BE49-F238E27FC236}">
                <a16:creationId xmlns:a16="http://schemas.microsoft.com/office/drawing/2014/main" id="{332391A9-27E2-B161-AF7E-C77998F25D34}"/>
              </a:ext>
            </a:extLst>
          </p:cNvPr>
          <p:cNvSpPr txBox="1"/>
          <p:nvPr/>
        </p:nvSpPr>
        <p:spPr>
          <a:xfrm>
            <a:off x="8422914" y="6521548"/>
            <a:ext cx="2873736" cy="307777"/>
          </a:xfrm>
          <a:prstGeom prst="rect">
            <a:avLst/>
          </a:prstGeom>
          <a:noFill/>
        </p:spPr>
        <p:txBody>
          <a:bodyPr wrap="none" rtlCol="0">
            <a:spAutoFit/>
          </a:bodyPr>
          <a:lstStyle/>
          <a:p>
            <a:pPr algn="r"/>
            <a:r>
              <a:rPr lang="zh-TW" altLang="en-US" sz="1400"/>
              <a:t>資料來源：政府採購網、</a:t>
            </a:r>
            <a:r>
              <a:rPr lang="en-US" altLang="zh-TW" sz="1400" err="1"/>
              <a:t>Miovision</a:t>
            </a:r>
            <a:endParaRPr lang="zh-TW" altLang="en-US" sz="1400"/>
          </a:p>
        </p:txBody>
      </p:sp>
      <p:sp>
        <p:nvSpPr>
          <p:cNvPr id="11" name="文字方塊 10">
            <a:extLst>
              <a:ext uri="{FF2B5EF4-FFF2-40B4-BE49-F238E27FC236}">
                <a16:creationId xmlns:a16="http://schemas.microsoft.com/office/drawing/2014/main" id="{552E80A8-B9B5-BDDF-6F81-4DE9EF02DE26}"/>
              </a:ext>
            </a:extLst>
          </p:cNvPr>
          <p:cNvSpPr txBox="1"/>
          <p:nvPr/>
        </p:nvSpPr>
        <p:spPr>
          <a:xfrm>
            <a:off x="838199" y="4523352"/>
            <a:ext cx="5355772" cy="1569660"/>
          </a:xfrm>
          <a:prstGeom prst="rect">
            <a:avLst/>
          </a:prstGeom>
          <a:noFill/>
        </p:spPr>
        <p:txBody>
          <a:bodyPr wrap="square" rtlCol="0">
            <a:spAutoFit/>
          </a:bodyPr>
          <a:lstStyle/>
          <a:p>
            <a:r>
              <a:rPr lang="zh-TW" altLang="en-US" sz="1600" b="1" dirty="0"/>
              <a:t>參考資料二</a:t>
            </a:r>
            <a:r>
              <a:rPr lang="zh-TW" altLang="en-US" sz="1600" dirty="0"/>
              <a:t>：</a:t>
            </a:r>
            <a:endParaRPr lang="en-US" altLang="zh-TW" sz="1600" dirty="0"/>
          </a:p>
          <a:p>
            <a:pPr marL="285750" indent="-285750">
              <a:buFont typeface="Arial" panose="020B0604020202020204" pitchFamily="34" charset="0"/>
              <a:buChar char="•"/>
            </a:pPr>
            <a:r>
              <a:rPr lang="zh-TW" altLang="en-US" sz="1600" dirty="0"/>
              <a:t>桃園市工務局</a:t>
            </a:r>
            <a:endParaRPr lang="en-US" altLang="zh-TW" sz="1600" dirty="0"/>
          </a:p>
          <a:p>
            <a:pPr marL="285750" indent="-285750">
              <a:buFont typeface="Arial" panose="020B0604020202020204" pitchFamily="34" charset="0"/>
              <a:buChar char="•"/>
            </a:pPr>
            <a:r>
              <a:rPr lang="zh-TW" altLang="en-US" sz="1600" dirty="0"/>
              <a:t>運用智慧交通控制系統改善路口行人安全問題</a:t>
            </a:r>
            <a:endParaRPr lang="en-US" altLang="zh-TW" sz="1600" dirty="0"/>
          </a:p>
          <a:p>
            <a:pPr marL="285750" indent="-285750">
              <a:buFont typeface="Arial" panose="020B0604020202020204" pitchFamily="34" charset="0"/>
              <a:buChar char="•"/>
            </a:pPr>
            <a:r>
              <a:rPr lang="zh-TW" altLang="en-US" sz="1600" dirty="0"/>
              <a:t>總經費：</a:t>
            </a:r>
            <a:r>
              <a:rPr lang="en-US" altLang="zh-TW" sz="1600" dirty="0"/>
              <a:t>$</a:t>
            </a:r>
            <a:r>
              <a:rPr lang="zh-TW" altLang="en-US" sz="1600" dirty="0"/>
              <a:t> </a:t>
            </a:r>
            <a:r>
              <a:rPr lang="en-US" altLang="zh-TW" sz="1600" dirty="0"/>
              <a:t>4,800,000</a:t>
            </a:r>
            <a:r>
              <a:rPr lang="zh-TW" altLang="en-US" sz="1600" dirty="0"/>
              <a:t>台幣</a:t>
            </a:r>
            <a:endParaRPr lang="en-US" altLang="zh-TW" sz="1600" dirty="0"/>
          </a:p>
          <a:p>
            <a:pPr marL="285750" indent="-285750">
              <a:buFont typeface="Arial" panose="020B0604020202020204" pitchFamily="34" charset="0"/>
              <a:buChar char="•"/>
            </a:pPr>
            <a:r>
              <a:rPr lang="zh-TW" altLang="en-US" sz="1600" dirty="0"/>
              <a:t>數量：</a:t>
            </a:r>
            <a:r>
              <a:rPr lang="en-US" altLang="zh-TW" sz="1600" dirty="0"/>
              <a:t>2</a:t>
            </a:r>
            <a:r>
              <a:rPr lang="zh-TW" altLang="en-US" sz="1600" dirty="0"/>
              <a:t>路口 </a:t>
            </a:r>
            <a:r>
              <a:rPr lang="en-US" altLang="zh-TW" sz="1600" dirty="0"/>
              <a:t>(CCTV*16)</a:t>
            </a:r>
          </a:p>
          <a:p>
            <a:pPr marL="285750" indent="-285750">
              <a:buFont typeface="Arial" panose="020B0604020202020204" pitchFamily="34" charset="0"/>
              <a:buChar char="•"/>
            </a:pPr>
            <a:r>
              <a:rPr lang="zh-TW" altLang="en-US" sz="1600" dirty="0"/>
              <a:t>維護：保固</a:t>
            </a:r>
            <a:r>
              <a:rPr lang="en-US" altLang="zh-TW" sz="1600" dirty="0"/>
              <a:t>3</a:t>
            </a:r>
            <a:r>
              <a:rPr lang="zh-TW" altLang="en-US" sz="1600" dirty="0"/>
              <a:t>年</a:t>
            </a:r>
          </a:p>
        </p:txBody>
      </p:sp>
    </p:spTree>
    <p:extLst>
      <p:ext uri="{BB962C8B-B14F-4D97-AF65-F5344CB8AC3E}">
        <p14:creationId xmlns:p14="http://schemas.microsoft.com/office/powerpoint/2010/main" val="363032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5DDCE3-2513-3A5F-B93D-152EEE2852EA}"/>
              </a:ext>
            </a:extLst>
          </p:cNvPr>
          <p:cNvSpPr>
            <a:spLocks noGrp="1"/>
          </p:cNvSpPr>
          <p:nvPr>
            <p:ph type="title"/>
          </p:nvPr>
        </p:nvSpPr>
        <p:spPr/>
        <p:txBody>
          <a:bodyPr/>
          <a:lstStyle/>
          <a:p>
            <a:r>
              <a:rPr lang="zh-TW" altLang="en-US"/>
              <a:t>建置、營運、維護成本整理</a:t>
            </a:r>
          </a:p>
        </p:txBody>
      </p:sp>
      <p:sp>
        <p:nvSpPr>
          <p:cNvPr id="3" name="投影片編號版面配置區 2">
            <a:extLst>
              <a:ext uri="{FF2B5EF4-FFF2-40B4-BE49-F238E27FC236}">
                <a16:creationId xmlns:a16="http://schemas.microsoft.com/office/drawing/2014/main" id="{9C3EA43F-BF06-AEF1-F3A0-8B7E70F6EE23}"/>
              </a:ext>
            </a:extLst>
          </p:cNvPr>
          <p:cNvSpPr>
            <a:spLocks noGrp="1"/>
          </p:cNvSpPr>
          <p:nvPr>
            <p:ph type="sldNum" sz="quarter" idx="12"/>
          </p:nvPr>
        </p:nvSpPr>
        <p:spPr/>
        <p:txBody>
          <a:bodyPr/>
          <a:lstStyle/>
          <a:p>
            <a:pPr algn="ctr"/>
            <a:fld id="{6E290225-7458-4E5F-AFE5-E142CAAEBF37}" type="slidenum">
              <a:rPr lang="en-US" smtClean="0"/>
              <a:pPr algn="ctr"/>
              <a:t>37</a:t>
            </a:fld>
            <a:endParaRPr lang="en-US"/>
          </a:p>
        </p:txBody>
      </p:sp>
      <p:sp>
        <p:nvSpPr>
          <p:cNvPr id="16" name="文字方塊 15">
            <a:extLst>
              <a:ext uri="{FF2B5EF4-FFF2-40B4-BE49-F238E27FC236}">
                <a16:creationId xmlns:a16="http://schemas.microsoft.com/office/drawing/2014/main" id="{304AF0B2-429A-8926-112A-371BECF88774}"/>
              </a:ext>
            </a:extLst>
          </p:cNvPr>
          <p:cNvSpPr txBox="1"/>
          <p:nvPr/>
        </p:nvSpPr>
        <p:spPr>
          <a:xfrm>
            <a:off x="9675584" y="6511054"/>
            <a:ext cx="1678216" cy="307777"/>
          </a:xfrm>
          <a:prstGeom prst="rect">
            <a:avLst/>
          </a:prstGeom>
          <a:noFill/>
        </p:spPr>
        <p:txBody>
          <a:bodyPr wrap="none" rtlCol="0">
            <a:spAutoFit/>
          </a:bodyPr>
          <a:lstStyle/>
          <a:p>
            <a:pPr algn="r"/>
            <a:r>
              <a:rPr lang="zh-TW" altLang="en-US" sz="1400"/>
              <a:t>資料來源：</a:t>
            </a:r>
            <a:r>
              <a:rPr lang="en-US" altLang="zh-TW" sz="1400"/>
              <a:t>Caltrans</a:t>
            </a:r>
            <a:endParaRPr lang="zh-TW" altLang="en-US" sz="1400"/>
          </a:p>
        </p:txBody>
      </p:sp>
      <p:sp>
        <p:nvSpPr>
          <p:cNvPr id="17" name="文字方塊 16">
            <a:extLst>
              <a:ext uri="{FF2B5EF4-FFF2-40B4-BE49-F238E27FC236}">
                <a16:creationId xmlns:a16="http://schemas.microsoft.com/office/drawing/2014/main" id="{5888C762-9A8A-0D32-25B9-C585A984573E}"/>
              </a:ext>
            </a:extLst>
          </p:cNvPr>
          <p:cNvSpPr txBox="1"/>
          <p:nvPr/>
        </p:nvSpPr>
        <p:spPr>
          <a:xfrm>
            <a:off x="838199" y="1144588"/>
            <a:ext cx="10417627"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a:t>建置成本包括：感測器、號控器、通訊、路側及中心設備、演算法軟體；一般需花</a:t>
            </a:r>
            <a:r>
              <a:rPr lang="en-US" altLang="zh-TW"/>
              <a:t>18</a:t>
            </a:r>
            <a:r>
              <a:rPr lang="zh-TW" altLang="en-US"/>
              <a:t>個月建置及調校才開始應用</a:t>
            </a:r>
            <a:endParaRPr lang="en-US" altLang="zh-TW"/>
          </a:p>
          <a:p>
            <a:pPr marL="285750" indent="-285750">
              <a:buFont typeface="Arial" panose="020B0604020202020204" pitchFamily="34" charset="0"/>
              <a:buChar char="•"/>
            </a:pPr>
            <a:r>
              <a:rPr lang="zh-TW" altLang="en-US"/>
              <a:t>營運成本包括：教育訓練或聘用專業人員監測及管理</a:t>
            </a:r>
            <a:endParaRPr lang="en-US" altLang="zh-TW"/>
          </a:p>
          <a:p>
            <a:pPr marL="285750" indent="-285750">
              <a:buFont typeface="Arial" panose="020B0604020202020204" pitchFamily="34" charset="0"/>
              <a:buChar char="•"/>
            </a:pPr>
            <a:r>
              <a:rPr lang="zh-TW" altLang="en-US"/>
              <a:t>維護成本包括：確保通訊及感測器運作正常</a:t>
            </a:r>
          </a:p>
        </p:txBody>
      </p:sp>
      <p:pic>
        <p:nvPicPr>
          <p:cNvPr id="19" name="圖片 18">
            <a:extLst>
              <a:ext uri="{FF2B5EF4-FFF2-40B4-BE49-F238E27FC236}">
                <a16:creationId xmlns:a16="http://schemas.microsoft.com/office/drawing/2014/main" id="{E836CA2C-FD7C-F0D1-E483-E035D775AAE1}"/>
              </a:ext>
            </a:extLst>
          </p:cNvPr>
          <p:cNvPicPr>
            <a:picLocks noChangeAspect="1"/>
          </p:cNvPicPr>
          <p:nvPr/>
        </p:nvPicPr>
        <p:blipFill>
          <a:blip r:embed="rId2"/>
          <a:stretch>
            <a:fillRect/>
          </a:stretch>
        </p:blipFill>
        <p:spPr>
          <a:xfrm>
            <a:off x="12343193" y="65314"/>
            <a:ext cx="7535327" cy="3924848"/>
          </a:xfrm>
          <a:prstGeom prst="rect">
            <a:avLst/>
          </a:prstGeom>
        </p:spPr>
      </p:pic>
      <p:pic>
        <p:nvPicPr>
          <p:cNvPr id="21" name="圖片 20">
            <a:extLst>
              <a:ext uri="{FF2B5EF4-FFF2-40B4-BE49-F238E27FC236}">
                <a16:creationId xmlns:a16="http://schemas.microsoft.com/office/drawing/2014/main" id="{2F90E27E-8041-514D-E9D7-24ED61A128D5}"/>
              </a:ext>
            </a:extLst>
          </p:cNvPr>
          <p:cNvPicPr>
            <a:picLocks noChangeAspect="1"/>
          </p:cNvPicPr>
          <p:nvPr/>
        </p:nvPicPr>
        <p:blipFill>
          <a:blip r:embed="rId3"/>
          <a:stretch>
            <a:fillRect/>
          </a:stretch>
        </p:blipFill>
        <p:spPr>
          <a:xfrm>
            <a:off x="12343192" y="4162128"/>
            <a:ext cx="7535327" cy="4248743"/>
          </a:xfrm>
          <a:prstGeom prst="rect">
            <a:avLst/>
          </a:prstGeom>
        </p:spPr>
      </p:pic>
      <p:sp>
        <p:nvSpPr>
          <p:cNvPr id="22" name="矩形 21">
            <a:extLst>
              <a:ext uri="{FF2B5EF4-FFF2-40B4-BE49-F238E27FC236}">
                <a16:creationId xmlns:a16="http://schemas.microsoft.com/office/drawing/2014/main" id="{530053C7-C260-F3CC-133A-8C0BDF8BF242}"/>
              </a:ext>
            </a:extLst>
          </p:cNvPr>
          <p:cNvSpPr/>
          <p:nvPr/>
        </p:nvSpPr>
        <p:spPr>
          <a:xfrm>
            <a:off x="13201650" y="2750440"/>
            <a:ext cx="2937509" cy="541399"/>
          </a:xfrm>
          <a:prstGeom prst="rect">
            <a:avLst/>
          </a:prstGeom>
          <a:solidFill>
            <a:schemeClr val="accent6"/>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$82,300 per intersection </a:t>
            </a:r>
          </a:p>
          <a:p>
            <a:pPr algn="ctr"/>
            <a:r>
              <a:rPr lang="en-US" altLang="zh-TW" b="1">
                <a:solidFill>
                  <a:schemeClr val="tx1"/>
                </a:solidFill>
              </a:rPr>
              <a:t>(</a:t>
            </a:r>
            <a:r>
              <a:rPr lang="zh-TW" altLang="en-US" b="1">
                <a:solidFill>
                  <a:schemeClr val="tx1"/>
                </a:solidFill>
              </a:rPr>
              <a:t>號控器升級需花費</a:t>
            </a:r>
            <a:r>
              <a:rPr lang="en-US" altLang="zh-TW" b="1">
                <a:solidFill>
                  <a:schemeClr val="tx1"/>
                </a:solidFill>
              </a:rPr>
              <a:t>$48,300)</a:t>
            </a:r>
            <a:endParaRPr lang="zh-TW" altLang="en-US" b="1">
              <a:solidFill>
                <a:schemeClr val="tx1"/>
              </a:solidFill>
            </a:endParaRPr>
          </a:p>
        </p:txBody>
      </p:sp>
      <p:sp>
        <p:nvSpPr>
          <p:cNvPr id="23" name="矩形 22">
            <a:extLst>
              <a:ext uri="{FF2B5EF4-FFF2-40B4-BE49-F238E27FC236}">
                <a16:creationId xmlns:a16="http://schemas.microsoft.com/office/drawing/2014/main" id="{2D9457A4-6ADF-3081-7C3E-1AFF7B29321D}"/>
              </a:ext>
            </a:extLst>
          </p:cNvPr>
          <p:cNvSpPr/>
          <p:nvPr/>
        </p:nvSpPr>
        <p:spPr>
          <a:xfrm>
            <a:off x="13201650" y="5435566"/>
            <a:ext cx="2937509" cy="541399"/>
          </a:xfrm>
          <a:prstGeom prst="rect">
            <a:avLst/>
          </a:prstGeom>
          <a:solidFill>
            <a:schemeClr val="accent6"/>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$22,000 per intersection</a:t>
            </a:r>
          </a:p>
          <a:p>
            <a:pPr algn="ctr"/>
            <a:r>
              <a:rPr lang="en-US" altLang="zh-TW" b="1">
                <a:solidFill>
                  <a:schemeClr val="tx1"/>
                </a:solidFill>
              </a:rPr>
              <a:t>(</a:t>
            </a:r>
            <a:r>
              <a:rPr lang="zh-TW" altLang="en-US" b="1">
                <a:solidFill>
                  <a:schemeClr val="tx1"/>
                </a:solidFill>
              </a:rPr>
              <a:t>號控器升級需花費</a:t>
            </a:r>
            <a:r>
              <a:rPr lang="en-US" altLang="zh-TW" b="1">
                <a:solidFill>
                  <a:schemeClr val="tx1"/>
                </a:solidFill>
              </a:rPr>
              <a:t>$1,700)</a:t>
            </a:r>
            <a:endParaRPr lang="zh-TW" altLang="en-US" b="1">
              <a:solidFill>
                <a:schemeClr val="tx1"/>
              </a:solidFill>
            </a:endParaRPr>
          </a:p>
        </p:txBody>
      </p:sp>
      <p:sp>
        <p:nvSpPr>
          <p:cNvPr id="24" name="矩形 23">
            <a:extLst>
              <a:ext uri="{FF2B5EF4-FFF2-40B4-BE49-F238E27FC236}">
                <a16:creationId xmlns:a16="http://schemas.microsoft.com/office/drawing/2014/main" id="{06FA4FAF-D212-15A5-4B86-E2D0C5677C3B}"/>
              </a:ext>
            </a:extLst>
          </p:cNvPr>
          <p:cNvSpPr/>
          <p:nvPr/>
        </p:nvSpPr>
        <p:spPr>
          <a:xfrm>
            <a:off x="838199" y="2418785"/>
            <a:ext cx="144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台灣</a:t>
            </a:r>
          </a:p>
        </p:txBody>
      </p:sp>
      <p:sp>
        <p:nvSpPr>
          <p:cNvPr id="25" name="矩形 24">
            <a:extLst>
              <a:ext uri="{FF2B5EF4-FFF2-40B4-BE49-F238E27FC236}">
                <a16:creationId xmlns:a16="http://schemas.microsoft.com/office/drawing/2014/main" id="{0313C54B-2535-7DC8-D1F7-87A8D597ADBD}"/>
              </a:ext>
            </a:extLst>
          </p:cNvPr>
          <p:cNvSpPr/>
          <p:nvPr/>
        </p:nvSpPr>
        <p:spPr>
          <a:xfrm>
            <a:off x="6455228" y="2418785"/>
            <a:ext cx="144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美國</a:t>
            </a:r>
          </a:p>
        </p:txBody>
      </p:sp>
      <p:sp>
        <p:nvSpPr>
          <p:cNvPr id="26" name="文字方塊 25">
            <a:extLst>
              <a:ext uri="{FF2B5EF4-FFF2-40B4-BE49-F238E27FC236}">
                <a16:creationId xmlns:a16="http://schemas.microsoft.com/office/drawing/2014/main" id="{7BF186B7-F995-8768-FD78-4053D207C32A}"/>
              </a:ext>
            </a:extLst>
          </p:cNvPr>
          <p:cNvSpPr txBox="1"/>
          <p:nvPr/>
        </p:nvSpPr>
        <p:spPr>
          <a:xfrm>
            <a:off x="838199" y="2871969"/>
            <a:ext cx="5355772" cy="1569660"/>
          </a:xfrm>
          <a:prstGeom prst="rect">
            <a:avLst/>
          </a:prstGeom>
          <a:noFill/>
        </p:spPr>
        <p:txBody>
          <a:bodyPr wrap="square" rtlCol="0">
            <a:spAutoFit/>
          </a:bodyPr>
          <a:lstStyle/>
          <a:p>
            <a:r>
              <a:rPr lang="zh-TW" altLang="en-US" sz="1600" b="1"/>
              <a:t>參考資料一</a:t>
            </a:r>
            <a:r>
              <a:rPr lang="zh-TW" altLang="en-US" sz="1600"/>
              <a:t>：</a:t>
            </a:r>
            <a:endParaRPr lang="en-US" altLang="zh-TW" sz="1600"/>
          </a:p>
          <a:p>
            <a:pPr marL="285750" indent="-285750">
              <a:buFont typeface="Arial" panose="020B0604020202020204" pitchFamily="34" charset="0"/>
              <a:buChar char="•"/>
            </a:pPr>
            <a:r>
              <a:rPr lang="en-US" altLang="zh-TW" sz="1600"/>
              <a:t>112-113</a:t>
            </a:r>
            <a:r>
              <a:rPr lang="zh-TW" altLang="en-US" sz="1600"/>
              <a:t>年度高雄市脆弱路段智慧化號誌交控應用計畫委託專業服務案</a:t>
            </a:r>
            <a:endParaRPr lang="en-US" altLang="zh-TW" sz="1600"/>
          </a:p>
          <a:p>
            <a:pPr marL="285750" indent="-285750">
              <a:buFont typeface="Arial" panose="020B0604020202020204" pitchFamily="34" charset="0"/>
              <a:buChar char="•"/>
            </a:pPr>
            <a:r>
              <a:rPr lang="zh-TW" altLang="en-US" sz="1600"/>
              <a:t>總經費：</a:t>
            </a:r>
            <a:r>
              <a:rPr lang="en-US" altLang="zh-TW" sz="1600"/>
              <a:t>$34,700,000</a:t>
            </a:r>
            <a:r>
              <a:rPr lang="zh-TW" altLang="en-US" sz="1600"/>
              <a:t>台幣 </a:t>
            </a:r>
            <a:r>
              <a:rPr lang="en-US" altLang="zh-TW" sz="1600"/>
              <a:t>(</a:t>
            </a:r>
            <a:r>
              <a:rPr lang="zh-TW" altLang="en-US" sz="1600"/>
              <a:t>單一路口約</a:t>
            </a:r>
            <a:r>
              <a:rPr lang="en-US" altLang="zh-TW" sz="1600"/>
              <a:t>$120</a:t>
            </a:r>
            <a:r>
              <a:rPr lang="zh-TW" altLang="en-US" sz="1600"/>
              <a:t>萬</a:t>
            </a:r>
            <a:r>
              <a:rPr lang="en-US" altLang="zh-TW" sz="1600"/>
              <a:t>)</a:t>
            </a:r>
          </a:p>
          <a:p>
            <a:pPr marL="285750" indent="-285750">
              <a:buFont typeface="Arial" panose="020B0604020202020204" pitchFamily="34" charset="0"/>
              <a:buChar char="•"/>
            </a:pPr>
            <a:r>
              <a:rPr lang="zh-TW" altLang="en-US" sz="1600"/>
              <a:t>路口數量：</a:t>
            </a:r>
            <a:r>
              <a:rPr lang="en-US" altLang="zh-TW" sz="1600"/>
              <a:t>31</a:t>
            </a:r>
          </a:p>
          <a:p>
            <a:pPr marL="285750" indent="-285750">
              <a:buFont typeface="Arial" panose="020B0604020202020204" pitchFamily="34" charset="0"/>
              <a:buChar char="•"/>
            </a:pPr>
            <a:r>
              <a:rPr lang="zh-TW" altLang="en-US" sz="1600"/>
              <a:t>攝影機數量：未明定</a:t>
            </a:r>
            <a:endParaRPr lang="en-US" altLang="zh-TW" sz="1600"/>
          </a:p>
        </p:txBody>
      </p:sp>
      <p:sp>
        <p:nvSpPr>
          <p:cNvPr id="27" name="文字方塊 26">
            <a:extLst>
              <a:ext uri="{FF2B5EF4-FFF2-40B4-BE49-F238E27FC236}">
                <a16:creationId xmlns:a16="http://schemas.microsoft.com/office/drawing/2014/main" id="{09038BA9-ACE5-243A-4AD7-A7EB15841A3C}"/>
              </a:ext>
            </a:extLst>
          </p:cNvPr>
          <p:cNvSpPr txBox="1"/>
          <p:nvPr/>
        </p:nvSpPr>
        <p:spPr>
          <a:xfrm>
            <a:off x="6455228" y="2871969"/>
            <a:ext cx="3554884" cy="830997"/>
          </a:xfrm>
          <a:prstGeom prst="rect">
            <a:avLst/>
          </a:prstGeom>
          <a:noFill/>
        </p:spPr>
        <p:txBody>
          <a:bodyPr wrap="none" rtlCol="0">
            <a:spAutoFit/>
          </a:bodyPr>
          <a:lstStyle/>
          <a:p>
            <a:r>
              <a:rPr lang="zh-TW" altLang="en-US" sz="1600" b="1" dirty="0"/>
              <a:t>參考資料</a:t>
            </a:r>
            <a:r>
              <a:rPr lang="zh-TW" altLang="en-US" sz="1600" dirty="0"/>
              <a:t>：</a:t>
            </a:r>
          </a:p>
          <a:p>
            <a:pPr marL="285750" indent="-285750">
              <a:buFont typeface="Arial" panose="020B0604020202020204" pitchFamily="34" charset="0"/>
              <a:buChar char="•"/>
            </a:pPr>
            <a:r>
              <a:rPr lang="en-US" altLang="zh-TW" sz="1600" dirty="0" err="1"/>
              <a:t>InSync</a:t>
            </a:r>
            <a:r>
              <a:rPr lang="zh-TW" altLang="en-US" sz="1600" dirty="0"/>
              <a:t>單一路口建置費用</a:t>
            </a:r>
            <a:r>
              <a:rPr lang="en-US" altLang="zh-TW" sz="1600" dirty="0"/>
              <a:t>$</a:t>
            </a:r>
            <a:r>
              <a:rPr lang="zh-TW" altLang="en-US" sz="1600" dirty="0"/>
              <a:t> </a:t>
            </a:r>
            <a:r>
              <a:rPr lang="en-US" altLang="zh-TW" sz="1600" dirty="0"/>
              <a:t>82,300</a:t>
            </a:r>
          </a:p>
          <a:p>
            <a:pPr marL="285750" indent="-285750">
              <a:buFont typeface="Arial" panose="020B0604020202020204" pitchFamily="34" charset="0"/>
              <a:buChar char="•"/>
            </a:pPr>
            <a:r>
              <a:rPr lang="en-US" altLang="zh-TW" sz="1600" dirty="0" err="1"/>
              <a:t>QuicTrac</a:t>
            </a:r>
            <a:r>
              <a:rPr lang="zh-TW" altLang="en-US" sz="1600" dirty="0"/>
              <a:t>單一路口建置費用</a:t>
            </a:r>
            <a:r>
              <a:rPr lang="en-US" altLang="zh-TW" sz="1600" dirty="0"/>
              <a:t>$</a:t>
            </a:r>
            <a:r>
              <a:rPr lang="zh-TW" altLang="en-US" sz="1600" dirty="0"/>
              <a:t> </a:t>
            </a:r>
            <a:r>
              <a:rPr lang="en-US" altLang="zh-TW" sz="1600" dirty="0"/>
              <a:t>22,000</a:t>
            </a:r>
          </a:p>
        </p:txBody>
      </p:sp>
      <p:sp>
        <p:nvSpPr>
          <p:cNvPr id="28" name="文字方塊 27">
            <a:extLst>
              <a:ext uri="{FF2B5EF4-FFF2-40B4-BE49-F238E27FC236}">
                <a16:creationId xmlns:a16="http://schemas.microsoft.com/office/drawing/2014/main" id="{E0AC8917-CCA2-EA9A-2D00-049DB6AB6473}"/>
              </a:ext>
            </a:extLst>
          </p:cNvPr>
          <p:cNvSpPr txBox="1"/>
          <p:nvPr/>
        </p:nvSpPr>
        <p:spPr>
          <a:xfrm>
            <a:off x="6455228" y="5937344"/>
            <a:ext cx="3111749" cy="369332"/>
          </a:xfrm>
          <a:prstGeom prst="rect">
            <a:avLst/>
          </a:prstGeom>
          <a:noFill/>
        </p:spPr>
        <p:txBody>
          <a:bodyPr wrap="none" rtlCol="0">
            <a:spAutoFit/>
          </a:bodyPr>
          <a:lstStyle/>
          <a:p>
            <a:r>
              <a:rPr lang="zh-TW" altLang="en-US" i="1" u="sng"/>
              <a:t>平均建置：</a:t>
            </a:r>
            <a:r>
              <a:rPr lang="en-US" altLang="zh-TW" i="1" u="sng"/>
              <a:t>$65,000</a:t>
            </a:r>
            <a:r>
              <a:rPr lang="zh-TW" altLang="en-US" i="1" u="sng"/>
              <a:t>美元</a:t>
            </a:r>
            <a:r>
              <a:rPr lang="en-US" altLang="zh-TW" i="1" u="sng"/>
              <a:t>/</a:t>
            </a:r>
            <a:r>
              <a:rPr lang="zh-TW" altLang="en-US" i="1" u="sng"/>
              <a:t>路口</a:t>
            </a:r>
            <a:endParaRPr lang="en-US" altLang="zh-TW" i="1" u="sng"/>
          </a:p>
        </p:txBody>
      </p:sp>
      <p:sp>
        <p:nvSpPr>
          <p:cNvPr id="29" name="文字方塊 28">
            <a:extLst>
              <a:ext uri="{FF2B5EF4-FFF2-40B4-BE49-F238E27FC236}">
                <a16:creationId xmlns:a16="http://schemas.microsoft.com/office/drawing/2014/main" id="{B1DF83B1-7672-8601-8465-ED14991222C1}"/>
              </a:ext>
            </a:extLst>
          </p:cNvPr>
          <p:cNvSpPr txBox="1"/>
          <p:nvPr/>
        </p:nvSpPr>
        <p:spPr>
          <a:xfrm>
            <a:off x="838199" y="4468798"/>
            <a:ext cx="5355772" cy="1323439"/>
          </a:xfrm>
          <a:prstGeom prst="rect">
            <a:avLst/>
          </a:prstGeom>
          <a:noFill/>
        </p:spPr>
        <p:txBody>
          <a:bodyPr wrap="square" rtlCol="0">
            <a:spAutoFit/>
          </a:bodyPr>
          <a:lstStyle/>
          <a:p>
            <a:r>
              <a:rPr lang="zh-TW" altLang="en-US" sz="1600" b="1"/>
              <a:t>參考資料二</a:t>
            </a:r>
            <a:r>
              <a:rPr lang="zh-TW" altLang="en-US" sz="1600"/>
              <a:t>：</a:t>
            </a:r>
            <a:endParaRPr lang="en-US" altLang="zh-TW" sz="1600"/>
          </a:p>
          <a:p>
            <a:pPr marL="285750" indent="-285750">
              <a:buFont typeface="Arial" panose="020B0604020202020204" pitchFamily="34" charset="0"/>
              <a:buChar char="•"/>
            </a:pPr>
            <a:r>
              <a:rPr lang="zh-TW" altLang="en-US" sz="1600"/>
              <a:t>新港社大道與社內產業道路口增設感應性號誌</a:t>
            </a:r>
            <a:endParaRPr lang="en-US" altLang="zh-TW" sz="1600"/>
          </a:p>
          <a:p>
            <a:pPr marL="285750" indent="-285750">
              <a:buFont typeface="Arial" panose="020B0604020202020204" pitchFamily="34" charset="0"/>
              <a:buChar char="•"/>
            </a:pPr>
            <a:r>
              <a:rPr lang="zh-TW" altLang="en-US" sz="1600"/>
              <a:t>總經費：</a:t>
            </a:r>
            <a:r>
              <a:rPr lang="en-US" altLang="zh-TW" sz="1600"/>
              <a:t>$3,000,000</a:t>
            </a:r>
            <a:r>
              <a:rPr lang="zh-TW" altLang="en-US" sz="1600"/>
              <a:t>台幣 </a:t>
            </a:r>
            <a:r>
              <a:rPr lang="en-US" altLang="zh-TW" sz="1600"/>
              <a:t>(</a:t>
            </a:r>
            <a:r>
              <a:rPr lang="zh-TW" altLang="en-US" sz="1600"/>
              <a:t>單一路口約</a:t>
            </a:r>
            <a:r>
              <a:rPr lang="en-US" altLang="zh-TW" sz="1600"/>
              <a:t>$150</a:t>
            </a:r>
            <a:r>
              <a:rPr lang="zh-TW" altLang="en-US" sz="1600"/>
              <a:t>萬</a:t>
            </a:r>
            <a:r>
              <a:rPr lang="en-US" altLang="zh-TW" sz="1600"/>
              <a:t>)</a:t>
            </a:r>
          </a:p>
          <a:p>
            <a:pPr marL="285750" indent="-285750">
              <a:buFont typeface="Arial" panose="020B0604020202020204" pitchFamily="34" charset="0"/>
              <a:buChar char="•"/>
            </a:pPr>
            <a:r>
              <a:rPr lang="zh-TW" altLang="en-US" sz="1600"/>
              <a:t>路口數量：</a:t>
            </a:r>
            <a:r>
              <a:rPr lang="en-US" altLang="zh-TW" sz="1600"/>
              <a:t>2</a:t>
            </a:r>
          </a:p>
          <a:p>
            <a:pPr marL="285750" indent="-285750">
              <a:buFont typeface="Arial" panose="020B0604020202020204" pitchFamily="34" charset="0"/>
              <a:buChar char="•"/>
            </a:pPr>
            <a:r>
              <a:rPr lang="zh-TW" altLang="en-US" sz="1600"/>
              <a:t>攝影機數量：至少</a:t>
            </a:r>
            <a:r>
              <a:rPr lang="en-US" altLang="zh-TW" sz="1600"/>
              <a:t>2</a:t>
            </a:r>
            <a:r>
              <a:rPr lang="zh-TW" altLang="en-US" sz="1600"/>
              <a:t>支</a:t>
            </a:r>
          </a:p>
        </p:txBody>
      </p:sp>
      <p:sp>
        <p:nvSpPr>
          <p:cNvPr id="30" name="文字方塊 29">
            <a:extLst>
              <a:ext uri="{FF2B5EF4-FFF2-40B4-BE49-F238E27FC236}">
                <a16:creationId xmlns:a16="http://schemas.microsoft.com/office/drawing/2014/main" id="{15D33171-D4A2-7511-12EE-7EDAED73B545}"/>
              </a:ext>
            </a:extLst>
          </p:cNvPr>
          <p:cNvSpPr txBox="1"/>
          <p:nvPr/>
        </p:nvSpPr>
        <p:spPr>
          <a:xfrm>
            <a:off x="838199" y="5937344"/>
            <a:ext cx="3050835" cy="369332"/>
          </a:xfrm>
          <a:prstGeom prst="rect">
            <a:avLst/>
          </a:prstGeom>
          <a:noFill/>
        </p:spPr>
        <p:txBody>
          <a:bodyPr wrap="none" rtlCol="0">
            <a:spAutoFit/>
          </a:bodyPr>
          <a:lstStyle/>
          <a:p>
            <a:r>
              <a:rPr lang="zh-TW" altLang="en-US" i="1" u="sng"/>
              <a:t>平均建置：</a:t>
            </a:r>
            <a:r>
              <a:rPr lang="en-US" altLang="zh-TW" i="1" u="sng"/>
              <a:t>$135</a:t>
            </a:r>
            <a:r>
              <a:rPr lang="zh-TW" altLang="en-US" i="1" u="sng"/>
              <a:t>萬台幣</a:t>
            </a:r>
            <a:r>
              <a:rPr lang="en-US" altLang="zh-TW" i="1" u="sng"/>
              <a:t>/</a:t>
            </a:r>
            <a:r>
              <a:rPr lang="zh-TW" altLang="en-US" i="1" u="sng"/>
              <a:t>路口</a:t>
            </a:r>
            <a:endParaRPr lang="en-US" altLang="zh-TW" i="1" u="sng"/>
          </a:p>
        </p:txBody>
      </p:sp>
    </p:spTree>
    <p:extLst>
      <p:ext uri="{BB962C8B-B14F-4D97-AF65-F5344CB8AC3E}">
        <p14:creationId xmlns:p14="http://schemas.microsoft.com/office/powerpoint/2010/main" val="332250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72E37-C370-2E65-0B3C-7247B38A25C6}"/>
              </a:ext>
            </a:extLst>
          </p:cNvPr>
          <p:cNvSpPr>
            <a:spLocks noGrp="1"/>
          </p:cNvSpPr>
          <p:nvPr>
            <p:ph type="title"/>
          </p:nvPr>
        </p:nvSpPr>
        <p:spPr/>
        <p:txBody>
          <a:bodyPr/>
          <a:lstStyle/>
          <a:p>
            <a:r>
              <a:rPr lang="zh-TW" altLang="en-US" dirty="0"/>
              <a:t>美國主要導入之即時號誌系統</a:t>
            </a:r>
          </a:p>
        </p:txBody>
      </p:sp>
      <p:sp>
        <p:nvSpPr>
          <p:cNvPr id="3" name="投影片編號版面配置區 2">
            <a:extLst>
              <a:ext uri="{FF2B5EF4-FFF2-40B4-BE49-F238E27FC236}">
                <a16:creationId xmlns:a16="http://schemas.microsoft.com/office/drawing/2014/main" id="{DF24F7F7-6FC6-8E5C-A91E-11B482F56064}"/>
              </a:ext>
            </a:extLst>
          </p:cNvPr>
          <p:cNvSpPr>
            <a:spLocks noGrp="1"/>
          </p:cNvSpPr>
          <p:nvPr>
            <p:ph type="sldNum" sz="quarter" idx="12"/>
          </p:nvPr>
        </p:nvSpPr>
        <p:spPr/>
        <p:txBody>
          <a:bodyPr/>
          <a:lstStyle/>
          <a:p>
            <a:pPr algn="ctr"/>
            <a:fld id="{6E290225-7458-4E5F-AFE5-E142CAAEBF37}" type="slidenum">
              <a:rPr lang="en-US" smtClean="0"/>
              <a:pPr algn="ctr"/>
              <a:t>38</a:t>
            </a:fld>
            <a:endParaRPr lang="en-US"/>
          </a:p>
        </p:txBody>
      </p:sp>
      <p:pic>
        <p:nvPicPr>
          <p:cNvPr id="8" name="圖片 7">
            <a:extLst>
              <a:ext uri="{FF2B5EF4-FFF2-40B4-BE49-F238E27FC236}">
                <a16:creationId xmlns:a16="http://schemas.microsoft.com/office/drawing/2014/main" id="{570CBE82-5119-77D1-79CA-788522F0138C}"/>
              </a:ext>
            </a:extLst>
          </p:cNvPr>
          <p:cNvPicPr>
            <a:picLocks noChangeAspect="1"/>
          </p:cNvPicPr>
          <p:nvPr/>
        </p:nvPicPr>
        <p:blipFill>
          <a:blip r:embed="rId2"/>
          <a:stretch>
            <a:fillRect/>
          </a:stretch>
        </p:blipFill>
        <p:spPr>
          <a:xfrm>
            <a:off x="43542" y="7040562"/>
            <a:ext cx="12192000" cy="4598894"/>
          </a:xfrm>
          <a:prstGeom prst="rect">
            <a:avLst/>
          </a:prstGeom>
        </p:spPr>
      </p:pic>
      <p:grpSp>
        <p:nvGrpSpPr>
          <p:cNvPr id="9" name="群組 8">
            <a:extLst>
              <a:ext uri="{FF2B5EF4-FFF2-40B4-BE49-F238E27FC236}">
                <a16:creationId xmlns:a16="http://schemas.microsoft.com/office/drawing/2014/main" id="{06541773-927C-01C6-7A5C-A6E94DBBEDB9}"/>
              </a:ext>
            </a:extLst>
          </p:cNvPr>
          <p:cNvGrpSpPr/>
          <p:nvPr/>
        </p:nvGrpSpPr>
        <p:grpSpPr>
          <a:xfrm>
            <a:off x="12395200" y="971550"/>
            <a:ext cx="7898475" cy="5331669"/>
            <a:chOff x="1347125" y="223390"/>
            <a:chExt cx="9497750" cy="6411220"/>
          </a:xfrm>
        </p:grpSpPr>
        <p:pic>
          <p:nvPicPr>
            <p:cNvPr id="6" name="圖片 5">
              <a:extLst>
                <a:ext uri="{FF2B5EF4-FFF2-40B4-BE49-F238E27FC236}">
                  <a16:creationId xmlns:a16="http://schemas.microsoft.com/office/drawing/2014/main" id="{7730DEB0-78E4-6DF1-F6EE-81A1CE2361A7}"/>
                </a:ext>
              </a:extLst>
            </p:cNvPr>
            <p:cNvPicPr>
              <a:picLocks noChangeAspect="1"/>
            </p:cNvPicPr>
            <p:nvPr/>
          </p:nvPicPr>
          <p:blipFill>
            <a:blip r:embed="rId3"/>
            <a:stretch>
              <a:fillRect/>
            </a:stretch>
          </p:blipFill>
          <p:spPr>
            <a:xfrm>
              <a:off x="1347125" y="223390"/>
              <a:ext cx="9497750" cy="6411220"/>
            </a:xfrm>
            <a:prstGeom prst="rect">
              <a:avLst/>
            </a:prstGeom>
          </p:spPr>
        </p:pic>
        <p:sp>
          <p:nvSpPr>
            <p:cNvPr id="5" name="矩形 4">
              <a:extLst>
                <a:ext uri="{FF2B5EF4-FFF2-40B4-BE49-F238E27FC236}">
                  <a16:creationId xmlns:a16="http://schemas.microsoft.com/office/drawing/2014/main" id="{B478FE20-3B37-29C0-0928-B0E8B4077C0F}"/>
                </a:ext>
              </a:extLst>
            </p:cNvPr>
            <p:cNvSpPr/>
            <p:nvPr/>
          </p:nvSpPr>
          <p:spPr>
            <a:xfrm>
              <a:off x="3450771" y="5464629"/>
              <a:ext cx="4942115" cy="23948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10" name="表格 9">
            <a:extLst>
              <a:ext uri="{FF2B5EF4-FFF2-40B4-BE49-F238E27FC236}">
                <a16:creationId xmlns:a16="http://schemas.microsoft.com/office/drawing/2014/main" id="{25162106-4D61-5C6E-EF11-9187C99399FA}"/>
              </a:ext>
            </a:extLst>
          </p:cNvPr>
          <p:cNvGraphicFramePr>
            <a:graphicFrameLocks noGrp="1"/>
          </p:cNvGraphicFramePr>
          <p:nvPr/>
        </p:nvGraphicFramePr>
        <p:xfrm>
          <a:off x="20471937" y="1848272"/>
          <a:ext cx="2024888" cy="1756158"/>
        </p:xfrm>
        <a:graphic>
          <a:graphicData uri="http://schemas.openxmlformats.org/drawingml/2006/table">
            <a:tbl>
              <a:tblPr firstRow="1" bandRow="1">
                <a:tableStyleId>{5C22544A-7EE6-4342-B048-85BDC9FD1C3A}</a:tableStyleId>
              </a:tblPr>
              <a:tblGrid>
                <a:gridCol w="1012444">
                  <a:extLst>
                    <a:ext uri="{9D8B030D-6E8A-4147-A177-3AD203B41FA5}">
                      <a16:colId xmlns:a16="http://schemas.microsoft.com/office/drawing/2014/main" val="154199250"/>
                    </a:ext>
                  </a:extLst>
                </a:gridCol>
                <a:gridCol w="1012444">
                  <a:extLst>
                    <a:ext uri="{9D8B030D-6E8A-4147-A177-3AD203B41FA5}">
                      <a16:colId xmlns:a16="http://schemas.microsoft.com/office/drawing/2014/main" val="2015331567"/>
                    </a:ext>
                  </a:extLst>
                </a:gridCol>
              </a:tblGrid>
              <a:tr h="372026">
                <a:tc>
                  <a:txBody>
                    <a:bodyPr/>
                    <a:lstStyle/>
                    <a:p>
                      <a:r>
                        <a:rPr lang="zh-TW" altLang="en-US"/>
                        <a:t>系統</a:t>
                      </a:r>
                    </a:p>
                  </a:txBody>
                  <a:tcPr/>
                </a:tc>
                <a:tc>
                  <a:txBody>
                    <a:bodyPr/>
                    <a:lstStyle/>
                    <a:p>
                      <a:r>
                        <a:rPr lang="zh-TW" altLang="en-US"/>
                        <a:t>數量</a:t>
                      </a:r>
                    </a:p>
                  </a:txBody>
                  <a:tcPr/>
                </a:tc>
                <a:extLst>
                  <a:ext uri="{0D108BD9-81ED-4DB2-BD59-A6C34878D82A}">
                    <a16:rowId xmlns:a16="http://schemas.microsoft.com/office/drawing/2014/main" val="3096156216"/>
                  </a:ext>
                </a:extLst>
              </a:tr>
              <a:tr h="372026">
                <a:tc>
                  <a:txBody>
                    <a:bodyPr/>
                    <a:lstStyle/>
                    <a:p>
                      <a:r>
                        <a:rPr lang="en-US" altLang="zh-TW" err="1"/>
                        <a:t>InSync</a:t>
                      </a:r>
                      <a:endParaRPr lang="zh-TW" altLang="en-US"/>
                    </a:p>
                  </a:txBody>
                  <a:tcPr/>
                </a:tc>
                <a:tc>
                  <a:txBody>
                    <a:bodyPr/>
                    <a:lstStyle/>
                    <a:p>
                      <a:r>
                        <a:rPr lang="en-US" altLang="zh-TW"/>
                        <a:t>73</a:t>
                      </a:r>
                      <a:endParaRPr lang="zh-TW" altLang="en-US"/>
                    </a:p>
                  </a:txBody>
                  <a:tcPr/>
                </a:tc>
                <a:extLst>
                  <a:ext uri="{0D108BD9-81ED-4DB2-BD59-A6C34878D82A}">
                    <a16:rowId xmlns:a16="http://schemas.microsoft.com/office/drawing/2014/main" val="1105097773"/>
                  </a:ext>
                </a:extLst>
              </a:tr>
              <a:tr h="3720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SCATS/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SCOOT</a:t>
                      </a:r>
                      <a:endParaRPr lang="zh-TW" altLang="en-US"/>
                    </a:p>
                  </a:txBody>
                  <a:tcPr/>
                </a:tc>
                <a:tc>
                  <a:txBody>
                    <a:bodyPr/>
                    <a:lstStyle/>
                    <a:p>
                      <a:r>
                        <a:rPr lang="en-US" altLang="zh-TW"/>
                        <a:t>53</a:t>
                      </a:r>
                      <a:endParaRPr lang="zh-TW" altLang="en-US"/>
                    </a:p>
                  </a:txBody>
                  <a:tcPr/>
                </a:tc>
                <a:extLst>
                  <a:ext uri="{0D108BD9-81ED-4DB2-BD59-A6C34878D82A}">
                    <a16:rowId xmlns:a16="http://schemas.microsoft.com/office/drawing/2014/main" val="2348481551"/>
                  </a:ext>
                </a:extLst>
              </a:tr>
              <a:tr h="372026">
                <a:tc>
                  <a:txBody>
                    <a:bodyPr/>
                    <a:lstStyle/>
                    <a:p>
                      <a:r>
                        <a:rPr lang="en-US" altLang="zh-TW"/>
                        <a:t>FHWA</a:t>
                      </a:r>
                      <a:endParaRPr lang="zh-TW" altLang="en-US"/>
                    </a:p>
                  </a:txBody>
                  <a:tcPr/>
                </a:tc>
                <a:tc>
                  <a:txBody>
                    <a:bodyPr/>
                    <a:lstStyle/>
                    <a:p>
                      <a:r>
                        <a:rPr lang="en-US" altLang="zh-TW"/>
                        <a:t>53</a:t>
                      </a:r>
                      <a:endParaRPr lang="zh-TW" altLang="en-US"/>
                    </a:p>
                  </a:txBody>
                  <a:tcPr/>
                </a:tc>
                <a:extLst>
                  <a:ext uri="{0D108BD9-81ED-4DB2-BD59-A6C34878D82A}">
                    <a16:rowId xmlns:a16="http://schemas.microsoft.com/office/drawing/2014/main" val="2637479390"/>
                  </a:ext>
                </a:extLst>
              </a:tr>
            </a:tbl>
          </a:graphicData>
        </a:graphic>
      </p:graphicFrame>
      <p:sp>
        <p:nvSpPr>
          <p:cNvPr id="11" name="文字方塊 10">
            <a:extLst>
              <a:ext uri="{FF2B5EF4-FFF2-40B4-BE49-F238E27FC236}">
                <a16:creationId xmlns:a16="http://schemas.microsoft.com/office/drawing/2014/main" id="{EA61CD93-C37E-B8F2-9A43-89F90EBC859B}"/>
              </a:ext>
            </a:extLst>
          </p:cNvPr>
          <p:cNvSpPr txBox="1"/>
          <p:nvPr/>
        </p:nvSpPr>
        <p:spPr>
          <a:xfrm>
            <a:off x="20471937" y="1387659"/>
            <a:ext cx="1576072" cy="369332"/>
          </a:xfrm>
          <a:prstGeom prst="rect">
            <a:avLst/>
          </a:prstGeom>
          <a:noFill/>
        </p:spPr>
        <p:txBody>
          <a:bodyPr wrap="none" rtlCol="0">
            <a:spAutoFit/>
          </a:bodyPr>
          <a:lstStyle/>
          <a:p>
            <a:r>
              <a:rPr lang="en-US" altLang="zh-TW"/>
              <a:t>2015</a:t>
            </a:r>
            <a:r>
              <a:rPr lang="zh-TW" altLang="en-US"/>
              <a:t>導入數量</a:t>
            </a:r>
          </a:p>
        </p:txBody>
      </p:sp>
      <p:cxnSp>
        <p:nvCxnSpPr>
          <p:cNvPr id="15" name="接點: 肘形 14">
            <a:extLst>
              <a:ext uri="{FF2B5EF4-FFF2-40B4-BE49-F238E27FC236}">
                <a16:creationId xmlns:a16="http://schemas.microsoft.com/office/drawing/2014/main" id="{E05ED9A7-6193-3DC1-C9F2-9D3BE2DE8800}"/>
              </a:ext>
            </a:extLst>
          </p:cNvPr>
          <p:cNvCxnSpPr>
            <a:cxnSpLocks/>
            <a:endCxn id="16" idx="1"/>
          </p:cNvCxnSpPr>
          <p:nvPr/>
        </p:nvCxnSpPr>
        <p:spPr>
          <a:xfrm rot="16200000" flipH="1">
            <a:off x="20921080" y="3638349"/>
            <a:ext cx="372812" cy="30497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D024D092-ACB1-53E5-CF42-C592A073CDB7}"/>
              </a:ext>
            </a:extLst>
          </p:cNvPr>
          <p:cNvSpPr txBox="1"/>
          <p:nvPr/>
        </p:nvSpPr>
        <p:spPr>
          <a:xfrm>
            <a:off x="21259973" y="3684854"/>
            <a:ext cx="1191608" cy="584775"/>
          </a:xfrm>
          <a:prstGeom prst="rect">
            <a:avLst/>
          </a:prstGeom>
          <a:noFill/>
        </p:spPr>
        <p:txBody>
          <a:bodyPr wrap="none" rtlCol="0">
            <a:spAutoFit/>
          </a:bodyPr>
          <a:lstStyle/>
          <a:p>
            <a:pPr marL="285750" indent="-285750">
              <a:buFont typeface="Arial" panose="020B0604020202020204" pitchFamily="34" charset="0"/>
              <a:buChar char="•"/>
            </a:pPr>
            <a:r>
              <a:rPr lang="en-US" altLang="zh-TW" sz="1600"/>
              <a:t>ACS-Lite</a:t>
            </a:r>
          </a:p>
          <a:p>
            <a:pPr marL="285750" indent="-285750">
              <a:buFont typeface="Arial" panose="020B0604020202020204" pitchFamily="34" charset="0"/>
              <a:buChar char="•"/>
            </a:pPr>
            <a:r>
              <a:rPr lang="en-US" altLang="zh-TW" sz="1600" err="1"/>
              <a:t>Centracs</a:t>
            </a:r>
            <a:endParaRPr lang="zh-TW" altLang="en-US" sz="1600"/>
          </a:p>
        </p:txBody>
      </p:sp>
      <p:pic>
        <p:nvPicPr>
          <p:cNvPr id="19" name="圖片 18">
            <a:extLst>
              <a:ext uri="{FF2B5EF4-FFF2-40B4-BE49-F238E27FC236}">
                <a16:creationId xmlns:a16="http://schemas.microsoft.com/office/drawing/2014/main" id="{B1B6FC54-F771-0E4D-AF53-42A2091BF559}"/>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4409"/>
          <a:stretch/>
        </p:blipFill>
        <p:spPr>
          <a:xfrm>
            <a:off x="2912456" y="1387659"/>
            <a:ext cx="5778500" cy="5270476"/>
          </a:xfrm>
          <a:prstGeom prst="rect">
            <a:avLst/>
          </a:prstGeom>
        </p:spPr>
      </p:pic>
      <p:sp>
        <p:nvSpPr>
          <p:cNvPr id="20" name="矩形 19">
            <a:extLst>
              <a:ext uri="{FF2B5EF4-FFF2-40B4-BE49-F238E27FC236}">
                <a16:creationId xmlns:a16="http://schemas.microsoft.com/office/drawing/2014/main" id="{B87DDDCF-D06E-4BAD-A118-3FE7D304E942}"/>
              </a:ext>
            </a:extLst>
          </p:cNvPr>
          <p:cNvSpPr/>
          <p:nvPr/>
        </p:nvSpPr>
        <p:spPr>
          <a:xfrm>
            <a:off x="2986337" y="2713651"/>
            <a:ext cx="5652000" cy="486749"/>
          </a:xfrm>
          <a:prstGeom prst="rect">
            <a:avLst/>
          </a:prstGeom>
          <a:solidFill>
            <a:srgbClr val="F39800">
              <a:alpha val="30196"/>
            </a:srgb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F5BE6C05-8651-4625-BB2F-5ACB0C1A8ECB}"/>
              </a:ext>
            </a:extLst>
          </p:cNvPr>
          <p:cNvSpPr/>
          <p:nvPr/>
        </p:nvSpPr>
        <p:spPr>
          <a:xfrm>
            <a:off x="2997767" y="3792354"/>
            <a:ext cx="5652000" cy="232231"/>
          </a:xfrm>
          <a:prstGeom prst="rect">
            <a:avLst/>
          </a:prstGeom>
          <a:solidFill>
            <a:srgbClr val="F39800">
              <a:alpha val="30196"/>
            </a:srgb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FE4E3732-2EFB-82AA-FEC4-58AC5AABAAEE}"/>
              </a:ext>
            </a:extLst>
          </p:cNvPr>
          <p:cNvSpPr/>
          <p:nvPr/>
        </p:nvSpPr>
        <p:spPr>
          <a:xfrm>
            <a:off x="2986337" y="4861798"/>
            <a:ext cx="5652000" cy="232231"/>
          </a:xfrm>
          <a:prstGeom prst="rect">
            <a:avLst/>
          </a:prstGeom>
          <a:solidFill>
            <a:srgbClr val="F39800">
              <a:alpha val="30196"/>
            </a:srgb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AB6BE97-1106-1ACE-9BCC-F99B43170969}"/>
              </a:ext>
            </a:extLst>
          </p:cNvPr>
          <p:cNvSpPr/>
          <p:nvPr/>
        </p:nvSpPr>
        <p:spPr>
          <a:xfrm>
            <a:off x="2986337" y="5127929"/>
            <a:ext cx="5652000" cy="232231"/>
          </a:xfrm>
          <a:prstGeom prst="rect">
            <a:avLst/>
          </a:prstGeom>
          <a:solidFill>
            <a:srgbClr val="F39800">
              <a:alpha val="30196"/>
            </a:srgbClr>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73D30FB7-04F0-DBB8-F341-D4CC61BABB5A}"/>
              </a:ext>
            </a:extLst>
          </p:cNvPr>
          <p:cNvSpPr txBox="1"/>
          <p:nvPr/>
        </p:nvSpPr>
        <p:spPr>
          <a:xfrm>
            <a:off x="8685038" y="4645800"/>
            <a:ext cx="3189462" cy="861774"/>
          </a:xfrm>
          <a:prstGeom prst="rect">
            <a:avLst/>
          </a:prstGeom>
          <a:noFill/>
        </p:spPr>
        <p:txBody>
          <a:bodyPr wrap="square" rtlCol="0">
            <a:spAutoFit/>
          </a:bodyPr>
          <a:lstStyle/>
          <a:p>
            <a:r>
              <a:rPr lang="zh-TW" altLang="en-US"/>
              <a:t>橘框：</a:t>
            </a:r>
            <a:r>
              <a:rPr lang="en-US" altLang="zh-TW"/>
              <a:t>USDOT</a:t>
            </a:r>
            <a:r>
              <a:rPr lang="zh-TW" altLang="en-US"/>
              <a:t>開發或影響技術：</a:t>
            </a:r>
            <a:endParaRPr lang="en-US" altLang="zh-TW"/>
          </a:p>
          <a:p>
            <a:pPr marL="285750" indent="-285750">
              <a:buFont typeface="Arial" panose="020B0604020202020204" pitchFamily="34" charset="0"/>
              <a:buChar char="•"/>
            </a:pPr>
            <a:r>
              <a:rPr lang="zh-TW" altLang="en-US" sz="1600"/>
              <a:t>地方政府較容易導入</a:t>
            </a:r>
            <a:endParaRPr lang="en-US" altLang="zh-TW" sz="1600"/>
          </a:p>
          <a:p>
            <a:pPr marL="285750" indent="-285750">
              <a:buFont typeface="Arial" panose="020B0604020202020204" pitchFamily="34" charset="0"/>
              <a:buChar char="•"/>
            </a:pPr>
            <a:r>
              <a:rPr lang="zh-TW" altLang="en-US" sz="1600"/>
              <a:t>成本較低</a:t>
            </a:r>
            <a:endParaRPr lang="en-US" altLang="zh-TW" sz="1600"/>
          </a:p>
        </p:txBody>
      </p:sp>
      <p:sp>
        <p:nvSpPr>
          <p:cNvPr id="47" name="文字方塊 46">
            <a:extLst>
              <a:ext uri="{FF2B5EF4-FFF2-40B4-BE49-F238E27FC236}">
                <a16:creationId xmlns:a16="http://schemas.microsoft.com/office/drawing/2014/main" id="{A3D528A1-F4C3-5B73-B41D-CEEA04413702}"/>
              </a:ext>
            </a:extLst>
          </p:cNvPr>
          <p:cNvSpPr txBox="1"/>
          <p:nvPr/>
        </p:nvSpPr>
        <p:spPr>
          <a:xfrm>
            <a:off x="8614374" y="1848272"/>
            <a:ext cx="301686" cy="338554"/>
          </a:xfrm>
          <a:prstGeom prst="rect">
            <a:avLst/>
          </a:prstGeom>
          <a:noFill/>
        </p:spPr>
        <p:txBody>
          <a:bodyPr wrap="none" rtlCol="0">
            <a:spAutoFit/>
          </a:bodyPr>
          <a:lstStyle/>
          <a:p>
            <a:r>
              <a:rPr lang="en-US" altLang="zh-TW" sz="1600">
                <a:solidFill>
                  <a:srgbClr val="FF0000"/>
                </a:solidFill>
              </a:rPr>
              <a:t>V</a:t>
            </a:r>
            <a:endParaRPr lang="zh-TW" altLang="en-US" sz="1600">
              <a:solidFill>
                <a:srgbClr val="FF0000"/>
              </a:solidFill>
            </a:endParaRPr>
          </a:p>
        </p:txBody>
      </p:sp>
      <p:sp>
        <p:nvSpPr>
          <p:cNvPr id="48" name="文字方塊 47">
            <a:extLst>
              <a:ext uri="{FF2B5EF4-FFF2-40B4-BE49-F238E27FC236}">
                <a16:creationId xmlns:a16="http://schemas.microsoft.com/office/drawing/2014/main" id="{E51F4177-B402-E58F-E498-2D0313D02B1C}"/>
              </a:ext>
            </a:extLst>
          </p:cNvPr>
          <p:cNvSpPr txBox="1"/>
          <p:nvPr/>
        </p:nvSpPr>
        <p:spPr>
          <a:xfrm>
            <a:off x="8614374" y="2129375"/>
            <a:ext cx="301686" cy="338554"/>
          </a:xfrm>
          <a:prstGeom prst="rect">
            <a:avLst/>
          </a:prstGeom>
          <a:noFill/>
        </p:spPr>
        <p:txBody>
          <a:bodyPr wrap="none" rtlCol="0">
            <a:spAutoFit/>
          </a:bodyPr>
          <a:lstStyle/>
          <a:p>
            <a:r>
              <a:rPr lang="en-US" altLang="zh-TW" sz="1600">
                <a:solidFill>
                  <a:srgbClr val="FF0000"/>
                </a:solidFill>
              </a:rPr>
              <a:t>V</a:t>
            </a:r>
            <a:endParaRPr lang="zh-TW" altLang="en-US" sz="1600">
              <a:solidFill>
                <a:srgbClr val="FF0000"/>
              </a:solidFill>
            </a:endParaRPr>
          </a:p>
        </p:txBody>
      </p:sp>
      <p:sp>
        <p:nvSpPr>
          <p:cNvPr id="49" name="文字方塊 48">
            <a:extLst>
              <a:ext uri="{FF2B5EF4-FFF2-40B4-BE49-F238E27FC236}">
                <a16:creationId xmlns:a16="http://schemas.microsoft.com/office/drawing/2014/main" id="{21094556-6ECB-2D24-92CD-0E8C5AB91613}"/>
              </a:ext>
            </a:extLst>
          </p:cNvPr>
          <p:cNvSpPr txBox="1"/>
          <p:nvPr/>
        </p:nvSpPr>
        <p:spPr>
          <a:xfrm>
            <a:off x="8614374" y="3197177"/>
            <a:ext cx="301686" cy="338554"/>
          </a:xfrm>
          <a:prstGeom prst="rect">
            <a:avLst/>
          </a:prstGeom>
          <a:noFill/>
        </p:spPr>
        <p:txBody>
          <a:bodyPr wrap="none" rtlCol="0">
            <a:spAutoFit/>
          </a:bodyPr>
          <a:lstStyle/>
          <a:p>
            <a:r>
              <a:rPr lang="en-US" altLang="zh-TW" sz="1600">
                <a:solidFill>
                  <a:srgbClr val="FF0000"/>
                </a:solidFill>
              </a:rPr>
              <a:t>V</a:t>
            </a:r>
            <a:endParaRPr lang="zh-TW" altLang="en-US" sz="1600">
              <a:solidFill>
                <a:srgbClr val="FF0000"/>
              </a:solidFill>
            </a:endParaRPr>
          </a:p>
        </p:txBody>
      </p:sp>
      <p:sp>
        <p:nvSpPr>
          <p:cNvPr id="50" name="文字方塊 49">
            <a:extLst>
              <a:ext uri="{FF2B5EF4-FFF2-40B4-BE49-F238E27FC236}">
                <a16:creationId xmlns:a16="http://schemas.microsoft.com/office/drawing/2014/main" id="{16F45FFB-C92F-7B84-41F3-91990FFD79FB}"/>
              </a:ext>
            </a:extLst>
          </p:cNvPr>
          <p:cNvSpPr txBox="1"/>
          <p:nvPr/>
        </p:nvSpPr>
        <p:spPr>
          <a:xfrm>
            <a:off x="8614374" y="6068959"/>
            <a:ext cx="301686" cy="338554"/>
          </a:xfrm>
          <a:prstGeom prst="rect">
            <a:avLst/>
          </a:prstGeom>
          <a:noFill/>
        </p:spPr>
        <p:txBody>
          <a:bodyPr wrap="none" rtlCol="0">
            <a:spAutoFit/>
          </a:bodyPr>
          <a:lstStyle/>
          <a:p>
            <a:r>
              <a:rPr lang="en-US" altLang="zh-TW" sz="1600">
                <a:solidFill>
                  <a:srgbClr val="FF0000"/>
                </a:solidFill>
              </a:rPr>
              <a:t>V</a:t>
            </a:r>
            <a:endParaRPr lang="zh-TW" altLang="en-US" sz="1600">
              <a:solidFill>
                <a:srgbClr val="FF0000"/>
              </a:solidFill>
            </a:endParaRPr>
          </a:p>
        </p:txBody>
      </p:sp>
      <p:cxnSp>
        <p:nvCxnSpPr>
          <p:cNvPr id="57" name="直線單箭頭接點 56">
            <a:extLst>
              <a:ext uri="{FF2B5EF4-FFF2-40B4-BE49-F238E27FC236}">
                <a16:creationId xmlns:a16="http://schemas.microsoft.com/office/drawing/2014/main" id="{7A943F02-1D15-2AE7-865E-D3AF17A80453}"/>
              </a:ext>
            </a:extLst>
          </p:cNvPr>
          <p:cNvCxnSpPr>
            <a:cxnSpLocks/>
          </p:cNvCxnSpPr>
          <p:nvPr/>
        </p:nvCxnSpPr>
        <p:spPr>
          <a:xfrm>
            <a:off x="2456082" y="6211434"/>
            <a:ext cx="456374"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5C0990A0-82B3-6AE5-BD08-BB1AD38C5EC6}"/>
              </a:ext>
            </a:extLst>
          </p:cNvPr>
          <p:cNvSpPr txBox="1"/>
          <p:nvPr/>
        </p:nvSpPr>
        <p:spPr>
          <a:xfrm>
            <a:off x="8896425" y="2285841"/>
            <a:ext cx="324609" cy="2031325"/>
          </a:xfrm>
          <a:prstGeom prst="rect">
            <a:avLst/>
          </a:prstGeom>
          <a:noFill/>
        </p:spPr>
        <p:txBody>
          <a:bodyPr wrap="square" rtlCol="0">
            <a:spAutoFit/>
          </a:bodyPr>
          <a:lstStyle/>
          <a:p>
            <a:r>
              <a:rPr lang="zh-TW" altLang="en-US"/>
              <a:t>本報告研究技術</a:t>
            </a:r>
          </a:p>
        </p:txBody>
      </p:sp>
      <p:cxnSp>
        <p:nvCxnSpPr>
          <p:cNvPr id="73" name="直線單箭頭接點 72">
            <a:extLst>
              <a:ext uri="{FF2B5EF4-FFF2-40B4-BE49-F238E27FC236}">
                <a16:creationId xmlns:a16="http://schemas.microsoft.com/office/drawing/2014/main" id="{3D7972A1-8665-EF95-A11A-146FA0577850}"/>
              </a:ext>
            </a:extLst>
          </p:cNvPr>
          <p:cNvCxnSpPr>
            <a:cxnSpLocks/>
          </p:cNvCxnSpPr>
          <p:nvPr/>
        </p:nvCxnSpPr>
        <p:spPr>
          <a:xfrm>
            <a:off x="2456082" y="3081683"/>
            <a:ext cx="456374"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0F8B900C-B3BC-9458-D611-5614FB8C9A8A}"/>
              </a:ext>
            </a:extLst>
          </p:cNvPr>
          <p:cNvCxnSpPr>
            <a:cxnSpLocks/>
          </p:cNvCxnSpPr>
          <p:nvPr/>
        </p:nvCxnSpPr>
        <p:spPr>
          <a:xfrm>
            <a:off x="2456082" y="3643541"/>
            <a:ext cx="456374"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58E2A834-959E-56DE-B35B-E4D6F8EDFF2D}"/>
              </a:ext>
            </a:extLst>
          </p:cNvPr>
          <p:cNvSpPr txBox="1"/>
          <p:nvPr/>
        </p:nvSpPr>
        <p:spPr>
          <a:xfrm>
            <a:off x="8614374" y="2916074"/>
            <a:ext cx="301686" cy="338554"/>
          </a:xfrm>
          <a:prstGeom prst="rect">
            <a:avLst/>
          </a:prstGeom>
          <a:noFill/>
        </p:spPr>
        <p:txBody>
          <a:bodyPr wrap="none" rtlCol="0">
            <a:spAutoFit/>
          </a:bodyPr>
          <a:lstStyle/>
          <a:p>
            <a:r>
              <a:rPr lang="en-US" altLang="zh-TW" sz="1600">
                <a:solidFill>
                  <a:srgbClr val="FF0000"/>
                </a:solidFill>
              </a:rPr>
              <a:t>V</a:t>
            </a:r>
            <a:endParaRPr lang="zh-TW" altLang="en-US" sz="1600">
              <a:solidFill>
                <a:srgbClr val="FF0000"/>
              </a:solidFill>
            </a:endParaRPr>
          </a:p>
        </p:txBody>
      </p:sp>
      <p:sp>
        <p:nvSpPr>
          <p:cNvPr id="23" name="文字方塊 22">
            <a:extLst>
              <a:ext uri="{FF2B5EF4-FFF2-40B4-BE49-F238E27FC236}">
                <a16:creationId xmlns:a16="http://schemas.microsoft.com/office/drawing/2014/main" id="{C0278EEE-EA1A-4331-9A05-DB8069B6AB10}"/>
              </a:ext>
            </a:extLst>
          </p:cNvPr>
          <p:cNvSpPr txBox="1"/>
          <p:nvPr/>
        </p:nvSpPr>
        <p:spPr>
          <a:xfrm>
            <a:off x="8614374" y="3508539"/>
            <a:ext cx="301686" cy="338554"/>
          </a:xfrm>
          <a:prstGeom prst="rect">
            <a:avLst/>
          </a:prstGeom>
          <a:noFill/>
        </p:spPr>
        <p:txBody>
          <a:bodyPr wrap="none" rtlCol="0">
            <a:spAutoFit/>
          </a:bodyPr>
          <a:lstStyle/>
          <a:p>
            <a:r>
              <a:rPr lang="en-US" altLang="zh-TW" sz="1600">
                <a:solidFill>
                  <a:srgbClr val="FF0000"/>
                </a:solidFill>
              </a:rPr>
              <a:t>V</a:t>
            </a:r>
            <a:endParaRPr lang="zh-TW" altLang="en-US" sz="1600">
              <a:solidFill>
                <a:srgbClr val="FF0000"/>
              </a:solidFill>
            </a:endParaRPr>
          </a:p>
        </p:txBody>
      </p:sp>
      <p:sp>
        <p:nvSpPr>
          <p:cNvPr id="24" name="文字方塊 23">
            <a:extLst>
              <a:ext uri="{FF2B5EF4-FFF2-40B4-BE49-F238E27FC236}">
                <a16:creationId xmlns:a16="http://schemas.microsoft.com/office/drawing/2014/main" id="{632CADE4-3D7A-25AF-84A0-E623F46C4CDB}"/>
              </a:ext>
            </a:extLst>
          </p:cNvPr>
          <p:cNvSpPr txBox="1"/>
          <p:nvPr/>
        </p:nvSpPr>
        <p:spPr>
          <a:xfrm>
            <a:off x="9402625" y="6511054"/>
            <a:ext cx="1951175" cy="307777"/>
          </a:xfrm>
          <a:prstGeom prst="rect">
            <a:avLst/>
          </a:prstGeom>
          <a:noFill/>
        </p:spPr>
        <p:txBody>
          <a:bodyPr wrap="none" rtlCol="0">
            <a:spAutoFit/>
          </a:bodyPr>
          <a:lstStyle/>
          <a:p>
            <a:pPr algn="r"/>
            <a:r>
              <a:rPr lang="zh-TW" altLang="en-US" sz="1400"/>
              <a:t>資料來源：</a:t>
            </a:r>
            <a:r>
              <a:rPr lang="en-US" altLang="zh-TW" sz="1400"/>
              <a:t>USDOT</a:t>
            </a:r>
            <a:r>
              <a:rPr lang="zh-TW" altLang="en-US" sz="1400"/>
              <a:t>報告</a:t>
            </a:r>
          </a:p>
        </p:txBody>
      </p:sp>
      <p:sp>
        <p:nvSpPr>
          <p:cNvPr id="13" name="文字方塊 12">
            <a:extLst>
              <a:ext uri="{FF2B5EF4-FFF2-40B4-BE49-F238E27FC236}">
                <a16:creationId xmlns:a16="http://schemas.microsoft.com/office/drawing/2014/main" id="{7D7FCC11-244A-A4B7-8F39-8E492C74BE82}"/>
              </a:ext>
            </a:extLst>
          </p:cNvPr>
          <p:cNvSpPr txBox="1"/>
          <p:nvPr/>
        </p:nvSpPr>
        <p:spPr>
          <a:xfrm>
            <a:off x="2912456" y="1045495"/>
            <a:ext cx="5894070" cy="369332"/>
          </a:xfrm>
          <a:prstGeom prst="rect">
            <a:avLst/>
          </a:prstGeom>
          <a:noFill/>
        </p:spPr>
        <p:txBody>
          <a:bodyPr wrap="square" rtlCol="0">
            <a:spAutoFit/>
          </a:bodyPr>
          <a:lstStyle/>
          <a:p>
            <a:r>
              <a:rPr lang="zh-TW" altLang="en-US" dirty="0"/>
              <a:t>▼美國於</a:t>
            </a:r>
            <a:r>
              <a:rPr lang="en-US" altLang="zh-TW" dirty="0"/>
              <a:t>1992</a:t>
            </a:r>
            <a:r>
              <a:rPr lang="zh-TW" altLang="en-US" dirty="0"/>
              <a:t>至</a:t>
            </a:r>
            <a:r>
              <a:rPr lang="en-US" altLang="zh-TW" dirty="0"/>
              <a:t>2015</a:t>
            </a:r>
            <a:r>
              <a:rPr lang="zh-TW" altLang="en-US" dirty="0"/>
              <a:t>設置的即時號誌系統</a:t>
            </a:r>
          </a:p>
        </p:txBody>
      </p:sp>
      <p:pic>
        <p:nvPicPr>
          <p:cNvPr id="56" name="圖片 55">
            <a:extLst>
              <a:ext uri="{FF2B5EF4-FFF2-40B4-BE49-F238E27FC236}">
                <a16:creationId xmlns:a16="http://schemas.microsoft.com/office/drawing/2014/main" id="{A3F85BD5-D259-D5E9-C6E0-AA48470140F4}"/>
              </a:ext>
            </a:extLst>
          </p:cNvPr>
          <p:cNvPicPr>
            <a:picLocks noChangeAspect="1"/>
          </p:cNvPicPr>
          <p:nvPr/>
        </p:nvPicPr>
        <p:blipFill>
          <a:blip r:embed="rId6"/>
          <a:stretch>
            <a:fillRect/>
          </a:stretch>
        </p:blipFill>
        <p:spPr>
          <a:xfrm>
            <a:off x="378989" y="6015717"/>
            <a:ext cx="2052000" cy="391606"/>
          </a:xfrm>
          <a:prstGeom prst="rect">
            <a:avLst/>
          </a:prstGeom>
        </p:spPr>
      </p:pic>
      <p:pic>
        <p:nvPicPr>
          <p:cNvPr id="58" name="圖片 57">
            <a:extLst>
              <a:ext uri="{FF2B5EF4-FFF2-40B4-BE49-F238E27FC236}">
                <a16:creationId xmlns:a16="http://schemas.microsoft.com/office/drawing/2014/main" id="{C675013B-E862-59C0-1085-9BE73241617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8989" y="2916074"/>
            <a:ext cx="2052000" cy="354300"/>
          </a:xfrm>
          <a:prstGeom prst="rect">
            <a:avLst/>
          </a:prstGeom>
        </p:spPr>
      </p:pic>
      <p:pic>
        <p:nvPicPr>
          <p:cNvPr id="59" name="圖片 58">
            <a:extLst>
              <a:ext uri="{FF2B5EF4-FFF2-40B4-BE49-F238E27FC236}">
                <a16:creationId xmlns:a16="http://schemas.microsoft.com/office/drawing/2014/main" id="{7BB21BAA-75C8-611D-B2A5-F383CA64FDED}"/>
              </a:ext>
            </a:extLst>
          </p:cNvPr>
          <p:cNvPicPr>
            <a:picLocks noChangeAspect="1"/>
          </p:cNvPicPr>
          <p:nvPr/>
        </p:nvPicPr>
        <p:blipFill>
          <a:blip r:embed="rId8"/>
          <a:stretch>
            <a:fillRect/>
          </a:stretch>
        </p:blipFill>
        <p:spPr>
          <a:xfrm>
            <a:off x="378989" y="3462505"/>
            <a:ext cx="2052000" cy="468669"/>
          </a:xfrm>
          <a:prstGeom prst="rect">
            <a:avLst/>
          </a:prstGeom>
        </p:spPr>
      </p:pic>
    </p:spTree>
    <p:extLst>
      <p:ext uri="{BB962C8B-B14F-4D97-AF65-F5344CB8AC3E}">
        <p14:creationId xmlns:p14="http://schemas.microsoft.com/office/powerpoint/2010/main" val="3876623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9297E5-A656-AE20-F845-69DD18F91DA9}"/>
              </a:ext>
            </a:extLst>
          </p:cNvPr>
          <p:cNvSpPr>
            <a:spLocks noGrp="1"/>
          </p:cNvSpPr>
          <p:nvPr>
            <p:ph type="title"/>
          </p:nvPr>
        </p:nvSpPr>
        <p:spPr/>
        <p:txBody>
          <a:bodyPr/>
          <a:lstStyle/>
          <a:p>
            <a:r>
              <a:rPr lang="zh-TW" altLang="en-US"/>
              <a:t>主要系統偵測區域及參數整理</a:t>
            </a:r>
          </a:p>
        </p:txBody>
      </p:sp>
      <p:sp>
        <p:nvSpPr>
          <p:cNvPr id="3" name="投影片編號版面配置區 2">
            <a:extLst>
              <a:ext uri="{FF2B5EF4-FFF2-40B4-BE49-F238E27FC236}">
                <a16:creationId xmlns:a16="http://schemas.microsoft.com/office/drawing/2014/main" id="{98185A7B-7C0C-570D-D3D1-CDA2D96C1B7C}"/>
              </a:ext>
            </a:extLst>
          </p:cNvPr>
          <p:cNvSpPr>
            <a:spLocks noGrp="1"/>
          </p:cNvSpPr>
          <p:nvPr>
            <p:ph type="sldNum" sz="quarter" idx="12"/>
          </p:nvPr>
        </p:nvSpPr>
        <p:spPr/>
        <p:txBody>
          <a:bodyPr/>
          <a:lstStyle/>
          <a:p>
            <a:pPr algn="ctr"/>
            <a:fld id="{6E290225-7458-4E5F-AFE5-E142CAAEBF37}" type="slidenum">
              <a:rPr lang="en-US" smtClean="0"/>
              <a:pPr algn="ctr"/>
              <a:t>39</a:t>
            </a:fld>
            <a:endParaRPr lang="en-US"/>
          </a:p>
        </p:txBody>
      </p:sp>
      <p:sp>
        <p:nvSpPr>
          <p:cNvPr id="5" name="矩形 4">
            <a:extLst>
              <a:ext uri="{FF2B5EF4-FFF2-40B4-BE49-F238E27FC236}">
                <a16:creationId xmlns:a16="http://schemas.microsoft.com/office/drawing/2014/main" id="{3B450D4E-428C-E3D3-B748-4F05BFDDC0AF}"/>
              </a:ext>
            </a:extLst>
          </p:cNvPr>
          <p:cNvSpPr/>
          <p:nvPr/>
        </p:nvSpPr>
        <p:spPr>
          <a:xfrm>
            <a:off x="1077454" y="1286625"/>
            <a:ext cx="1692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SCATS</a:t>
            </a:r>
            <a:endParaRPr lang="zh-TW" altLang="en-US" b="1">
              <a:solidFill>
                <a:schemeClr val="tx1"/>
              </a:solidFill>
            </a:endParaRPr>
          </a:p>
        </p:txBody>
      </p:sp>
      <p:sp>
        <p:nvSpPr>
          <p:cNvPr id="6" name="矩形 5">
            <a:extLst>
              <a:ext uri="{FF2B5EF4-FFF2-40B4-BE49-F238E27FC236}">
                <a16:creationId xmlns:a16="http://schemas.microsoft.com/office/drawing/2014/main" id="{29F1256E-EDC4-04E7-91C8-CE114E56033A}"/>
              </a:ext>
            </a:extLst>
          </p:cNvPr>
          <p:cNvSpPr/>
          <p:nvPr/>
        </p:nvSpPr>
        <p:spPr>
          <a:xfrm>
            <a:off x="2875638" y="1286625"/>
            <a:ext cx="1692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SCOOT</a:t>
            </a:r>
            <a:endParaRPr lang="zh-TW" altLang="en-US" b="1">
              <a:solidFill>
                <a:schemeClr val="tx1"/>
              </a:solidFill>
            </a:endParaRPr>
          </a:p>
        </p:txBody>
      </p:sp>
      <p:sp>
        <p:nvSpPr>
          <p:cNvPr id="7" name="矩形 6">
            <a:extLst>
              <a:ext uri="{FF2B5EF4-FFF2-40B4-BE49-F238E27FC236}">
                <a16:creationId xmlns:a16="http://schemas.microsoft.com/office/drawing/2014/main" id="{0F3FABE0-82AD-091F-0809-5FDDEC16355A}"/>
              </a:ext>
            </a:extLst>
          </p:cNvPr>
          <p:cNvSpPr/>
          <p:nvPr/>
        </p:nvSpPr>
        <p:spPr>
          <a:xfrm>
            <a:off x="4673822" y="1286625"/>
            <a:ext cx="1692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err="1">
                <a:solidFill>
                  <a:schemeClr val="tx1"/>
                </a:solidFill>
              </a:rPr>
              <a:t>InSync</a:t>
            </a:r>
            <a:endParaRPr lang="zh-TW" altLang="en-US" b="1">
              <a:solidFill>
                <a:schemeClr val="tx1"/>
              </a:solidFill>
            </a:endParaRPr>
          </a:p>
        </p:txBody>
      </p:sp>
      <p:sp>
        <p:nvSpPr>
          <p:cNvPr id="8" name="矩形 7">
            <a:extLst>
              <a:ext uri="{FF2B5EF4-FFF2-40B4-BE49-F238E27FC236}">
                <a16:creationId xmlns:a16="http://schemas.microsoft.com/office/drawing/2014/main" id="{0CC2BB10-8D15-E6DB-80BE-F2D4C832DA38}"/>
              </a:ext>
            </a:extLst>
          </p:cNvPr>
          <p:cNvSpPr/>
          <p:nvPr/>
        </p:nvSpPr>
        <p:spPr>
          <a:xfrm>
            <a:off x="6472006" y="1286625"/>
            <a:ext cx="1692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rPr>
              <a:t>Surtrac</a:t>
            </a:r>
            <a:endParaRPr lang="zh-TW" altLang="en-US" b="1">
              <a:solidFill>
                <a:schemeClr val="tx1"/>
              </a:solidFill>
            </a:endParaRPr>
          </a:p>
        </p:txBody>
      </p:sp>
      <p:sp>
        <p:nvSpPr>
          <p:cNvPr id="9" name="矩形 8">
            <a:extLst>
              <a:ext uri="{FF2B5EF4-FFF2-40B4-BE49-F238E27FC236}">
                <a16:creationId xmlns:a16="http://schemas.microsoft.com/office/drawing/2014/main" id="{FEBC0F80-B614-FB13-2711-733DF29430F9}"/>
              </a:ext>
            </a:extLst>
          </p:cNvPr>
          <p:cNvSpPr/>
          <p:nvPr/>
        </p:nvSpPr>
        <p:spPr>
          <a:xfrm>
            <a:off x="8270190" y="1286625"/>
            <a:ext cx="1692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err="1">
                <a:solidFill>
                  <a:schemeClr val="tx1"/>
                </a:solidFill>
              </a:rPr>
              <a:t>Centracs</a:t>
            </a:r>
            <a:endParaRPr lang="zh-TW" altLang="en-US" b="1">
              <a:solidFill>
                <a:schemeClr val="tx1"/>
              </a:solidFill>
            </a:endParaRPr>
          </a:p>
        </p:txBody>
      </p:sp>
      <p:sp>
        <p:nvSpPr>
          <p:cNvPr id="10" name="矩形 9">
            <a:extLst>
              <a:ext uri="{FF2B5EF4-FFF2-40B4-BE49-F238E27FC236}">
                <a16:creationId xmlns:a16="http://schemas.microsoft.com/office/drawing/2014/main" id="{8BE78B89-A453-5036-F601-EEF4E0E80A9A}"/>
              </a:ext>
            </a:extLst>
          </p:cNvPr>
          <p:cNvSpPr/>
          <p:nvPr/>
        </p:nvSpPr>
        <p:spPr>
          <a:xfrm>
            <a:off x="10068375" y="1286625"/>
            <a:ext cx="1692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err="1">
                <a:solidFill>
                  <a:schemeClr val="tx1"/>
                </a:solidFill>
              </a:rPr>
              <a:t>QuicTrac</a:t>
            </a:r>
            <a:endParaRPr lang="zh-TW" altLang="en-US" b="1">
              <a:solidFill>
                <a:schemeClr val="tx1"/>
              </a:solidFill>
            </a:endParaRPr>
          </a:p>
        </p:txBody>
      </p:sp>
      <p:sp>
        <p:nvSpPr>
          <p:cNvPr id="4" name="文字方塊 3">
            <a:extLst>
              <a:ext uri="{FF2B5EF4-FFF2-40B4-BE49-F238E27FC236}">
                <a16:creationId xmlns:a16="http://schemas.microsoft.com/office/drawing/2014/main" id="{29B0C49E-FD0D-22A4-E317-9977FE76A5AC}"/>
              </a:ext>
            </a:extLst>
          </p:cNvPr>
          <p:cNvSpPr txBox="1"/>
          <p:nvPr/>
        </p:nvSpPr>
        <p:spPr>
          <a:xfrm flipH="1">
            <a:off x="502251" y="4158445"/>
            <a:ext cx="396142" cy="1200329"/>
          </a:xfrm>
          <a:prstGeom prst="rect">
            <a:avLst/>
          </a:prstGeom>
          <a:noFill/>
        </p:spPr>
        <p:txBody>
          <a:bodyPr wrap="square" rtlCol="0">
            <a:spAutoFit/>
          </a:bodyPr>
          <a:lstStyle/>
          <a:p>
            <a:r>
              <a:rPr lang="zh-TW" altLang="en-US" b="1"/>
              <a:t>偵測參數</a:t>
            </a:r>
          </a:p>
        </p:txBody>
      </p:sp>
      <p:sp>
        <p:nvSpPr>
          <p:cNvPr id="11" name="文字方塊 10">
            <a:extLst>
              <a:ext uri="{FF2B5EF4-FFF2-40B4-BE49-F238E27FC236}">
                <a16:creationId xmlns:a16="http://schemas.microsoft.com/office/drawing/2014/main" id="{AEB032FA-B155-2A5B-A44A-ED4438F05C13}"/>
              </a:ext>
            </a:extLst>
          </p:cNvPr>
          <p:cNvSpPr txBox="1"/>
          <p:nvPr/>
        </p:nvSpPr>
        <p:spPr>
          <a:xfrm>
            <a:off x="502251" y="2051352"/>
            <a:ext cx="396142" cy="1200329"/>
          </a:xfrm>
          <a:prstGeom prst="rect">
            <a:avLst/>
          </a:prstGeom>
          <a:noFill/>
        </p:spPr>
        <p:txBody>
          <a:bodyPr wrap="square" rtlCol="0">
            <a:spAutoFit/>
          </a:bodyPr>
          <a:lstStyle/>
          <a:p>
            <a:r>
              <a:rPr lang="zh-TW" altLang="en-US" b="1"/>
              <a:t>偵測區域</a:t>
            </a:r>
          </a:p>
        </p:txBody>
      </p:sp>
      <p:pic>
        <p:nvPicPr>
          <p:cNvPr id="12" name="圖片 11">
            <a:extLst>
              <a:ext uri="{FF2B5EF4-FFF2-40B4-BE49-F238E27FC236}">
                <a16:creationId xmlns:a16="http://schemas.microsoft.com/office/drawing/2014/main" id="{DA24DFBE-3015-CF8C-CFE5-D360FB38C47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279085" y="754856"/>
            <a:ext cx="5778500" cy="5513547"/>
          </a:xfrm>
          <a:prstGeom prst="rect">
            <a:avLst/>
          </a:prstGeom>
        </p:spPr>
      </p:pic>
      <p:sp>
        <p:nvSpPr>
          <p:cNvPr id="13" name="矩形 12">
            <a:extLst>
              <a:ext uri="{FF2B5EF4-FFF2-40B4-BE49-F238E27FC236}">
                <a16:creationId xmlns:a16="http://schemas.microsoft.com/office/drawing/2014/main" id="{A0D2AD36-CD66-1974-8E90-D0A33B47420F}"/>
              </a:ext>
            </a:extLst>
          </p:cNvPr>
          <p:cNvSpPr/>
          <p:nvPr/>
        </p:nvSpPr>
        <p:spPr>
          <a:xfrm>
            <a:off x="1077454" y="180594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600">
                <a:solidFill>
                  <a:schemeClr val="tx1"/>
                </a:solidFill>
              </a:rPr>
              <a:t>停止線前區域</a:t>
            </a:r>
            <a:endParaRPr lang="en-US" altLang="zh-TW" sz="1600">
              <a:solidFill>
                <a:schemeClr val="tx1"/>
              </a:solidFill>
            </a:endParaRPr>
          </a:p>
          <a:p>
            <a:pPr marL="285750" indent="-285750">
              <a:buFont typeface="Arial" panose="020B0604020202020204" pitchFamily="34" charset="0"/>
              <a:buChar char="•"/>
            </a:pPr>
            <a:r>
              <a:rPr lang="zh-TW" altLang="en-US" sz="1600">
                <a:solidFill>
                  <a:schemeClr val="tx1"/>
                </a:solidFill>
              </a:rPr>
              <a:t>停止線</a:t>
            </a:r>
            <a:endParaRPr lang="en-US" altLang="zh-TW" sz="1600">
              <a:solidFill>
                <a:schemeClr val="tx1"/>
              </a:solidFill>
            </a:endParaRPr>
          </a:p>
        </p:txBody>
      </p:sp>
      <p:sp>
        <p:nvSpPr>
          <p:cNvPr id="14" name="矩形 13">
            <a:extLst>
              <a:ext uri="{FF2B5EF4-FFF2-40B4-BE49-F238E27FC236}">
                <a16:creationId xmlns:a16="http://schemas.microsoft.com/office/drawing/2014/main" id="{1BA42753-5CB8-CA24-0D58-E09CB80B5FBE}"/>
              </a:ext>
            </a:extLst>
          </p:cNvPr>
          <p:cNvSpPr/>
          <p:nvPr/>
        </p:nvSpPr>
        <p:spPr>
          <a:xfrm>
            <a:off x="2875638" y="180594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600">
                <a:solidFill>
                  <a:schemeClr val="tx1"/>
                </a:solidFill>
                <a:highlight>
                  <a:srgbClr val="FFFF00"/>
                </a:highlight>
              </a:rPr>
              <a:t>路段上游</a:t>
            </a:r>
          </a:p>
          <a:p>
            <a:pPr marL="285750" indent="-285750">
              <a:buFont typeface="Arial" panose="020B0604020202020204" pitchFamily="34" charset="0"/>
              <a:buChar char="•"/>
            </a:pPr>
            <a:r>
              <a:rPr lang="zh-TW" altLang="en-US" sz="1600">
                <a:solidFill>
                  <a:schemeClr val="tx1"/>
                </a:solidFill>
              </a:rPr>
              <a:t>停止線前</a:t>
            </a:r>
            <a:endParaRPr lang="en-US" altLang="zh-TW" sz="1600">
              <a:solidFill>
                <a:schemeClr val="tx1"/>
              </a:solidFill>
            </a:endParaRPr>
          </a:p>
        </p:txBody>
      </p:sp>
      <p:sp>
        <p:nvSpPr>
          <p:cNvPr id="15" name="矩形 14">
            <a:extLst>
              <a:ext uri="{FF2B5EF4-FFF2-40B4-BE49-F238E27FC236}">
                <a16:creationId xmlns:a16="http://schemas.microsoft.com/office/drawing/2014/main" id="{7AD77FA5-54D5-0D0F-D717-160B7D41FC11}"/>
              </a:ext>
            </a:extLst>
          </p:cNvPr>
          <p:cNvSpPr/>
          <p:nvPr/>
        </p:nvSpPr>
        <p:spPr>
          <a:xfrm>
            <a:off x="4673822" y="180594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600">
                <a:solidFill>
                  <a:schemeClr val="tx1"/>
                </a:solidFill>
              </a:rPr>
              <a:t>停止線前區域</a:t>
            </a:r>
          </a:p>
        </p:txBody>
      </p:sp>
      <p:sp>
        <p:nvSpPr>
          <p:cNvPr id="16" name="矩形 15">
            <a:extLst>
              <a:ext uri="{FF2B5EF4-FFF2-40B4-BE49-F238E27FC236}">
                <a16:creationId xmlns:a16="http://schemas.microsoft.com/office/drawing/2014/main" id="{2E9775B3-96CC-864E-8F69-559AD7F5FC89}"/>
              </a:ext>
            </a:extLst>
          </p:cNvPr>
          <p:cNvSpPr/>
          <p:nvPr/>
        </p:nvSpPr>
        <p:spPr>
          <a:xfrm>
            <a:off x="6472006" y="180594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600">
                <a:solidFill>
                  <a:schemeClr val="tx1"/>
                </a:solidFill>
                <a:highlight>
                  <a:srgbClr val="FFFF00"/>
                </a:highlight>
              </a:rPr>
              <a:t>路段上游</a:t>
            </a:r>
          </a:p>
          <a:p>
            <a:pPr marL="285750" indent="-285750">
              <a:buFont typeface="Arial" panose="020B0604020202020204" pitchFamily="34" charset="0"/>
              <a:buChar char="•"/>
            </a:pPr>
            <a:r>
              <a:rPr lang="zh-TW" altLang="en-US" sz="1600">
                <a:solidFill>
                  <a:schemeClr val="tx1"/>
                </a:solidFill>
              </a:rPr>
              <a:t>停止線前區域</a:t>
            </a:r>
            <a:endParaRPr lang="en-US" altLang="zh-TW" sz="1600">
              <a:solidFill>
                <a:schemeClr val="tx1"/>
              </a:solidFill>
            </a:endParaRPr>
          </a:p>
        </p:txBody>
      </p:sp>
      <p:sp>
        <p:nvSpPr>
          <p:cNvPr id="17" name="矩形 16">
            <a:extLst>
              <a:ext uri="{FF2B5EF4-FFF2-40B4-BE49-F238E27FC236}">
                <a16:creationId xmlns:a16="http://schemas.microsoft.com/office/drawing/2014/main" id="{E9E3E9CF-59CD-CB59-7023-F5EA758F1DAD}"/>
              </a:ext>
            </a:extLst>
          </p:cNvPr>
          <p:cNvSpPr/>
          <p:nvPr/>
        </p:nvSpPr>
        <p:spPr>
          <a:xfrm>
            <a:off x="8270190" y="180594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600">
                <a:solidFill>
                  <a:schemeClr val="tx1"/>
                </a:solidFill>
                <a:highlight>
                  <a:srgbClr val="FFFF00"/>
                </a:highlight>
              </a:rPr>
              <a:t>路段上游</a:t>
            </a:r>
            <a:endParaRPr lang="en-US" altLang="zh-TW" sz="1600">
              <a:solidFill>
                <a:schemeClr val="tx1"/>
              </a:solidFill>
              <a:highlight>
                <a:srgbClr val="FFFF00"/>
              </a:highlight>
            </a:endParaRPr>
          </a:p>
          <a:p>
            <a:pPr marL="285750" indent="-285750">
              <a:buFont typeface="Arial" panose="020B0604020202020204" pitchFamily="34" charset="0"/>
              <a:buChar char="•"/>
            </a:pPr>
            <a:r>
              <a:rPr lang="zh-TW" altLang="en-US" sz="1600">
                <a:solidFill>
                  <a:schemeClr val="tx1"/>
                </a:solidFill>
              </a:rPr>
              <a:t>停止線前</a:t>
            </a:r>
            <a:endParaRPr lang="en-US" altLang="zh-TW" sz="1600">
              <a:solidFill>
                <a:schemeClr val="tx1"/>
              </a:solidFill>
            </a:endParaRPr>
          </a:p>
          <a:p>
            <a:pPr marL="285750" indent="-285750">
              <a:buFont typeface="Arial" panose="020B0604020202020204" pitchFamily="34" charset="0"/>
              <a:buChar char="•"/>
            </a:pPr>
            <a:endParaRPr lang="zh-TW" altLang="en-US" sz="1600">
              <a:solidFill>
                <a:schemeClr val="tx1"/>
              </a:solidFill>
              <a:highlight>
                <a:srgbClr val="FFFF00"/>
              </a:highlight>
            </a:endParaRPr>
          </a:p>
        </p:txBody>
      </p:sp>
      <p:sp>
        <p:nvSpPr>
          <p:cNvPr id="18" name="矩形 17">
            <a:extLst>
              <a:ext uri="{FF2B5EF4-FFF2-40B4-BE49-F238E27FC236}">
                <a16:creationId xmlns:a16="http://schemas.microsoft.com/office/drawing/2014/main" id="{9DDEB59C-E07D-0814-5529-880F159F4782}"/>
              </a:ext>
            </a:extLst>
          </p:cNvPr>
          <p:cNvSpPr/>
          <p:nvPr/>
        </p:nvSpPr>
        <p:spPr>
          <a:xfrm>
            <a:off x="10068375" y="180594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600">
                <a:solidFill>
                  <a:schemeClr val="tx1"/>
                </a:solidFill>
                <a:highlight>
                  <a:srgbClr val="FFFF00"/>
                </a:highlight>
              </a:rPr>
              <a:t>路段上游</a:t>
            </a:r>
            <a:r>
              <a:rPr lang="en-US" altLang="zh-TW" sz="1600">
                <a:solidFill>
                  <a:schemeClr val="tx1"/>
                </a:solidFill>
                <a:highlight>
                  <a:srgbClr val="FFFF00"/>
                </a:highlight>
              </a:rPr>
              <a:t>/</a:t>
            </a:r>
            <a:r>
              <a:rPr lang="zh-TW" altLang="en-US" sz="1600">
                <a:solidFill>
                  <a:schemeClr val="tx1"/>
                </a:solidFill>
                <a:highlight>
                  <a:srgbClr val="FFFF00"/>
                </a:highlight>
              </a:rPr>
              <a:t>中央 </a:t>
            </a:r>
            <a:r>
              <a:rPr lang="en-US" altLang="zh-TW" sz="1600">
                <a:solidFill>
                  <a:schemeClr val="tx1"/>
                </a:solidFill>
                <a:highlight>
                  <a:srgbClr val="FFFF00"/>
                </a:highlight>
              </a:rPr>
              <a:t>(optional)</a:t>
            </a:r>
            <a:endParaRPr lang="zh-TW" altLang="en-US" sz="1600">
              <a:solidFill>
                <a:schemeClr val="tx1"/>
              </a:solidFill>
              <a:highlight>
                <a:srgbClr val="FFFF00"/>
              </a:highlight>
            </a:endParaRPr>
          </a:p>
          <a:p>
            <a:pPr marL="285750" indent="-285750">
              <a:buFont typeface="Arial" panose="020B0604020202020204" pitchFamily="34" charset="0"/>
              <a:buChar char="•"/>
            </a:pPr>
            <a:r>
              <a:rPr lang="zh-TW" altLang="en-US" sz="1600">
                <a:solidFill>
                  <a:schemeClr val="tx1"/>
                </a:solidFill>
              </a:rPr>
              <a:t>停止線前</a:t>
            </a:r>
            <a:endParaRPr lang="en-US" altLang="zh-TW" sz="1600">
              <a:solidFill>
                <a:schemeClr val="tx1"/>
              </a:solidFill>
            </a:endParaRPr>
          </a:p>
        </p:txBody>
      </p:sp>
      <p:sp>
        <p:nvSpPr>
          <p:cNvPr id="19" name="矩形 18">
            <a:extLst>
              <a:ext uri="{FF2B5EF4-FFF2-40B4-BE49-F238E27FC236}">
                <a16:creationId xmlns:a16="http://schemas.microsoft.com/office/drawing/2014/main" id="{ED32FAA7-7DF3-3B72-E423-9CBB13D1F2A3}"/>
              </a:ext>
            </a:extLst>
          </p:cNvPr>
          <p:cNvSpPr/>
          <p:nvPr/>
        </p:nvSpPr>
        <p:spPr>
          <a:xfrm>
            <a:off x="1077454" y="3864531"/>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400">
                <a:solidFill>
                  <a:schemeClr val="tx1"/>
                </a:solidFill>
              </a:rPr>
              <a:t>車間距</a:t>
            </a:r>
            <a:endParaRPr lang="en-US" altLang="zh-TW" sz="1400">
              <a:solidFill>
                <a:schemeClr val="tx1"/>
              </a:solidFill>
            </a:endParaRPr>
          </a:p>
          <a:p>
            <a:pPr marL="285750" indent="-285750">
              <a:buFont typeface="Arial" panose="020B0604020202020204" pitchFamily="34" charset="0"/>
              <a:buChar char="•"/>
            </a:pPr>
            <a:r>
              <a:rPr lang="zh-TW" altLang="en-US" sz="1400">
                <a:solidFill>
                  <a:schemeClr val="tx1"/>
                </a:solidFill>
              </a:rPr>
              <a:t>通過量</a:t>
            </a:r>
            <a:endParaRPr lang="zh-TW" altLang="en-US" sz="1600">
              <a:solidFill>
                <a:schemeClr val="tx1"/>
              </a:solidFill>
            </a:endParaRPr>
          </a:p>
        </p:txBody>
      </p:sp>
      <p:sp>
        <p:nvSpPr>
          <p:cNvPr id="20" name="矩形 19">
            <a:extLst>
              <a:ext uri="{FF2B5EF4-FFF2-40B4-BE49-F238E27FC236}">
                <a16:creationId xmlns:a16="http://schemas.microsoft.com/office/drawing/2014/main" id="{69BB61AD-F1E5-74E5-4817-FB91B021941B}"/>
              </a:ext>
            </a:extLst>
          </p:cNvPr>
          <p:cNvSpPr/>
          <p:nvPr/>
        </p:nvSpPr>
        <p:spPr>
          <a:xfrm>
            <a:off x="2875638" y="3864531"/>
            <a:ext cx="1728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400">
                <a:solidFill>
                  <a:schemeClr val="tx1"/>
                </a:solidFill>
                <a:highlight>
                  <a:srgbClr val="FFFF00"/>
                </a:highlight>
              </a:rPr>
              <a:t>進入路段通過量</a:t>
            </a:r>
            <a:endParaRPr lang="en-US" altLang="zh-TW" sz="1400">
              <a:solidFill>
                <a:schemeClr val="tx1"/>
              </a:solidFill>
              <a:highlight>
                <a:srgbClr val="FFFF00"/>
              </a:highlight>
            </a:endParaRPr>
          </a:p>
          <a:p>
            <a:pPr marL="285750" indent="-285750">
              <a:buFont typeface="Arial" panose="020B0604020202020204" pitchFamily="34" charset="0"/>
              <a:buChar char="•"/>
            </a:pPr>
            <a:r>
              <a:rPr lang="zh-TW" altLang="en-US" sz="1400">
                <a:solidFill>
                  <a:schemeClr val="tx1"/>
                </a:solidFill>
              </a:rPr>
              <a:t>離開路段通過量</a:t>
            </a:r>
            <a:endParaRPr lang="en-US" altLang="zh-TW" sz="1400">
              <a:solidFill>
                <a:schemeClr val="tx1"/>
              </a:solidFill>
            </a:endParaRPr>
          </a:p>
          <a:p>
            <a:pPr marL="285750" indent="-285750">
              <a:buFont typeface="Arial" panose="020B0604020202020204" pitchFamily="34" charset="0"/>
              <a:buChar char="•"/>
            </a:pPr>
            <a:r>
              <a:rPr lang="zh-TW" altLang="en-US" sz="1400">
                <a:solidFill>
                  <a:schemeClr val="tx1"/>
                </a:solidFill>
              </a:rPr>
              <a:t>車種</a:t>
            </a:r>
            <a:endParaRPr lang="en-US" altLang="zh-TW" sz="1400">
              <a:solidFill>
                <a:schemeClr val="tx1"/>
              </a:solidFill>
            </a:endParaRPr>
          </a:p>
          <a:p>
            <a:endParaRPr lang="zh-TW" altLang="en-US" sz="1600">
              <a:solidFill>
                <a:schemeClr val="tx1"/>
              </a:solidFill>
            </a:endParaRPr>
          </a:p>
        </p:txBody>
      </p:sp>
      <p:sp>
        <p:nvSpPr>
          <p:cNvPr id="21" name="矩形 20">
            <a:extLst>
              <a:ext uri="{FF2B5EF4-FFF2-40B4-BE49-F238E27FC236}">
                <a16:creationId xmlns:a16="http://schemas.microsoft.com/office/drawing/2014/main" id="{9C333CDA-875D-8518-4EA2-AF6CBCBA0D9D}"/>
              </a:ext>
            </a:extLst>
          </p:cNvPr>
          <p:cNvSpPr/>
          <p:nvPr/>
        </p:nvSpPr>
        <p:spPr>
          <a:xfrm>
            <a:off x="4673822" y="3864531"/>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400">
                <a:solidFill>
                  <a:schemeClr val="tx1"/>
                </a:solidFill>
              </a:rPr>
              <a:t>停等車輛數</a:t>
            </a:r>
            <a:endParaRPr lang="en-US" altLang="zh-TW" sz="1400">
              <a:solidFill>
                <a:schemeClr val="tx1"/>
              </a:solidFill>
            </a:endParaRPr>
          </a:p>
          <a:p>
            <a:pPr marL="285750" indent="-285750">
              <a:buFont typeface="Arial" panose="020B0604020202020204" pitchFamily="34" charset="0"/>
              <a:buChar char="•"/>
            </a:pPr>
            <a:r>
              <a:rPr lang="zh-TW" altLang="en-US" sz="1400">
                <a:solidFill>
                  <a:schemeClr val="tx1"/>
                </a:solidFill>
              </a:rPr>
              <a:t>停等時間</a:t>
            </a:r>
            <a:endParaRPr lang="en-US" altLang="zh-TW" sz="1400">
              <a:solidFill>
                <a:schemeClr val="tx1"/>
              </a:solidFill>
            </a:endParaRPr>
          </a:p>
          <a:p>
            <a:endParaRPr lang="en-US" altLang="zh-TW" sz="1600">
              <a:solidFill>
                <a:schemeClr val="tx1"/>
              </a:solidFill>
            </a:endParaRPr>
          </a:p>
        </p:txBody>
      </p:sp>
      <p:sp>
        <p:nvSpPr>
          <p:cNvPr id="22" name="矩形 21">
            <a:extLst>
              <a:ext uri="{FF2B5EF4-FFF2-40B4-BE49-F238E27FC236}">
                <a16:creationId xmlns:a16="http://schemas.microsoft.com/office/drawing/2014/main" id="{F5EA7C21-7B8E-005B-7E7B-6B4388FFAC97}"/>
              </a:ext>
            </a:extLst>
          </p:cNvPr>
          <p:cNvSpPr/>
          <p:nvPr/>
        </p:nvSpPr>
        <p:spPr>
          <a:xfrm>
            <a:off x="6472006" y="3864531"/>
            <a:ext cx="1728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400">
                <a:solidFill>
                  <a:schemeClr val="tx1"/>
                </a:solidFill>
                <a:highlight>
                  <a:srgbClr val="FFFF00"/>
                </a:highlight>
              </a:rPr>
              <a:t>進入路段通過量</a:t>
            </a:r>
            <a:endParaRPr lang="en-US" altLang="zh-TW" sz="1400">
              <a:solidFill>
                <a:schemeClr val="tx1"/>
              </a:solidFill>
              <a:highlight>
                <a:srgbClr val="FFFF00"/>
              </a:highlight>
            </a:endParaRPr>
          </a:p>
          <a:p>
            <a:pPr marL="285750" indent="-285750">
              <a:buFont typeface="Arial" panose="020B0604020202020204" pitchFamily="34" charset="0"/>
              <a:buChar char="•"/>
            </a:pPr>
            <a:r>
              <a:rPr lang="zh-TW" altLang="en-US" sz="1400">
                <a:solidFill>
                  <a:schemeClr val="tx1"/>
                </a:solidFill>
                <a:highlight>
                  <a:srgbClr val="FFFF00"/>
                </a:highlight>
              </a:rPr>
              <a:t>車間距</a:t>
            </a:r>
            <a:endParaRPr lang="en-US" altLang="zh-TW" sz="1400">
              <a:solidFill>
                <a:schemeClr val="tx1"/>
              </a:solidFill>
              <a:highlight>
                <a:srgbClr val="FFFF00"/>
              </a:highlight>
            </a:endParaRPr>
          </a:p>
          <a:p>
            <a:pPr marL="285750" indent="-285750">
              <a:buFont typeface="Arial" panose="020B0604020202020204" pitchFamily="34" charset="0"/>
              <a:buChar char="•"/>
            </a:pPr>
            <a:r>
              <a:rPr lang="zh-TW" altLang="en-US" sz="1400">
                <a:solidFill>
                  <a:schemeClr val="tx1"/>
                </a:solidFill>
              </a:rPr>
              <a:t>離開路段通過量</a:t>
            </a:r>
            <a:endParaRPr lang="en-US" altLang="zh-TW" sz="1400">
              <a:solidFill>
                <a:schemeClr val="tx1"/>
              </a:solidFill>
            </a:endParaRPr>
          </a:p>
          <a:p>
            <a:pPr marL="285750" indent="-285750">
              <a:buFont typeface="Arial" panose="020B0604020202020204" pitchFamily="34" charset="0"/>
              <a:buChar char="•"/>
            </a:pPr>
            <a:r>
              <a:rPr lang="zh-TW" altLang="en-US" sz="1400">
                <a:solidFill>
                  <a:schemeClr val="tx1"/>
                </a:solidFill>
              </a:rPr>
              <a:t>路口轉向量</a:t>
            </a:r>
            <a:endParaRPr lang="en-US" altLang="zh-TW" sz="1600">
              <a:solidFill>
                <a:schemeClr val="tx1"/>
              </a:solidFill>
            </a:endParaRPr>
          </a:p>
        </p:txBody>
      </p:sp>
      <p:sp>
        <p:nvSpPr>
          <p:cNvPr id="23" name="矩形 22">
            <a:extLst>
              <a:ext uri="{FF2B5EF4-FFF2-40B4-BE49-F238E27FC236}">
                <a16:creationId xmlns:a16="http://schemas.microsoft.com/office/drawing/2014/main" id="{7CFAC79B-352E-B536-E751-50EC959B27B9}"/>
              </a:ext>
            </a:extLst>
          </p:cNvPr>
          <p:cNvSpPr/>
          <p:nvPr/>
        </p:nvSpPr>
        <p:spPr>
          <a:xfrm>
            <a:off x="8270190" y="3864531"/>
            <a:ext cx="1728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400">
                <a:solidFill>
                  <a:schemeClr val="tx1"/>
                </a:solidFill>
                <a:highlight>
                  <a:srgbClr val="FFFF00"/>
                </a:highlight>
              </a:rPr>
              <a:t>進入路段通過量</a:t>
            </a:r>
            <a:endParaRPr lang="en-US" altLang="zh-TW" sz="1400">
              <a:solidFill>
                <a:schemeClr val="tx1"/>
              </a:solidFill>
              <a:highlight>
                <a:srgbClr val="FFFF00"/>
              </a:highlight>
            </a:endParaRPr>
          </a:p>
          <a:p>
            <a:pPr marL="285750" indent="-285750">
              <a:buFont typeface="Arial" panose="020B0604020202020204" pitchFamily="34" charset="0"/>
              <a:buChar char="•"/>
            </a:pPr>
            <a:r>
              <a:rPr lang="zh-TW" altLang="en-US" sz="1400">
                <a:solidFill>
                  <a:schemeClr val="tx1"/>
                </a:solidFill>
                <a:highlight>
                  <a:srgbClr val="FFFF00"/>
                </a:highlight>
              </a:rPr>
              <a:t>速度</a:t>
            </a:r>
            <a:endParaRPr lang="en-US" altLang="zh-TW" sz="1600">
              <a:solidFill>
                <a:schemeClr val="tx1"/>
              </a:solidFill>
              <a:highlight>
                <a:srgbClr val="FFFF00"/>
              </a:highlight>
            </a:endParaRPr>
          </a:p>
          <a:p>
            <a:pPr marL="285750" indent="-285750">
              <a:buFont typeface="Arial" panose="020B0604020202020204" pitchFamily="34" charset="0"/>
              <a:buChar char="•"/>
            </a:pPr>
            <a:r>
              <a:rPr lang="zh-TW" altLang="en-US" sz="1400">
                <a:solidFill>
                  <a:schemeClr val="tx1"/>
                </a:solidFill>
              </a:rPr>
              <a:t>離開路段通過量</a:t>
            </a:r>
            <a:endParaRPr lang="en-US" altLang="zh-TW" sz="1400">
              <a:solidFill>
                <a:schemeClr val="tx1"/>
              </a:solidFill>
            </a:endParaRPr>
          </a:p>
        </p:txBody>
      </p:sp>
      <p:sp>
        <p:nvSpPr>
          <p:cNvPr id="24" name="矩形 23">
            <a:extLst>
              <a:ext uri="{FF2B5EF4-FFF2-40B4-BE49-F238E27FC236}">
                <a16:creationId xmlns:a16="http://schemas.microsoft.com/office/drawing/2014/main" id="{984A96BA-5FCA-3D05-F380-B4C14A8E5347}"/>
              </a:ext>
            </a:extLst>
          </p:cNvPr>
          <p:cNvSpPr/>
          <p:nvPr/>
        </p:nvSpPr>
        <p:spPr>
          <a:xfrm>
            <a:off x="10068375" y="3864531"/>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幹道：</a:t>
            </a:r>
            <a:endParaRPr lang="en-US" altLang="zh-TW" sz="1600">
              <a:solidFill>
                <a:schemeClr val="tx1"/>
              </a:solidFill>
            </a:endParaRPr>
          </a:p>
          <a:p>
            <a:pPr marL="285750" indent="-285750">
              <a:buFont typeface="Arial" panose="020B0604020202020204" pitchFamily="34" charset="0"/>
              <a:buChar char="•"/>
            </a:pPr>
            <a:r>
              <a:rPr lang="zh-TW" altLang="en-US" sz="1400">
                <a:solidFill>
                  <a:schemeClr val="tx1"/>
                </a:solidFill>
                <a:highlight>
                  <a:srgbClr val="FFFF00"/>
                </a:highlight>
              </a:rPr>
              <a:t>通過量</a:t>
            </a:r>
            <a:endParaRPr lang="en-US" altLang="zh-TW" sz="1400">
              <a:solidFill>
                <a:schemeClr val="tx1"/>
              </a:solidFill>
              <a:highlight>
                <a:srgbClr val="FFFF00"/>
              </a:highlight>
            </a:endParaRPr>
          </a:p>
          <a:p>
            <a:pPr marL="285750" indent="-285750">
              <a:buFont typeface="Arial" panose="020B0604020202020204" pitchFamily="34" charset="0"/>
              <a:buChar char="•"/>
            </a:pPr>
            <a:r>
              <a:rPr lang="zh-TW" altLang="en-US" sz="1400">
                <a:solidFill>
                  <a:schemeClr val="tx1"/>
                </a:solidFill>
                <a:highlight>
                  <a:srgbClr val="FFFF00"/>
                </a:highlight>
              </a:rPr>
              <a:t>速度</a:t>
            </a:r>
          </a:p>
        </p:txBody>
      </p:sp>
      <p:sp>
        <p:nvSpPr>
          <p:cNvPr id="26" name="文字方塊 25">
            <a:extLst>
              <a:ext uri="{FF2B5EF4-FFF2-40B4-BE49-F238E27FC236}">
                <a16:creationId xmlns:a16="http://schemas.microsoft.com/office/drawing/2014/main" id="{3637FA33-1080-C0A9-01E9-26373FC1171A}"/>
              </a:ext>
            </a:extLst>
          </p:cNvPr>
          <p:cNvSpPr txBox="1"/>
          <p:nvPr/>
        </p:nvSpPr>
        <p:spPr>
          <a:xfrm>
            <a:off x="7318002" y="6298489"/>
            <a:ext cx="4019049" cy="369332"/>
          </a:xfrm>
          <a:prstGeom prst="rect">
            <a:avLst/>
          </a:prstGeom>
          <a:noFill/>
        </p:spPr>
        <p:txBody>
          <a:bodyPr wrap="none" rtlCol="0">
            <a:spAutoFit/>
          </a:bodyPr>
          <a:lstStyle/>
          <a:p>
            <a:pPr algn="r"/>
            <a:r>
              <a:rPr lang="en-US" altLang="zh-TW" dirty="0"/>
              <a:t>*</a:t>
            </a:r>
            <a:r>
              <a:rPr lang="zh-TW" altLang="en-US" sz="1600" b="1" dirty="0"/>
              <a:t>黃底</a:t>
            </a:r>
            <a:r>
              <a:rPr lang="zh-TW" altLang="en-US" dirty="0"/>
              <a:t>：</a:t>
            </a:r>
            <a:r>
              <a:rPr lang="zh-TW" altLang="en-US" sz="1600" dirty="0"/>
              <a:t>長距離偵測，視路段車流狀況規劃</a:t>
            </a:r>
            <a:endParaRPr lang="zh-TW" altLang="en-US" dirty="0"/>
          </a:p>
        </p:txBody>
      </p:sp>
      <p:sp>
        <p:nvSpPr>
          <p:cNvPr id="31" name="矩形 30">
            <a:extLst>
              <a:ext uri="{FF2B5EF4-FFF2-40B4-BE49-F238E27FC236}">
                <a16:creationId xmlns:a16="http://schemas.microsoft.com/office/drawing/2014/main" id="{99D14C58-5D93-F655-6259-7BF275FA887C}"/>
              </a:ext>
            </a:extLst>
          </p:cNvPr>
          <p:cNvSpPr/>
          <p:nvPr/>
        </p:nvSpPr>
        <p:spPr>
          <a:xfrm>
            <a:off x="1077454" y="5028545"/>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endParaRPr lang="en-US" altLang="zh-TW" sz="1600">
              <a:solidFill>
                <a:schemeClr val="tx1"/>
              </a:solidFill>
            </a:endParaRPr>
          </a:p>
          <a:p>
            <a:pPr marL="285750" indent="-285750">
              <a:buFont typeface="Arial" panose="020B0604020202020204" pitchFamily="34" charset="0"/>
              <a:buChar char="•"/>
            </a:pPr>
            <a:r>
              <a:rPr lang="zh-TW" altLang="en-US" sz="1400">
                <a:solidFill>
                  <a:schemeClr val="tx1"/>
                </a:solidFill>
              </a:rPr>
              <a:t>轉向量</a:t>
            </a:r>
          </a:p>
        </p:txBody>
      </p:sp>
      <p:sp>
        <p:nvSpPr>
          <p:cNvPr id="41" name="矩形 40">
            <a:extLst>
              <a:ext uri="{FF2B5EF4-FFF2-40B4-BE49-F238E27FC236}">
                <a16:creationId xmlns:a16="http://schemas.microsoft.com/office/drawing/2014/main" id="{D770B117-CD8D-277B-4391-9EC79B35291E}"/>
              </a:ext>
            </a:extLst>
          </p:cNvPr>
          <p:cNvSpPr/>
          <p:nvPr/>
        </p:nvSpPr>
        <p:spPr>
          <a:xfrm>
            <a:off x="2875638" y="5028545"/>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r>
              <a:rPr lang="en-US" altLang="zh-TW" sz="1600">
                <a:solidFill>
                  <a:schemeClr val="tx1"/>
                </a:solidFill>
              </a:rPr>
              <a:t>optional</a:t>
            </a:r>
          </a:p>
          <a:p>
            <a:pPr marL="285750" indent="-285750">
              <a:buFont typeface="Arial" panose="020B0604020202020204" pitchFamily="34" charset="0"/>
              <a:buChar char="•"/>
            </a:pPr>
            <a:r>
              <a:rPr lang="zh-TW" altLang="en-US" sz="1600">
                <a:solidFill>
                  <a:schemeClr val="tx1"/>
                </a:solidFill>
              </a:rPr>
              <a:t>通過量</a:t>
            </a:r>
          </a:p>
        </p:txBody>
      </p:sp>
      <p:sp>
        <p:nvSpPr>
          <p:cNvPr id="42" name="矩形 41">
            <a:extLst>
              <a:ext uri="{FF2B5EF4-FFF2-40B4-BE49-F238E27FC236}">
                <a16:creationId xmlns:a16="http://schemas.microsoft.com/office/drawing/2014/main" id="{71802EDC-606A-C0F7-4A87-88D1342FB0DB}"/>
              </a:ext>
            </a:extLst>
          </p:cNvPr>
          <p:cNvSpPr/>
          <p:nvPr/>
        </p:nvSpPr>
        <p:spPr>
          <a:xfrm>
            <a:off x="4729818" y="5022215"/>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endParaRPr lang="en-US" altLang="zh-TW" sz="1600">
              <a:solidFill>
                <a:schemeClr val="tx1"/>
              </a:solidFill>
            </a:endParaRPr>
          </a:p>
          <a:p>
            <a:pPr marL="285750" indent="-285750">
              <a:buFont typeface="Arial" panose="020B0604020202020204" pitchFamily="34" charset="0"/>
              <a:buChar char="•"/>
            </a:pPr>
            <a:r>
              <a:rPr lang="zh-TW" altLang="en-US" sz="1400">
                <a:solidFill>
                  <a:schemeClr val="tx1"/>
                </a:solidFill>
              </a:rPr>
              <a:t>停等車輛數</a:t>
            </a:r>
            <a:endParaRPr lang="en-US" altLang="zh-TW" sz="1400">
              <a:solidFill>
                <a:schemeClr val="tx1"/>
              </a:solidFill>
            </a:endParaRPr>
          </a:p>
          <a:p>
            <a:pPr marL="285750" indent="-285750">
              <a:buFont typeface="Arial" panose="020B0604020202020204" pitchFamily="34" charset="0"/>
              <a:buChar char="•"/>
            </a:pPr>
            <a:r>
              <a:rPr lang="zh-TW" altLang="en-US" sz="1400">
                <a:solidFill>
                  <a:schemeClr val="tx1"/>
                </a:solidFill>
              </a:rPr>
              <a:t>停等時間</a:t>
            </a:r>
            <a:endParaRPr lang="en-US" altLang="zh-TW" sz="1400">
              <a:solidFill>
                <a:schemeClr val="tx1"/>
              </a:solidFill>
            </a:endParaRPr>
          </a:p>
        </p:txBody>
      </p:sp>
      <p:sp>
        <p:nvSpPr>
          <p:cNvPr id="43" name="矩形 42">
            <a:extLst>
              <a:ext uri="{FF2B5EF4-FFF2-40B4-BE49-F238E27FC236}">
                <a16:creationId xmlns:a16="http://schemas.microsoft.com/office/drawing/2014/main" id="{A001878E-AE39-1DFB-8C6B-9B964C9EE9EF}"/>
              </a:ext>
            </a:extLst>
          </p:cNvPr>
          <p:cNvSpPr/>
          <p:nvPr/>
        </p:nvSpPr>
        <p:spPr>
          <a:xfrm>
            <a:off x="6472006" y="5028545"/>
            <a:ext cx="1728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endParaRPr lang="en-US" altLang="zh-TW" sz="1600">
              <a:solidFill>
                <a:schemeClr val="tx1"/>
              </a:solidFill>
            </a:endParaRPr>
          </a:p>
          <a:p>
            <a:pPr marL="285750" indent="-285750">
              <a:buFont typeface="Arial" panose="020B0604020202020204" pitchFamily="34" charset="0"/>
              <a:buChar char="•"/>
            </a:pPr>
            <a:r>
              <a:rPr lang="zh-TW" altLang="en-US" sz="1400">
                <a:solidFill>
                  <a:schemeClr val="tx1"/>
                </a:solidFill>
                <a:highlight>
                  <a:srgbClr val="FFFF00"/>
                </a:highlight>
              </a:rPr>
              <a:t>進入路段通過量</a:t>
            </a:r>
            <a:endParaRPr lang="en-US" altLang="zh-TW" sz="1400">
              <a:solidFill>
                <a:schemeClr val="tx1"/>
              </a:solidFill>
              <a:highlight>
                <a:srgbClr val="FFFF00"/>
              </a:highlight>
            </a:endParaRPr>
          </a:p>
          <a:p>
            <a:pPr marL="285750" indent="-285750">
              <a:buFont typeface="Arial" panose="020B0604020202020204" pitchFamily="34" charset="0"/>
              <a:buChar char="•"/>
            </a:pPr>
            <a:r>
              <a:rPr lang="zh-TW" altLang="en-US" sz="1400">
                <a:solidFill>
                  <a:schemeClr val="tx1"/>
                </a:solidFill>
                <a:highlight>
                  <a:srgbClr val="FFFF00"/>
                </a:highlight>
              </a:rPr>
              <a:t>車間距</a:t>
            </a:r>
            <a:endParaRPr lang="en-US" altLang="zh-TW" sz="1400">
              <a:solidFill>
                <a:schemeClr val="tx1"/>
              </a:solidFill>
              <a:highlight>
                <a:srgbClr val="FFFF00"/>
              </a:highlight>
            </a:endParaRPr>
          </a:p>
          <a:p>
            <a:pPr marL="285750" indent="-285750">
              <a:buFont typeface="Arial" panose="020B0604020202020204" pitchFamily="34" charset="0"/>
              <a:buChar char="•"/>
            </a:pPr>
            <a:r>
              <a:rPr lang="zh-TW" altLang="en-US" sz="1400">
                <a:solidFill>
                  <a:schemeClr val="tx1"/>
                </a:solidFill>
              </a:rPr>
              <a:t>離開路段通過量</a:t>
            </a:r>
            <a:endParaRPr lang="en-US" altLang="zh-TW" sz="1400">
              <a:solidFill>
                <a:schemeClr val="tx1"/>
              </a:solidFill>
            </a:endParaRPr>
          </a:p>
          <a:p>
            <a:pPr marL="285750" indent="-285750">
              <a:buFont typeface="Arial" panose="020B0604020202020204" pitchFamily="34" charset="0"/>
              <a:buChar char="•"/>
            </a:pPr>
            <a:r>
              <a:rPr lang="zh-TW" altLang="en-US" sz="1400">
                <a:solidFill>
                  <a:schemeClr val="tx1"/>
                </a:solidFill>
              </a:rPr>
              <a:t>路口轉向量</a:t>
            </a:r>
            <a:endParaRPr lang="en-US" altLang="zh-TW" sz="1600">
              <a:solidFill>
                <a:schemeClr val="tx1"/>
              </a:solidFill>
            </a:endParaRPr>
          </a:p>
        </p:txBody>
      </p:sp>
      <p:sp>
        <p:nvSpPr>
          <p:cNvPr id="44" name="矩形 43">
            <a:extLst>
              <a:ext uri="{FF2B5EF4-FFF2-40B4-BE49-F238E27FC236}">
                <a16:creationId xmlns:a16="http://schemas.microsoft.com/office/drawing/2014/main" id="{70ACA13C-53AC-48C3-EA85-C3F60B73DF44}"/>
              </a:ext>
            </a:extLst>
          </p:cNvPr>
          <p:cNvSpPr/>
          <p:nvPr/>
        </p:nvSpPr>
        <p:spPr>
          <a:xfrm>
            <a:off x="8270190" y="5028545"/>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r>
              <a:rPr lang="en-US" altLang="zh-TW" sz="1600">
                <a:solidFill>
                  <a:schemeClr val="tx1"/>
                </a:solidFill>
              </a:rPr>
              <a:t>optional</a:t>
            </a:r>
          </a:p>
          <a:p>
            <a:pPr marL="285750" indent="-285750">
              <a:buFont typeface="Arial" panose="020B0604020202020204" pitchFamily="34" charset="0"/>
              <a:buChar char="•"/>
            </a:pPr>
            <a:r>
              <a:rPr lang="zh-TW" altLang="en-US" sz="1400">
                <a:solidFill>
                  <a:schemeClr val="tx1"/>
                </a:solidFill>
              </a:rPr>
              <a:t>通過量</a:t>
            </a:r>
            <a:endParaRPr lang="en-US" altLang="zh-TW" sz="1600">
              <a:solidFill>
                <a:schemeClr val="tx1"/>
              </a:solidFill>
            </a:endParaRPr>
          </a:p>
        </p:txBody>
      </p:sp>
      <p:sp>
        <p:nvSpPr>
          <p:cNvPr id="45" name="矩形 44">
            <a:extLst>
              <a:ext uri="{FF2B5EF4-FFF2-40B4-BE49-F238E27FC236}">
                <a16:creationId xmlns:a16="http://schemas.microsoft.com/office/drawing/2014/main" id="{9B86730B-ABB4-9C03-3EC2-70C438C322CA}"/>
              </a:ext>
            </a:extLst>
          </p:cNvPr>
          <p:cNvSpPr/>
          <p:nvPr/>
        </p:nvSpPr>
        <p:spPr>
          <a:xfrm>
            <a:off x="10068375" y="5022215"/>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r>
              <a:rPr lang="en-US" altLang="zh-TW" sz="1600" err="1">
                <a:solidFill>
                  <a:schemeClr val="tx1"/>
                </a:solidFill>
              </a:rPr>
              <a:t>optinal</a:t>
            </a:r>
            <a:endParaRPr lang="en-US" altLang="zh-TW" sz="1600">
              <a:solidFill>
                <a:schemeClr val="tx1"/>
              </a:solidFill>
            </a:endParaRPr>
          </a:p>
          <a:p>
            <a:pPr marL="285750" indent="-285750">
              <a:buFont typeface="Arial" panose="020B0604020202020204" pitchFamily="34" charset="0"/>
              <a:buChar char="•"/>
            </a:pPr>
            <a:r>
              <a:rPr lang="zh-TW" altLang="en-US" sz="1400">
                <a:solidFill>
                  <a:schemeClr val="tx1"/>
                </a:solidFill>
              </a:rPr>
              <a:t>通過量</a:t>
            </a:r>
            <a:endParaRPr lang="en-US" altLang="zh-TW" sz="1400">
              <a:solidFill>
                <a:schemeClr val="tx1"/>
              </a:solidFill>
            </a:endParaRPr>
          </a:p>
          <a:p>
            <a:pPr marL="285750" indent="-285750">
              <a:buFont typeface="Arial" panose="020B0604020202020204" pitchFamily="34" charset="0"/>
              <a:buChar char="•"/>
            </a:pPr>
            <a:r>
              <a:rPr lang="zh-TW" altLang="en-US" sz="1400">
                <a:solidFill>
                  <a:schemeClr val="tx1"/>
                </a:solidFill>
              </a:rPr>
              <a:t>速度</a:t>
            </a:r>
          </a:p>
        </p:txBody>
      </p:sp>
      <p:sp>
        <p:nvSpPr>
          <p:cNvPr id="46" name="矩形 45">
            <a:extLst>
              <a:ext uri="{FF2B5EF4-FFF2-40B4-BE49-F238E27FC236}">
                <a16:creationId xmlns:a16="http://schemas.microsoft.com/office/drawing/2014/main" id="{A06C45E4-84B5-E874-A09C-7790C95BDA88}"/>
              </a:ext>
            </a:extLst>
          </p:cNvPr>
          <p:cNvSpPr/>
          <p:nvPr/>
        </p:nvSpPr>
        <p:spPr>
          <a:xfrm>
            <a:off x="1077454" y="286893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endParaRPr lang="en-US" altLang="zh-TW" sz="1600">
              <a:solidFill>
                <a:schemeClr val="tx1"/>
              </a:solidFill>
            </a:endParaRPr>
          </a:p>
          <a:p>
            <a:pPr marL="285750" indent="-285750">
              <a:buFont typeface="Arial" panose="020B0604020202020204" pitchFamily="34" charset="0"/>
              <a:buChar char="•"/>
            </a:pPr>
            <a:r>
              <a:rPr lang="zh-TW" altLang="en-US" sz="1600">
                <a:solidFill>
                  <a:schemeClr val="tx1"/>
                </a:solidFill>
              </a:rPr>
              <a:t>停止線</a:t>
            </a:r>
          </a:p>
        </p:txBody>
      </p:sp>
      <p:sp>
        <p:nvSpPr>
          <p:cNvPr id="47" name="矩形 46">
            <a:extLst>
              <a:ext uri="{FF2B5EF4-FFF2-40B4-BE49-F238E27FC236}">
                <a16:creationId xmlns:a16="http://schemas.microsoft.com/office/drawing/2014/main" id="{303608A8-DD79-CC61-731D-CAD18273D8AC}"/>
              </a:ext>
            </a:extLst>
          </p:cNvPr>
          <p:cNvSpPr/>
          <p:nvPr/>
        </p:nvSpPr>
        <p:spPr>
          <a:xfrm>
            <a:off x="2875637" y="286893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r>
              <a:rPr lang="en-US" altLang="zh-TW" sz="1600">
                <a:solidFill>
                  <a:schemeClr val="tx1"/>
                </a:solidFill>
              </a:rPr>
              <a:t>optional</a:t>
            </a:r>
          </a:p>
          <a:p>
            <a:pPr marL="285750" indent="-285750">
              <a:buFont typeface="Arial" panose="020B0604020202020204" pitchFamily="34" charset="0"/>
              <a:buChar char="•"/>
            </a:pPr>
            <a:r>
              <a:rPr lang="zh-TW" altLang="en-US" sz="1600">
                <a:solidFill>
                  <a:schemeClr val="tx1"/>
                </a:solidFill>
              </a:rPr>
              <a:t>通過量</a:t>
            </a:r>
            <a:endParaRPr lang="en-US" altLang="zh-TW" sz="1600">
              <a:solidFill>
                <a:schemeClr val="tx1"/>
              </a:solidFill>
            </a:endParaRPr>
          </a:p>
        </p:txBody>
      </p:sp>
      <p:sp>
        <p:nvSpPr>
          <p:cNvPr id="48" name="矩形 47">
            <a:extLst>
              <a:ext uri="{FF2B5EF4-FFF2-40B4-BE49-F238E27FC236}">
                <a16:creationId xmlns:a16="http://schemas.microsoft.com/office/drawing/2014/main" id="{96D778B5-E12C-67D8-5EB0-41209B229BB1}"/>
              </a:ext>
            </a:extLst>
          </p:cNvPr>
          <p:cNvSpPr/>
          <p:nvPr/>
        </p:nvSpPr>
        <p:spPr>
          <a:xfrm>
            <a:off x="4673820" y="286893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endParaRPr lang="en-US" altLang="zh-TW" sz="1600">
              <a:solidFill>
                <a:schemeClr val="tx1"/>
              </a:solidFill>
            </a:endParaRPr>
          </a:p>
          <a:p>
            <a:pPr marL="285750" indent="-285750">
              <a:buFont typeface="Arial" panose="020B0604020202020204" pitchFamily="34" charset="0"/>
              <a:buChar char="•"/>
            </a:pPr>
            <a:r>
              <a:rPr lang="zh-TW" altLang="en-US" sz="1600">
                <a:solidFill>
                  <a:schemeClr val="tx1"/>
                </a:solidFill>
              </a:rPr>
              <a:t>停止線前區域</a:t>
            </a:r>
          </a:p>
        </p:txBody>
      </p:sp>
      <p:sp>
        <p:nvSpPr>
          <p:cNvPr id="49" name="矩形 48">
            <a:extLst>
              <a:ext uri="{FF2B5EF4-FFF2-40B4-BE49-F238E27FC236}">
                <a16:creationId xmlns:a16="http://schemas.microsoft.com/office/drawing/2014/main" id="{E71C59CB-E6F0-7761-E109-517411AB8BA5}"/>
              </a:ext>
            </a:extLst>
          </p:cNvPr>
          <p:cNvSpPr/>
          <p:nvPr/>
        </p:nvSpPr>
        <p:spPr>
          <a:xfrm>
            <a:off x="6472002" y="286893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endParaRPr lang="en-US" altLang="zh-TW" sz="1600">
              <a:solidFill>
                <a:schemeClr val="tx1"/>
              </a:solidFill>
            </a:endParaRPr>
          </a:p>
          <a:p>
            <a:pPr marL="285750" indent="-285750">
              <a:buFont typeface="Arial" panose="020B0604020202020204" pitchFamily="34" charset="0"/>
              <a:buChar char="•"/>
            </a:pPr>
            <a:r>
              <a:rPr lang="zh-TW" altLang="en-US" sz="1600">
                <a:solidFill>
                  <a:schemeClr val="tx1"/>
                </a:solidFill>
                <a:highlight>
                  <a:srgbClr val="FFFF00"/>
                </a:highlight>
              </a:rPr>
              <a:t>路段上游</a:t>
            </a:r>
          </a:p>
          <a:p>
            <a:pPr marL="285750" indent="-285750">
              <a:buFont typeface="Arial" panose="020B0604020202020204" pitchFamily="34" charset="0"/>
              <a:buChar char="•"/>
            </a:pPr>
            <a:r>
              <a:rPr lang="zh-TW" altLang="en-US" sz="1600">
                <a:solidFill>
                  <a:schemeClr val="tx1"/>
                </a:solidFill>
              </a:rPr>
              <a:t>停止線前區域</a:t>
            </a:r>
            <a:endParaRPr lang="en-US" altLang="zh-TW" sz="1600">
              <a:solidFill>
                <a:schemeClr val="tx1"/>
              </a:solidFill>
            </a:endParaRPr>
          </a:p>
        </p:txBody>
      </p:sp>
      <p:sp>
        <p:nvSpPr>
          <p:cNvPr id="50" name="矩形 49">
            <a:extLst>
              <a:ext uri="{FF2B5EF4-FFF2-40B4-BE49-F238E27FC236}">
                <a16:creationId xmlns:a16="http://schemas.microsoft.com/office/drawing/2014/main" id="{30041D1D-BF24-C48D-7234-E538E973C694}"/>
              </a:ext>
            </a:extLst>
          </p:cNvPr>
          <p:cNvSpPr/>
          <p:nvPr/>
        </p:nvSpPr>
        <p:spPr>
          <a:xfrm>
            <a:off x="8270182" y="286893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r>
              <a:rPr lang="en-US" altLang="zh-TW" sz="1600">
                <a:solidFill>
                  <a:schemeClr val="tx1"/>
                </a:solidFill>
              </a:rPr>
              <a:t>optional</a:t>
            </a:r>
          </a:p>
          <a:p>
            <a:pPr marL="285750" indent="-285750">
              <a:buFont typeface="Arial" panose="020B0604020202020204" pitchFamily="34" charset="0"/>
              <a:buChar char="•"/>
            </a:pPr>
            <a:r>
              <a:rPr lang="zh-TW" altLang="en-US" sz="1600">
                <a:solidFill>
                  <a:schemeClr val="tx1"/>
                </a:solidFill>
              </a:rPr>
              <a:t>停止線前</a:t>
            </a:r>
          </a:p>
        </p:txBody>
      </p:sp>
      <p:sp>
        <p:nvSpPr>
          <p:cNvPr id="51" name="矩形 50">
            <a:extLst>
              <a:ext uri="{FF2B5EF4-FFF2-40B4-BE49-F238E27FC236}">
                <a16:creationId xmlns:a16="http://schemas.microsoft.com/office/drawing/2014/main" id="{9C1035CE-D7E2-04A9-7903-C35B3F8C6B9A}"/>
              </a:ext>
            </a:extLst>
          </p:cNvPr>
          <p:cNvSpPr/>
          <p:nvPr/>
        </p:nvSpPr>
        <p:spPr>
          <a:xfrm>
            <a:off x="10068358" y="2868930"/>
            <a:ext cx="1692000" cy="10629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zh-TW" altLang="en-US" sz="1600">
                <a:solidFill>
                  <a:schemeClr val="tx1"/>
                </a:solidFill>
              </a:rPr>
              <a:t>支道：</a:t>
            </a:r>
            <a:r>
              <a:rPr lang="en-US" altLang="zh-TW" sz="1600">
                <a:solidFill>
                  <a:schemeClr val="tx1"/>
                </a:solidFill>
              </a:rPr>
              <a:t>optional</a:t>
            </a:r>
          </a:p>
          <a:p>
            <a:pPr marL="285750" indent="-285750">
              <a:buFont typeface="Arial" panose="020B0604020202020204" pitchFamily="34" charset="0"/>
              <a:buChar char="•"/>
            </a:pPr>
            <a:r>
              <a:rPr lang="zh-TW" altLang="en-US" sz="1600">
                <a:solidFill>
                  <a:schemeClr val="tx1"/>
                </a:solidFill>
              </a:rPr>
              <a:t>停止線前</a:t>
            </a:r>
          </a:p>
        </p:txBody>
      </p:sp>
      <p:cxnSp>
        <p:nvCxnSpPr>
          <p:cNvPr id="53" name="直線接點 52">
            <a:extLst>
              <a:ext uri="{FF2B5EF4-FFF2-40B4-BE49-F238E27FC236}">
                <a16:creationId xmlns:a16="http://schemas.microsoft.com/office/drawing/2014/main" id="{DDBC54A8-2C98-1FCA-1FCB-69FF1AF995B7}"/>
              </a:ext>
            </a:extLst>
          </p:cNvPr>
          <p:cNvCxnSpPr>
            <a:cxnSpLocks/>
          </p:cNvCxnSpPr>
          <p:nvPr/>
        </p:nvCxnSpPr>
        <p:spPr>
          <a:xfrm>
            <a:off x="1077454" y="3763507"/>
            <a:ext cx="1067911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31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384260-F657-5C04-D476-D56569A10D1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98BC8ED-46DC-29E1-9376-1F4EA75B7237}"/>
              </a:ext>
            </a:extLst>
          </p:cNvPr>
          <p:cNvSpPr>
            <a:spLocks noGrp="1"/>
          </p:cNvSpPr>
          <p:nvPr>
            <p:ph idx="1"/>
          </p:nvPr>
        </p:nvSpPr>
        <p:spPr/>
        <p:txBody>
          <a:bodyPr/>
          <a:lstStyle/>
          <a:p>
            <a:r>
              <a:rPr lang="en-US" altLang="zh-TW" dirty="0"/>
              <a:t>Overview</a:t>
            </a:r>
            <a:endParaRPr lang="zh-TW" altLang="en-US" dirty="0"/>
          </a:p>
        </p:txBody>
      </p:sp>
      <p:sp>
        <p:nvSpPr>
          <p:cNvPr id="4" name="日期版面配置區 3">
            <a:extLst>
              <a:ext uri="{FF2B5EF4-FFF2-40B4-BE49-F238E27FC236}">
                <a16:creationId xmlns:a16="http://schemas.microsoft.com/office/drawing/2014/main" id="{7D0584AA-BA16-856F-DD67-D03434627068}"/>
              </a:ext>
            </a:extLst>
          </p:cNvPr>
          <p:cNvSpPr>
            <a:spLocks noGrp="1"/>
          </p:cNvSpPr>
          <p:nvPr>
            <p:ph type="dt" sz="half" idx="10"/>
          </p:nvPr>
        </p:nvSpPr>
        <p:spPr/>
        <p:txBody>
          <a:bodyPr/>
          <a:lstStyle/>
          <a:p>
            <a:fld id="{757D5B10-7F0F-4A29-A088-F269036550CE}" type="datetime3">
              <a:rPr lang="en-US" altLang="zh-TW" smtClean="0"/>
              <a:pPr/>
              <a:t>15 August 2024</a:t>
            </a:fld>
            <a:endParaRPr lang="en-US"/>
          </a:p>
        </p:txBody>
      </p:sp>
    </p:spTree>
    <p:extLst>
      <p:ext uri="{BB962C8B-B14F-4D97-AF65-F5344CB8AC3E}">
        <p14:creationId xmlns:p14="http://schemas.microsoft.com/office/powerpoint/2010/main" val="2316276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66A9A1-6947-ACCB-382B-4F4D2284102D}"/>
              </a:ext>
            </a:extLst>
          </p:cNvPr>
          <p:cNvSpPr>
            <a:spLocks noGrp="1"/>
          </p:cNvSpPr>
          <p:nvPr>
            <p:ph type="title"/>
          </p:nvPr>
        </p:nvSpPr>
        <p:spPr/>
        <p:txBody>
          <a:bodyPr/>
          <a:lstStyle/>
          <a:p>
            <a:endParaRPr lang="zh-TW" altLang="en-US" dirty="0"/>
          </a:p>
        </p:txBody>
      </p:sp>
      <p:sp>
        <p:nvSpPr>
          <p:cNvPr id="3" name="投影片編號版面配置區 2">
            <a:extLst>
              <a:ext uri="{FF2B5EF4-FFF2-40B4-BE49-F238E27FC236}">
                <a16:creationId xmlns:a16="http://schemas.microsoft.com/office/drawing/2014/main" id="{0D2A64CD-8DED-D2FF-63B9-35FF389C1FB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4" name="內容版面配置區 3">
            <a:extLst>
              <a:ext uri="{FF2B5EF4-FFF2-40B4-BE49-F238E27FC236}">
                <a16:creationId xmlns:a16="http://schemas.microsoft.com/office/drawing/2014/main" id="{BE2211EA-70FA-AF7C-7F99-287546C6241A}"/>
              </a:ext>
            </a:extLst>
          </p:cNvPr>
          <p:cNvSpPr>
            <a:spLocks noGrp="1"/>
          </p:cNvSpPr>
          <p:nvPr>
            <p:ph idx="1"/>
          </p:nvPr>
        </p:nvSpPr>
        <p:spPr/>
        <p:txBody>
          <a:bodyPr>
            <a:normAutofit/>
          </a:bodyPr>
          <a:lstStyle/>
          <a:p>
            <a:r>
              <a:rPr lang="zh-TW" altLang="en-US" dirty="0"/>
              <a:t>交通監看</a:t>
            </a:r>
            <a:endParaRPr lang="en-US" altLang="zh-TW" dirty="0"/>
          </a:p>
          <a:p>
            <a:pPr lvl="1"/>
            <a:r>
              <a:rPr lang="zh-TW" altLang="en-US" dirty="0"/>
              <a:t>需求</a:t>
            </a:r>
            <a:r>
              <a:rPr lang="en-US" altLang="zh-TW" dirty="0">
                <a:sym typeface="Wingdings" panose="05000000000000000000" pitchFamily="2" charset="2"/>
              </a:rPr>
              <a:t></a:t>
            </a:r>
            <a:r>
              <a:rPr lang="zh-TW" altLang="en-US" dirty="0">
                <a:sym typeface="Wingdings" panose="05000000000000000000" pitchFamily="2" charset="2"/>
              </a:rPr>
              <a:t>架設需求、解析度</a:t>
            </a:r>
            <a:endParaRPr lang="en-US" altLang="zh-TW" dirty="0"/>
          </a:p>
          <a:p>
            <a:r>
              <a:rPr lang="zh-TW" altLang="en-US" dirty="0"/>
              <a:t>流量計算</a:t>
            </a:r>
            <a:endParaRPr lang="en-US" altLang="zh-TW" dirty="0"/>
          </a:p>
          <a:p>
            <a:pPr lvl="1"/>
            <a:r>
              <a:rPr lang="zh-TW" altLang="en-US" dirty="0"/>
              <a:t>即時號控</a:t>
            </a:r>
            <a:endParaRPr lang="en-US" altLang="zh-TW" dirty="0"/>
          </a:p>
          <a:p>
            <a:pPr lvl="2"/>
            <a:r>
              <a:rPr lang="zh-TW" altLang="en-US" dirty="0"/>
              <a:t>效率 </a:t>
            </a:r>
            <a:r>
              <a:rPr lang="en-US" altLang="zh-TW" dirty="0"/>
              <a:t>(</a:t>
            </a:r>
            <a:r>
              <a:rPr lang="zh-TW" altLang="en-US" dirty="0"/>
              <a:t>停等次數、旅行時間、延滯時間</a:t>
            </a:r>
            <a:r>
              <a:rPr lang="en-US" altLang="zh-TW" dirty="0"/>
              <a:t>)</a:t>
            </a:r>
          </a:p>
          <a:p>
            <a:pPr lvl="2"/>
            <a:r>
              <a:rPr lang="zh-TW" altLang="en-US" dirty="0"/>
              <a:t>技術</a:t>
            </a:r>
            <a:r>
              <a:rPr lang="en-US" altLang="zh-TW" dirty="0"/>
              <a:t>/</a:t>
            </a:r>
            <a:r>
              <a:rPr lang="zh-TW" altLang="en-US" dirty="0"/>
              <a:t>系統</a:t>
            </a:r>
            <a:endParaRPr lang="en-US" altLang="zh-TW" dirty="0"/>
          </a:p>
          <a:p>
            <a:pPr lvl="3"/>
            <a:r>
              <a:rPr lang="en-US" altLang="zh-TW" dirty="0"/>
              <a:t>Algorithm (SCATS</a:t>
            </a:r>
            <a:r>
              <a:rPr lang="zh-TW" altLang="en-US" dirty="0"/>
              <a:t>、</a:t>
            </a:r>
            <a:r>
              <a:rPr lang="en-US" altLang="zh-TW" dirty="0"/>
              <a:t>Scoot…)</a:t>
            </a:r>
          </a:p>
          <a:p>
            <a:pPr lvl="4"/>
            <a:r>
              <a:rPr lang="zh-TW" altLang="en-US" dirty="0"/>
              <a:t>偵測區域</a:t>
            </a:r>
            <a:endParaRPr lang="en-US" altLang="zh-TW" dirty="0"/>
          </a:p>
          <a:p>
            <a:pPr lvl="4"/>
            <a:r>
              <a:rPr lang="zh-TW" altLang="en-US" dirty="0"/>
              <a:t>偵測參數</a:t>
            </a:r>
            <a:endParaRPr lang="en-US" altLang="zh-TW" dirty="0"/>
          </a:p>
          <a:p>
            <a:pPr lvl="3"/>
            <a:r>
              <a:rPr lang="en-US" altLang="zh-TW" dirty="0"/>
              <a:t>Sensor data</a:t>
            </a:r>
          </a:p>
          <a:p>
            <a:pPr lvl="2"/>
            <a:r>
              <a:rPr lang="en-US" altLang="zh-TW" dirty="0"/>
              <a:t>Camera</a:t>
            </a:r>
            <a:r>
              <a:rPr lang="zh-TW" altLang="en-US" dirty="0"/>
              <a:t>需求 </a:t>
            </a:r>
            <a:r>
              <a:rPr lang="en-US" altLang="zh-TW" dirty="0"/>
              <a:t>(</a:t>
            </a:r>
            <a:r>
              <a:rPr lang="zh-TW" altLang="en-US" dirty="0"/>
              <a:t>架設高度、角度</a:t>
            </a:r>
            <a:r>
              <a:rPr lang="en-US" altLang="zh-TW" dirty="0"/>
              <a:t>)</a:t>
            </a:r>
          </a:p>
          <a:p>
            <a:pPr lvl="3"/>
            <a:r>
              <a:rPr lang="zh-TW" altLang="en-US" dirty="0"/>
              <a:t>遮蔽、眩光</a:t>
            </a:r>
            <a:endParaRPr lang="en-US" altLang="zh-TW" dirty="0"/>
          </a:p>
          <a:p>
            <a:r>
              <a:rPr lang="en-US" altLang="zh-TW" dirty="0" err="1"/>
              <a:t>Interlux</a:t>
            </a:r>
            <a:r>
              <a:rPr lang="zh-TW" altLang="en-US" dirty="0">
                <a:sym typeface="Wingdings" panose="05000000000000000000" pitchFamily="2" charset="2"/>
              </a:rPr>
              <a:t>要怎麼做</a:t>
            </a:r>
            <a:r>
              <a:rPr lang="en-US" altLang="zh-TW" dirty="0">
                <a:sym typeface="Wingdings" panose="05000000000000000000" pitchFamily="2" charset="2"/>
              </a:rPr>
              <a:t>?</a:t>
            </a:r>
            <a:r>
              <a:rPr lang="zh-TW" altLang="en-US" dirty="0"/>
              <a:t> </a:t>
            </a:r>
            <a:r>
              <a:rPr lang="en-US" altLang="zh-TW" dirty="0" err="1"/>
              <a:t>camera+VA</a:t>
            </a:r>
            <a:r>
              <a:rPr lang="en-US" altLang="zh-TW" dirty="0"/>
              <a:t> </a:t>
            </a:r>
            <a:r>
              <a:rPr lang="en-US" altLang="zh-TW" dirty="0">
                <a:sym typeface="Wingdings" panose="05000000000000000000" pitchFamily="2" charset="2"/>
              </a:rPr>
              <a:t> data collection</a:t>
            </a:r>
            <a:endParaRPr lang="zh-TW" altLang="en-US" dirty="0"/>
          </a:p>
        </p:txBody>
      </p:sp>
    </p:spTree>
    <p:extLst>
      <p:ext uri="{BB962C8B-B14F-4D97-AF65-F5344CB8AC3E}">
        <p14:creationId xmlns:p14="http://schemas.microsoft.com/office/powerpoint/2010/main" val="2467745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標題 18">
            <a:extLst>
              <a:ext uri="{FF2B5EF4-FFF2-40B4-BE49-F238E27FC236}">
                <a16:creationId xmlns:a16="http://schemas.microsoft.com/office/drawing/2014/main" id="{4B459D9A-C295-2276-E0B3-745B8F58CB7E}"/>
              </a:ext>
            </a:extLst>
          </p:cNvPr>
          <p:cNvSpPr>
            <a:spLocks noGrp="1"/>
          </p:cNvSpPr>
          <p:nvPr>
            <p:ph type="title"/>
          </p:nvPr>
        </p:nvSpPr>
        <p:spPr/>
        <p:txBody>
          <a:bodyPr/>
          <a:lstStyle/>
          <a:p>
            <a:r>
              <a:rPr lang="zh-TW" altLang="en-US" dirty="0"/>
              <a:t>架設案例</a:t>
            </a:r>
          </a:p>
        </p:txBody>
      </p:sp>
      <p:sp>
        <p:nvSpPr>
          <p:cNvPr id="4" name="投影片編號版面配置區 3">
            <a:extLst>
              <a:ext uri="{FF2B5EF4-FFF2-40B4-BE49-F238E27FC236}">
                <a16:creationId xmlns:a16="http://schemas.microsoft.com/office/drawing/2014/main" id="{4B5D37BE-F37F-D80C-010A-A6696BC1A10E}"/>
              </a:ext>
            </a:extLst>
          </p:cNvPr>
          <p:cNvSpPr>
            <a:spLocks noGrp="1"/>
          </p:cNvSpPr>
          <p:nvPr>
            <p:ph type="sldNum" sz="quarter" idx="12"/>
          </p:nvPr>
        </p:nvSpPr>
        <p:spPr/>
        <p:txBody>
          <a:bodyPr/>
          <a:lstStyle/>
          <a:p>
            <a:pPr algn="ctr"/>
            <a:fld id="{6E290225-7458-4E5F-AFE5-E142CAAEBF37}" type="slidenum">
              <a:rPr lang="en-US" smtClean="0"/>
              <a:pPr algn="ctr"/>
              <a:t>41</a:t>
            </a:fld>
            <a:endParaRPr lang="en-US"/>
          </a:p>
        </p:txBody>
      </p:sp>
      <p:graphicFrame>
        <p:nvGraphicFramePr>
          <p:cNvPr id="5" name="表格 4">
            <a:extLst>
              <a:ext uri="{FF2B5EF4-FFF2-40B4-BE49-F238E27FC236}">
                <a16:creationId xmlns:a16="http://schemas.microsoft.com/office/drawing/2014/main" id="{6B2EE450-CF90-53BC-83DC-FE7D7BA834E7}"/>
              </a:ext>
            </a:extLst>
          </p:cNvPr>
          <p:cNvGraphicFramePr>
            <a:graphicFrameLocks noGrp="1"/>
          </p:cNvGraphicFramePr>
          <p:nvPr/>
        </p:nvGraphicFramePr>
        <p:xfrm>
          <a:off x="12277726" y="371157"/>
          <a:ext cx="10223498" cy="6304280"/>
        </p:xfrm>
        <a:graphic>
          <a:graphicData uri="http://schemas.openxmlformats.org/drawingml/2006/table">
            <a:tbl>
              <a:tblPr firstRow="1" bandRow="1">
                <a:tableStyleId>{5C22544A-7EE6-4342-B048-85BDC9FD1C3A}</a:tableStyleId>
              </a:tblPr>
              <a:tblGrid>
                <a:gridCol w="554342">
                  <a:extLst>
                    <a:ext uri="{9D8B030D-6E8A-4147-A177-3AD203B41FA5}">
                      <a16:colId xmlns:a16="http://schemas.microsoft.com/office/drawing/2014/main" val="710410677"/>
                    </a:ext>
                  </a:extLst>
                </a:gridCol>
                <a:gridCol w="867278">
                  <a:extLst>
                    <a:ext uri="{9D8B030D-6E8A-4147-A177-3AD203B41FA5}">
                      <a16:colId xmlns:a16="http://schemas.microsoft.com/office/drawing/2014/main" val="3589627101"/>
                    </a:ext>
                  </a:extLst>
                </a:gridCol>
                <a:gridCol w="1935190">
                  <a:extLst>
                    <a:ext uri="{9D8B030D-6E8A-4147-A177-3AD203B41FA5}">
                      <a16:colId xmlns:a16="http://schemas.microsoft.com/office/drawing/2014/main" val="1559244638"/>
                    </a:ext>
                  </a:extLst>
                </a:gridCol>
                <a:gridCol w="1144448">
                  <a:extLst>
                    <a:ext uri="{9D8B030D-6E8A-4147-A177-3AD203B41FA5}">
                      <a16:colId xmlns:a16="http://schemas.microsoft.com/office/drawing/2014/main" val="1603215937"/>
                    </a:ext>
                  </a:extLst>
                </a:gridCol>
                <a:gridCol w="1144448">
                  <a:extLst>
                    <a:ext uri="{9D8B030D-6E8A-4147-A177-3AD203B41FA5}">
                      <a16:colId xmlns:a16="http://schemas.microsoft.com/office/drawing/2014/main" val="2838557433"/>
                    </a:ext>
                  </a:extLst>
                </a:gridCol>
                <a:gridCol w="1144448">
                  <a:extLst>
                    <a:ext uri="{9D8B030D-6E8A-4147-A177-3AD203B41FA5}">
                      <a16:colId xmlns:a16="http://schemas.microsoft.com/office/drawing/2014/main" val="1048601381"/>
                    </a:ext>
                  </a:extLst>
                </a:gridCol>
                <a:gridCol w="1144448">
                  <a:extLst>
                    <a:ext uri="{9D8B030D-6E8A-4147-A177-3AD203B41FA5}">
                      <a16:colId xmlns:a16="http://schemas.microsoft.com/office/drawing/2014/main" val="3161810019"/>
                    </a:ext>
                  </a:extLst>
                </a:gridCol>
                <a:gridCol w="1144448">
                  <a:extLst>
                    <a:ext uri="{9D8B030D-6E8A-4147-A177-3AD203B41FA5}">
                      <a16:colId xmlns:a16="http://schemas.microsoft.com/office/drawing/2014/main" val="3654457318"/>
                    </a:ext>
                  </a:extLst>
                </a:gridCol>
                <a:gridCol w="1144448">
                  <a:extLst>
                    <a:ext uri="{9D8B030D-6E8A-4147-A177-3AD203B41FA5}">
                      <a16:colId xmlns:a16="http://schemas.microsoft.com/office/drawing/2014/main" val="897447107"/>
                    </a:ext>
                  </a:extLst>
                </a:gridCol>
              </a:tblGrid>
              <a:tr h="370840">
                <a:tc>
                  <a:txBody>
                    <a:bodyPr/>
                    <a:lstStyle/>
                    <a:p>
                      <a:pPr algn="ctr"/>
                      <a:endParaRPr lang="zh-TW" altLang="en-US" sz="1600" b="1"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a:txBody>
                    <a:bodyPr/>
                    <a:lstStyle/>
                    <a:p>
                      <a:pPr algn="ctr"/>
                      <a:r>
                        <a:rPr lang="en-US" altLang="zh-TW" sz="1600" dirty="0">
                          <a:solidFill>
                            <a:schemeClr val="accent3"/>
                          </a:solidFill>
                        </a:rPr>
                        <a:t>SCATS</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en-US" altLang="zh-TW" sz="1600" dirty="0">
                          <a:solidFill>
                            <a:schemeClr val="accent3"/>
                          </a:solidFill>
                        </a:rPr>
                        <a:t>SCOOT</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en-US" altLang="zh-TW" sz="1600" dirty="0" err="1">
                          <a:solidFill>
                            <a:schemeClr val="accent3"/>
                          </a:solidFill>
                        </a:rPr>
                        <a:t>InSync</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en-US" altLang="zh-TW" sz="1600" dirty="0">
                          <a:solidFill>
                            <a:schemeClr val="accent3"/>
                          </a:solidFill>
                        </a:rPr>
                        <a:t>Surtrac</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en-US" altLang="zh-TW" sz="1600" dirty="0" err="1">
                          <a:solidFill>
                            <a:schemeClr val="accent3"/>
                          </a:solidFill>
                        </a:rPr>
                        <a:t>Centracs</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en-US" altLang="zh-TW" sz="1600" dirty="0" err="1">
                          <a:solidFill>
                            <a:schemeClr val="accent3"/>
                          </a:solidFill>
                        </a:rPr>
                        <a:t>QuicTrac</a:t>
                      </a:r>
                      <a:endParaRPr lang="zh-TW" altLang="en-US" sz="1600" dirty="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786299349"/>
                  </a:ext>
                </a:extLst>
              </a:tr>
              <a:tr h="370840">
                <a:tc rowSpan="4">
                  <a:txBody>
                    <a:bodyPr/>
                    <a:lstStyle/>
                    <a:p>
                      <a:pPr algn="ctr"/>
                      <a:r>
                        <a:rPr lang="zh-TW" altLang="en-US" sz="1600" b="1" dirty="0"/>
                        <a:t>偵測區域</a:t>
                      </a:r>
                    </a:p>
                  </a:txBody>
                  <a:tcPr anchor="ctr">
                    <a:lnL w="12700" cap="flat" cmpd="sng" algn="ctr">
                      <a:solidFill>
                        <a:schemeClr val="bg2"/>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zh-TW" altLang="en-US" sz="1600" dirty="0"/>
                        <a:t>停止線</a:t>
                      </a:r>
                    </a:p>
                  </a:txBody>
                  <a:tcPr>
                    <a:lnL w="19050" cap="flat" cmpd="sng" algn="ctr">
                      <a:solidFill>
                        <a:srgbClr val="FF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284759993"/>
                  </a:ext>
                </a:extLst>
              </a:tr>
              <a:tr h="370840">
                <a:tc vMerge="1">
                  <a:txBody>
                    <a:bodyPr/>
                    <a:lstStyle/>
                    <a:p>
                      <a:endParaRPr lang="zh-TW" altLang="en-US" dirty="0"/>
                    </a:p>
                  </a:txBody>
                  <a:tcPr/>
                </a:tc>
                <a:tc gridSpan="2">
                  <a:txBody>
                    <a:bodyPr/>
                    <a:lstStyle/>
                    <a:p>
                      <a:r>
                        <a:rPr lang="zh-TW" altLang="en-US" sz="1600" dirty="0"/>
                        <a:t>停止線後區域 </a:t>
                      </a:r>
                      <a:r>
                        <a:rPr lang="en-US" altLang="zh-TW" sz="1600" dirty="0"/>
                        <a:t>(20m</a:t>
                      </a:r>
                      <a:r>
                        <a:rPr lang="zh-TW" altLang="en-US" sz="1600" dirty="0"/>
                        <a:t>內</a:t>
                      </a:r>
                      <a:r>
                        <a:rPr lang="en-US" altLang="zh-TW" sz="1600" dirty="0"/>
                        <a:t>)</a:t>
                      </a:r>
                      <a:endParaRPr lang="zh-TW" altLang="en-US" sz="16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97997547"/>
                  </a:ext>
                </a:extLst>
              </a:tr>
              <a:tr h="370840">
                <a:tc vMerge="1">
                  <a:txBody>
                    <a:bodyPr/>
                    <a:lstStyle/>
                    <a:p>
                      <a:endParaRPr lang="zh-TW" altLang="en-US" dirty="0"/>
                    </a:p>
                  </a:txBody>
                  <a:tcPr/>
                </a:tc>
                <a:tc gridSpan="2">
                  <a:txBody>
                    <a:bodyPr/>
                    <a:lstStyle/>
                    <a:p>
                      <a:r>
                        <a:rPr lang="zh-TW" altLang="en-US" sz="1600" dirty="0"/>
                        <a:t>停止線後區域 </a:t>
                      </a:r>
                      <a:r>
                        <a:rPr lang="en-US" altLang="zh-TW" sz="1600" dirty="0"/>
                        <a:t>(</a:t>
                      </a:r>
                      <a:r>
                        <a:rPr lang="zh-TW" altLang="en-US" sz="1600" dirty="0"/>
                        <a:t>約</a:t>
                      </a:r>
                      <a:r>
                        <a:rPr lang="en-US" altLang="zh-TW" sz="1600" dirty="0"/>
                        <a:t>50m</a:t>
                      </a:r>
                      <a:r>
                        <a:rPr lang="zh-TW" altLang="en-US" sz="1600" dirty="0"/>
                        <a:t>內</a:t>
                      </a:r>
                      <a:r>
                        <a:rPr lang="en-US" altLang="zh-TW" sz="1600" dirty="0"/>
                        <a:t>)</a:t>
                      </a:r>
                      <a:endParaRPr lang="zh-TW" altLang="en-US" sz="16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73848669"/>
                  </a:ext>
                </a:extLst>
              </a:tr>
              <a:tr h="370840">
                <a:tc vMerge="1">
                  <a:txBody>
                    <a:bodyPr/>
                    <a:lstStyle/>
                    <a:p>
                      <a:endParaRPr lang="zh-TW" altLang="en-US" dirty="0"/>
                    </a:p>
                  </a:txBody>
                  <a:tcPr/>
                </a:tc>
                <a:tc gridSpan="2">
                  <a:txBody>
                    <a:bodyPr/>
                    <a:lstStyle/>
                    <a:p>
                      <a:r>
                        <a:rPr lang="zh-TW" altLang="en-US" sz="1600" dirty="0"/>
                        <a:t>路段上游 </a:t>
                      </a:r>
                      <a:r>
                        <a:rPr lang="en-US" altLang="zh-TW" sz="1600" dirty="0"/>
                        <a:t>(</a:t>
                      </a:r>
                      <a:r>
                        <a:rPr lang="zh-TW" altLang="en-US" sz="1600" dirty="0"/>
                        <a:t>約</a:t>
                      </a:r>
                      <a:r>
                        <a:rPr lang="en-US" altLang="zh-TW" sz="1600" dirty="0"/>
                        <a:t>75</a:t>
                      </a:r>
                      <a:r>
                        <a:rPr lang="zh-TW" altLang="en-US" sz="1600" dirty="0"/>
                        <a:t>米</a:t>
                      </a:r>
                      <a:r>
                        <a:rPr lang="en-US" altLang="zh-TW" sz="1600" dirty="0"/>
                        <a:t>-150</a:t>
                      </a:r>
                      <a:r>
                        <a:rPr lang="zh-TW" altLang="en-US" sz="1600" dirty="0"/>
                        <a:t>米</a:t>
                      </a:r>
                      <a:r>
                        <a:rPr lang="en-US" altLang="zh-TW" sz="1600" dirty="0"/>
                        <a:t>)</a:t>
                      </a:r>
                      <a:endParaRPr lang="zh-TW" altLang="en-US" sz="1600" dirty="0"/>
                    </a:p>
                  </a:txBody>
                  <a:tcPr>
                    <a:lnL w="19050" cap="flat" cmpd="sng" algn="ctr">
                      <a:solidFill>
                        <a:srgbClr val="FF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hMerge="1">
                  <a:txBody>
                    <a:bodyPr/>
                    <a:lstStyle/>
                    <a:p>
                      <a:endParaRPr lang="zh-TW" altLang="en-US"/>
                    </a:p>
                  </a:txBody>
                  <a:tcPr>
                    <a:lnL w="12700" cap="flat" cmpd="sng" algn="ctr">
                      <a:solidFill>
                        <a:schemeClr val="bg2"/>
                      </a:solidFill>
                      <a:prstDash val="solid"/>
                      <a:round/>
                      <a:headEnd type="none" w="med" len="med"/>
                      <a:tailEnd type="none" w="med" len="med"/>
                    </a:ln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147023037"/>
                  </a:ext>
                </a:extLst>
              </a:tr>
              <a:tr h="370840">
                <a:tc rowSpan="12">
                  <a:txBody>
                    <a:bodyPr/>
                    <a:lstStyle/>
                    <a:p>
                      <a:pPr algn="ctr"/>
                      <a:r>
                        <a:rPr lang="zh-TW" altLang="en-US" sz="1600" b="1" dirty="0"/>
                        <a:t>偵測參數</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sz="1600" dirty="0"/>
                        <a:t>離開路段量</a:t>
                      </a:r>
                    </a:p>
                  </a:txBody>
                  <a:tcPr>
                    <a:lnL w="19050" cap="flat" cmpd="sng" algn="ctr">
                      <a:solidFill>
                        <a:srgbClr val="FF0000"/>
                      </a:solidFill>
                      <a:prstDash val="solid"/>
                      <a:round/>
                      <a:headEnd type="none" w="med" len="med"/>
                      <a:tailEnd type="none" w="med" len="med"/>
                    </a:lnL>
                    <a:lnR w="12700" cap="flat" cmpd="sng" algn="ctr">
                      <a:solidFill>
                        <a:schemeClr val="bg2"/>
                      </a:solidFill>
                      <a:prstDash val="solid"/>
                      <a:round/>
                      <a:headEnd type="none" w="med" len="med"/>
                      <a:tailEnd type="none" w="med" len="med"/>
                    </a:lnR>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289377824"/>
                  </a:ext>
                </a:extLst>
              </a:tr>
              <a:tr h="370840">
                <a:tc vMerge="1">
                  <a:txBody>
                    <a:bodyPr/>
                    <a:lstStyle/>
                    <a:p>
                      <a:endParaRPr lang="zh-TW" altLang="en-US"/>
                    </a:p>
                  </a:txBody>
                  <a:tcPr/>
                </a:tc>
                <a:tc>
                  <a:txBody>
                    <a:bodyPr/>
                    <a:lstStyle/>
                    <a:p>
                      <a:endParaRPr lang="zh-TW" altLang="en-US" dirty="0"/>
                    </a:p>
                  </a:txBody>
                  <a:tcPr>
                    <a:lnT w="12700" cap="flat" cmpd="sng" algn="ctr">
                      <a:solidFill>
                        <a:schemeClr val="tx1"/>
                      </a:solidFill>
                      <a:prstDash val="solid"/>
                      <a:round/>
                      <a:headEnd type="none" w="med" len="med"/>
                      <a:tailEnd type="none" w="med" len="med"/>
                    </a:lnT>
                  </a:tcPr>
                </a:tc>
                <a:tc>
                  <a:txBody>
                    <a:bodyPr/>
                    <a:lstStyle/>
                    <a:p>
                      <a:r>
                        <a:rPr lang="zh-TW" altLang="en-US" sz="1600" dirty="0"/>
                        <a:t>進入路段量</a:t>
                      </a:r>
                    </a:p>
                  </a:txBody>
                  <a:tcPr>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034164944"/>
                  </a:ext>
                </a:extLst>
              </a:tr>
              <a:tr h="370840">
                <a:tc vMerge="1">
                  <a:txBody>
                    <a:bodyPr/>
                    <a:lstStyle/>
                    <a:p>
                      <a:endParaRPr lang="zh-TW" altLang="en-US"/>
                    </a:p>
                  </a:txBody>
                  <a:tcPr/>
                </a:tc>
                <a:tc>
                  <a:txBody>
                    <a:bodyPr/>
                    <a:lstStyle/>
                    <a:p>
                      <a:endParaRPr lang="zh-TW" altLang="en-US" dirty="0"/>
                    </a:p>
                  </a:txBody>
                  <a:tcPr/>
                </a:tc>
                <a:tc>
                  <a:txBody>
                    <a:bodyPr/>
                    <a:lstStyle/>
                    <a:p>
                      <a:r>
                        <a:rPr lang="zh-TW" altLang="en-US" sz="1600" dirty="0"/>
                        <a:t>車間距</a:t>
                      </a:r>
                    </a:p>
                  </a:txBody>
                  <a:tcPr>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7029940"/>
                  </a:ext>
                </a:extLst>
              </a:tr>
              <a:tr h="370840">
                <a:tc vMerge="1">
                  <a:txBody>
                    <a:bodyPr/>
                    <a:lstStyle/>
                    <a:p>
                      <a:endParaRPr lang="zh-TW" altLang="en-US"/>
                    </a:p>
                  </a:txBody>
                  <a:tcPr/>
                </a:tc>
                <a:tc>
                  <a:txBody>
                    <a:bodyPr/>
                    <a:lstStyle/>
                    <a:p>
                      <a:endParaRPr lang="zh-TW" altLang="en-US" dirty="0"/>
                    </a:p>
                  </a:txBody>
                  <a:tcPr/>
                </a:tc>
                <a:tc>
                  <a:txBody>
                    <a:bodyPr/>
                    <a:lstStyle/>
                    <a:p>
                      <a:r>
                        <a:rPr lang="zh-TW" altLang="en-US" sz="1600" dirty="0"/>
                        <a:t>停等時間</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7655580"/>
                  </a:ext>
                </a:extLst>
              </a:tr>
              <a:tr h="370840">
                <a:tc vMerge="1">
                  <a:txBody>
                    <a:bodyPr/>
                    <a:lstStyle/>
                    <a:p>
                      <a:endParaRPr lang="zh-TW" altLang="en-US"/>
                    </a:p>
                  </a:txBody>
                  <a:tcPr/>
                </a:tc>
                <a:tc>
                  <a:txBody>
                    <a:bodyPr/>
                    <a:lstStyle/>
                    <a:p>
                      <a:endParaRPr lang="zh-TW" altLang="en-US" dirty="0"/>
                    </a:p>
                  </a:txBody>
                  <a:tcPr/>
                </a:tc>
                <a:tc>
                  <a:txBody>
                    <a:bodyPr/>
                    <a:lstStyle/>
                    <a:p>
                      <a:r>
                        <a:rPr lang="zh-TW" altLang="en-US" sz="1600" dirty="0"/>
                        <a:t>停等數量</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036660068"/>
                  </a:ext>
                </a:extLst>
              </a:tr>
              <a:tr h="370840">
                <a:tc vMerge="1">
                  <a:txBody>
                    <a:bodyPr/>
                    <a:lstStyle/>
                    <a:p>
                      <a:endParaRPr lang="zh-TW" altLang="en-US"/>
                    </a:p>
                  </a:txBody>
                  <a:tcPr/>
                </a:tc>
                <a:tc>
                  <a:txBody>
                    <a:bodyPr/>
                    <a:lstStyle/>
                    <a:p>
                      <a:endParaRPr lang="zh-TW" altLang="en-US" dirty="0"/>
                    </a:p>
                  </a:txBody>
                  <a:tcPr/>
                </a:tc>
                <a:tc>
                  <a:txBody>
                    <a:bodyPr/>
                    <a:lstStyle/>
                    <a:p>
                      <a:r>
                        <a:rPr lang="zh-TW" altLang="en-US" sz="1600" dirty="0"/>
                        <a:t>速度</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764860579"/>
                  </a:ext>
                </a:extLst>
              </a:tr>
              <a:tr h="370840">
                <a:tc vMerge="1">
                  <a:txBody>
                    <a:bodyPr/>
                    <a:lstStyle/>
                    <a:p>
                      <a:endParaRPr lang="zh-TW" altLang="en-US"/>
                    </a:p>
                  </a:txBody>
                  <a:tcPr/>
                </a:tc>
                <a:tc>
                  <a:txBody>
                    <a:bodyPr/>
                    <a:lstStyle/>
                    <a:p>
                      <a:endParaRPr lang="zh-TW" altLang="en-US" sz="16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a:txBody>
                    <a:bodyPr/>
                    <a:lstStyle/>
                    <a:p>
                      <a:r>
                        <a:rPr lang="zh-TW" altLang="en-US" sz="1600" dirty="0"/>
                        <a:t>車種</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453240286"/>
                  </a:ext>
                </a:extLst>
              </a:tr>
              <a:tr h="370840">
                <a:tc vMerge="1">
                  <a:txBody>
                    <a:bodyPr/>
                    <a:lstStyle/>
                    <a:p>
                      <a:endParaRPr lang="zh-TW" altLang="en-US"/>
                    </a:p>
                  </a:txBody>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zh-TW" altLang="en-US" sz="1600" dirty="0"/>
                        <a:t>離開路段量</a:t>
                      </a:r>
                    </a:p>
                  </a:txBody>
                  <a:tcPr>
                    <a:lnL w="19050" cap="flat" cmpd="sng" algn="ctr">
                      <a:solidFill>
                        <a:srgbClr val="FF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915466733"/>
                  </a:ext>
                </a:extLst>
              </a:tr>
              <a:tr h="370840">
                <a:tc vMerge="1">
                  <a:txBody>
                    <a:bodyPr/>
                    <a:lstStyle/>
                    <a:p>
                      <a:endParaRPr lang="zh-TW" altLang="en-US"/>
                    </a:p>
                  </a:txBody>
                  <a:tcPr/>
                </a:tc>
                <a:tc>
                  <a:txBody>
                    <a:bodyPr/>
                    <a:lstStyle/>
                    <a:p>
                      <a:endParaRPr lang="zh-TW" altLang="en-US" dirty="0"/>
                    </a:p>
                  </a:txBody>
                  <a:tcPr>
                    <a:lnT w="12700" cap="flat" cmpd="sng" algn="ctr">
                      <a:solidFill>
                        <a:schemeClr val="bg2"/>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進入路段量</a:t>
                      </a:r>
                    </a:p>
                  </a:txBody>
                  <a:tcPr>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rgbClr val="FF0000"/>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70547028"/>
                  </a:ext>
                </a:extLst>
              </a:tr>
              <a:tr h="370840">
                <a:tc vMerge="1">
                  <a:txBody>
                    <a:bodyPr/>
                    <a:lstStyle/>
                    <a:p>
                      <a:endParaRPr lang="zh-TW" altLang="en-US"/>
                    </a:p>
                  </a:txBody>
                  <a:tcPr/>
                </a:tc>
                <a:tc>
                  <a:txBody>
                    <a:bodyPr/>
                    <a:lstStyle/>
                    <a:p>
                      <a:endParaRPr lang="zh-TW" altLang="en-US" dirty="0"/>
                    </a:p>
                  </a:txBody>
                  <a:tcPr/>
                </a:tc>
                <a:tc>
                  <a:txBody>
                    <a:bodyPr/>
                    <a:lstStyle/>
                    <a:p>
                      <a:r>
                        <a:rPr lang="zh-TW" altLang="en-US" sz="1600" dirty="0"/>
                        <a:t>停等時間</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763097630"/>
                  </a:ext>
                </a:extLst>
              </a:tr>
              <a:tr h="370840">
                <a:tc vMerge="1">
                  <a:txBody>
                    <a:bodyPr/>
                    <a:lstStyle/>
                    <a:p>
                      <a:endParaRPr lang="zh-TW" altLang="en-US"/>
                    </a:p>
                  </a:txBody>
                  <a:tcPr/>
                </a:tc>
                <a:tc>
                  <a:txBody>
                    <a:bodyPr/>
                    <a:lstStyle/>
                    <a:p>
                      <a:endParaRPr lang="zh-TW" altLang="en-US" dirty="0"/>
                    </a:p>
                  </a:txBody>
                  <a:tcPr/>
                </a:tc>
                <a:tc>
                  <a:txBody>
                    <a:bodyPr/>
                    <a:lstStyle/>
                    <a:p>
                      <a:r>
                        <a:rPr lang="zh-TW" altLang="en-US" sz="1600" dirty="0"/>
                        <a:t>停等數量</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278698070"/>
                  </a:ext>
                </a:extLst>
              </a:tr>
              <a:tr h="370840">
                <a:tc vMerge="1">
                  <a:txBody>
                    <a:bodyPr/>
                    <a:lstStyle/>
                    <a:p>
                      <a:endParaRPr lang="zh-TW" altLang="en-US" dirty="0"/>
                    </a:p>
                  </a:txBody>
                  <a:tcPr/>
                </a:tc>
                <a:tc>
                  <a:txBody>
                    <a:bodyPr/>
                    <a:lstStyle/>
                    <a:p>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速度</a:t>
                      </a:r>
                    </a:p>
                  </a:txBody>
                  <a:tcP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sz="16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600" dirty="0"/>
                        <a:t>○</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91293064"/>
                  </a:ext>
                </a:extLst>
              </a:tr>
            </a:tbl>
          </a:graphicData>
        </a:graphic>
      </p:graphicFrame>
      <p:pic>
        <p:nvPicPr>
          <p:cNvPr id="7" name="圖片 6">
            <a:extLst>
              <a:ext uri="{FF2B5EF4-FFF2-40B4-BE49-F238E27FC236}">
                <a16:creationId xmlns:a16="http://schemas.microsoft.com/office/drawing/2014/main" id="{B68C8DD7-748B-C4E0-896F-830B51BDBE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8200" y="2804311"/>
            <a:ext cx="1843694" cy="1843694"/>
          </a:xfrm>
          <a:prstGeom prst="rect">
            <a:avLst/>
          </a:prstGeom>
        </p:spPr>
      </p:pic>
      <p:sp>
        <p:nvSpPr>
          <p:cNvPr id="8" name="矩形 7">
            <a:extLst>
              <a:ext uri="{FF2B5EF4-FFF2-40B4-BE49-F238E27FC236}">
                <a16:creationId xmlns:a16="http://schemas.microsoft.com/office/drawing/2014/main" id="{767D6747-5E4E-2FD5-599A-370644F0B4F0}"/>
              </a:ext>
            </a:extLst>
          </p:cNvPr>
          <p:cNvSpPr/>
          <p:nvPr/>
        </p:nvSpPr>
        <p:spPr>
          <a:xfrm>
            <a:off x="838200" y="2344917"/>
            <a:ext cx="2160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號誌桿懸臂</a:t>
            </a:r>
            <a:r>
              <a:rPr lang="en-US" altLang="zh-TW" b="1" dirty="0">
                <a:solidFill>
                  <a:schemeClr val="tx1"/>
                </a:solidFill>
              </a:rPr>
              <a:t>+</a:t>
            </a:r>
            <a:r>
              <a:rPr lang="zh-TW" altLang="en-US" b="1" dirty="0">
                <a:solidFill>
                  <a:schemeClr val="tx1"/>
                </a:solidFill>
              </a:rPr>
              <a:t>延伸桿</a:t>
            </a:r>
          </a:p>
        </p:txBody>
      </p:sp>
      <p:pic>
        <p:nvPicPr>
          <p:cNvPr id="9" name="圖片 8">
            <a:extLst>
              <a:ext uri="{FF2B5EF4-FFF2-40B4-BE49-F238E27FC236}">
                <a16:creationId xmlns:a16="http://schemas.microsoft.com/office/drawing/2014/main" id="{C1025E2A-35E3-49BE-98EF-14938B129AD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98200" y="2804311"/>
            <a:ext cx="1843695" cy="1843694"/>
          </a:xfrm>
          <a:prstGeom prst="rect">
            <a:avLst/>
          </a:prstGeom>
        </p:spPr>
      </p:pic>
      <p:sp>
        <p:nvSpPr>
          <p:cNvPr id="10" name="橢圓 9">
            <a:extLst>
              <a:ext uri="{FF2B5EF4-FFF2-40B4-BE49-F238E27FC236}">
                <a16:creationId xmlns:a16="http://schemas.microsoft.com/office/drawing/2014/main" id="{B9477796-FBCB-32AF-AE12-2DE06CEAAAB1}"/>
              </a:ext>
            </a:extLst>
          </p:cNvPr>
          <p:cNvSpPr/>
          <p:nvPr/>
        </p:nvSpPr>
        <p:spPr>
          <a:xfrm>
            <a:off x="4204463" y="3303129"/>
            <a:ext cx="606952" cy="60695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032A7C94-BE1A-DAD0-56EB-FF7BCC5803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55456" y="2804311"/>
            <a:ext cx="1843695" cy="1843694"/>
          </a:xfrm>
          <a:prstGeom prst="rect">
            <a:avLst/>
          </a:prstGeom>
        </p:spPr>
      </p:pic>
      <p:sp>
        <p:nvSpPr>
          <p:cNvPr id="12" name="矩形 11">
            <a:extLst>
              <a:ext uri="{FF2B5EF4-FFF2-40B4-BE49-F238E27FC236}">
                <a16:creationId xmlns:a16="http://schemas.microsoft.com/office/drawing/2014/main" id="{BA458D60-B067-3523-D7FE-81C2CFC089FE}"/>
              </a:ext>
            </a:extLst>
          </p:cNvPr>
          <p:cNvSpPr/>
          <p:nvPr/>
        </p:nvSpPr>
        <p:spPr>
          <a:xfrm>
            <a:off x="5355456" y="2344917"/>
            <a:ext cx="1836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燈桿</a:t>
            </a:r>
          </a:p>
        </p:txBody>
      </p:sp>
      <p:pic>
        <p:nvPicPr>
          <p:cNvPr id="13" name="圖片 12">
            <a:extLst>
              <a:ext uri="{FF2B5EF4-FFF2-40B4-BE49-F238E27FC236}">
                <a16:creationId xmlns:a16="http://schemas.microsoft.com/office/drawing/2014/main" id="{56871BD7-E051-749C-C263-5EB06FDBA06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08557" y="2804311"/>
            <a:ext cx="3771698" cy="3871124"/>
          </a:xfrm>
          <a:prstGeom prst="rect">
            <a:avLst/>
          </a:prstGeom>
        </p:spPr>
      </p:pic>
      <p:sp>
        <p:nvSpPr>
          <p:cNvPr id="14" name="矩形 13">
            <a:extLst>
              <a:ext uri="{FF2B5EF4-FFF2-40B4-BE49-F238E27FC236}">
                <a16:creationId xmlns:a16="http://schemas.microsoft.com/office/drawing/2014/main" id="{2233990D-0C2A-21F3-E971-4CC0F341F52A}"/>
              </a:ext>
            </a:extLst>
          </p:cNvPr>
          <p:cNvSpPr/>
          <p:nvPr/>
        </p:nvSpPr>
        <p:spPr>
          <a:xfrm>
            <a:off x="7712712" y="2344917"/>
            <a:ext cx="1836000" cy="36000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移動式套件</a:t>
            </a:r>
          </a:p>
        </p:txBody>
      </p:sp>
      <p:pic>
        <p:nvPicPr>
          <p:cNvPr id="15" name="圖片 14">
            <a:extLst>
              <a:ext uri="{FF2B5EF4-FFF2-40B4-BE49-F238E27FC236}">
                <a16:creationId xmlns:a16="http://schemas.microsoft.com/office/drawing/2014/main" id="{6CF5A68C-4925-E274-8160-BD1A526BE06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38200" y="4831740"/>
            <a:ext cx="1843695" cy="1843695"/>
          </a:xfrm>
          <a:prstGeom prst="rect">
            <a:avLst/>
          </a:prstGeom>
        </p:spPr>
      </p:pic>
      <p:sp>
        <p:nvSpPr>
          <p:cNvPr id="16" name="文字方塊 15">
            <a:extLst>
              <a:ext uri="{FF2B5EF4-FFF2-40B4-BE49-F238E27FC236}">
                <a16:creationId xmlns:a16="http://schemas.microsoft.com/office/drawing/2014/main" id="{E0879D9A-3F4C-6B7D-D7A2-B19FC5BD5BB7}"/>
              </a:ext>
            </a:extLst>
          </p:cNvPr>
          <p:cNvSpPr txBox="1"/>
          <p:nvPr/>
        </p:nvSpPr>
        <p:spPr>
          <a:xfrm>
            <a:off x="838200" y="6306103"/>
            <a:ext cx="646331" cy="369332"/>
          </a:xfrm>
          <a:prstGeom prst="rect">
            <a:avLst/>
          </a:prstGeom>
          <a:solidFill>
            <a:srgbClr val="FFFFFF">
              <a:alpha val="69804"/>
            </a:srgbClr>
          </a:solidFill>
        </p:spPr>
        <p:txBody>
          <a:bodyPr wrap="none" rtlCol="0">
            <a:spAutoFit/>
          </a:bodyPr>
          <a:lstStyle/>
          <a:p>
            <a:r>
              <a:rPr lang="zh-TW" altLang="en-US"/>
              <a:t>魚眼</a:t>
            </a:r>
          </a:p>
        </p:txBody>
      </p:sp>
      <p:sp>
        <p:nvSpPr>
          <p:cNvPr id="17" name="橢圓 16">
            <a:extLst>
              <a:ext uri="{FF2B5EF4-FFF2-40B4-BE49-F238E27FC236}">
                <a16:creationId xmlns:a16="http://schemas.microsoft.com/office/drawing/2014/main" id="{ECBA6178-6F3F-5028-3AB2-890BFF47BC8D}"/>
              </a:ext>
            </a:extLst>
          </p:cNvPr>
          <p:cNvSpPr/>
          <p:nvPr/>
        </p:nvSpPr>
        <p:spPr>
          <a:xfrm>
            <a:off x="1484530" y="5027824"/>
            <a:ext cx="730349" cy="91577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a:extLst>
              <a:ext uri="{FF2B5EF4-FFF2-40B4-BE49-F238E27FC236}">
                <a16:creationId xmlns:a16="http://schemas.microsoft.com/office/drawing/2014/main" id="{10E6D845-5863-6871-B8C7-9B4B8AE224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53379" y="4831740"/>
            <a:ext cx="1847850" cy="1847850"/>
          </a:xfrm>
          <a:prstGeom prst="rect">
            <a:avLst/>
          </a:prstGeom>
        </p:spPr>
      </p:pic>
      <p:sp>
        <p:nvSpPr>
          <p:cNvPr id="21" name="橢圓 20">
            <a:extLst>
              <a:ext uri="{FF2B5EF4-FFF2-40B4-BE49-F238E27FC236}">
                <a16:creationId xmlns:a16="http://schemas.microsoft.com/office/drawing/2014/main" id="{0A9CD2B1-5304-DAC2-8785-A3D6E1F0F1B6}"/>
              </a:ext>
            </a:extLst>
          </p:cNvPr>
          <p:cNvSpPr/>
          <p:nvPr/>
        </p:nvSpPr>
        <p:spPr>
          <a:xfrm>
            <a:off x="5784999" y="4907281"/>
            <a:ext cx="730349" cy="7315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412854C5-A33A-F742-8B48-5C9EFC491C7B}"/>
              </a:ext>
            </a:extLst>
          </p:cNvPr>
          <p:cNvSpPr txBox="1"/>
          <p:nvPr/>
        </p:nvSpPr>
        <p:spPr>
          <a:xfrm>
            <a:off x="5353379" y="6310258"/>
            <a:ext cx="646331" cy="369332"/>
          </a:xfrm>
          <a:prstGeom prst="rect">
            <a:avLst/>
          </a:prstGeom>
          <a:solidFill>
            <a:srgbClr val="FFFFFF">
              <a:alpha val="69804"/>
            </a:srgbClr>
          </a:solidFill>
        </p:spPr>
        <p:txBody>
          <a:bodyPr wrap="none" rtlCol="0">
            <a:spAutoFit/>
          </a:bodyPr>
          <a:lstStyle/>
          <a:p>
            <a:r>
              <a:rPr lang="zh-TW" altLang="en-US" dirty="0"/>
              <a:t>魚眼</a:t>
            </a:r>
          </a:p>
        </p:txBody>
      </p:sp>
      <p:pic>
        <p:nvPicPr>
          <p:cNvPr id="23" name="圖片 22">
            <a:extLst>
              <a:ext uri="{FF2B5EF4-FFF2-40B4-BE49-F238E27FC236}">
                <a16:creationId xmlns:a16="http://schemas.microsoft.com/office/drawing/2014/main" id="{0D1A7F68-DCB3-4837-639A-A32AC38C22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998201" y="4829359"/>
            <a:ext cx="1847850" cy="1847850"/>
          </a:xfrm>
          <a:prstGeom prst="rect">
            <a:avLst/>
          </a:prstGeom>
        </p:spPr>
      </p:pic>
    </p:spTree>
    <p:extLst>
      <p:ext uri="{BB962C8B-B14F-4D97-AF65-F5344CB8AC3E}">
        <p14:creationId xmlns:p14="http://schemas.microsoft.com/office/powerpoint/2010/main" val="2152338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F35F0D-B153-ADC0-530F-FA02A5DA5907}"/>
              </a:ext>
            </a:extLst>
          </p:cNvPr>
          <p:cNvSpPr>
            <a:spLocks noGrp="1"/>
          </p:cNvSpPr>
          <p:nvPr>
            <p:ph type="title"/>
          </p:nvPr>
        </p:nvSpPr>
        <p:spPr/>
        <p:txBody>
          <a:bodyPr/>
          <a:lstStyle/>
          <a:p>
            <a:r>
              <a:rPr lang="zh-TW" altLang="en-US"/>
              <a:t>各技術統整</a:t>
            </a:r>
          </a:p>
        </p:txBody>
      </p:sp>
      <p:sp>
        <p:nvSpPr>
          <p:cNvPr id="3" name="投影片編號版面配置區 2">
            <a:extLst>
              <a:ext uri="{FF2B5EF4-FFF2-40B4-BE49-F238E27FC236}">
                <a16:creationId xmlns:a16="http://schemas.microsoft.com/office/drawing/2014/main" id="{236462B2-F1F7-B3E6-5E07-E7580F993876}"/>
              </a:ext>
            </a:extLst>
          </p:cNvPr>
          <p:cNvSpPr>
            <a:spLocks noGrp="1"/>
          </p:cNvSpPr>
          <p:nvPr>
            <p:ph type="sldNum" sz="quarter" idx="12"/>
          </p:nvPr>
        </p:nvSpPr>
        <p:spPr/>
        <p:txBody>
          <a:bodyPr/>
          <a:lstStyle/>
          <a:p>
            <a:pPr algn="ctr"/>
            <a:fld id="{6E290225-7458-4E5F-AFE5-E142CAAEBF37}" type="slidenum">
              <a:rPr lang="en-US" smtClean="0"/>
              <a:pPr algn="ctr"/>
              <a:t>42</a:t>
            </a:fld>
            <a:endParaRPr lang="en-US"/>
          </a:p>
        </p:txBody>
      </p:sp>
      <p:graphicFrame>
        <p:nvGraphicFramePr>
          <p:cNvPr id="5" name="表格 4">
            <a:extLst>
              <a:ext uri="{FF2B5EF4-FFF2-40B4-BE49-F238E27FC236}">
                <a16:creationId xmlns:a16="http://schemas.microsoft.com/office/drawing/2014/main" id="{4335140A-D603-452A-4D7E-F28E37BE61B8}"/>
              </a:ext>
            </a:extLst>
          </p:cNvPr>
          <p:cNvGraphicFramePr>
            <a:graphicFrameLocks noGrp="1"/>
          </p:cNvGraphicFramePr>
          <p:nvPr/>
        </p:nvGraphicFramePr>
        <p:xfrm>
          <a:off x="838199" y="1061720"/>
          <a:ext cx="10515600" cy="5796280"/>
        </p:xfrm>
        <a:graphic>
          <a:graphicData uri="http://schemas.openxmlformats.org/drawingml/2006/table">
            <a:tbl>
              <a:tblPr firstRow="1" bandRow="1">
                <a:tableStyleId>{5C22544A-7EE6-4342-B048-85BDC9FD1C3A}</a:tableStyleId>
              </a:tblPr>
              <a:tblGrid>
                <a:gridCol w="1217349">
                  <a:extLst>
                    <a:ext uri="{9D8B030D-6E8A-4147-A177-3AD203B41FA5}">
                      <a16:colId xmlns:a16="http://schemas.microsoft.com/office/drawing/2014/main" val="2028191940"/>
                    </a:ext>
                  </a:extLst>
                </a:gridCol>
                <a:gridCol w="2045471">
                  <a:extLst>
                    <a:ext uri="{9D8B030D-6E8A-4147-A177-3AD203B41FA5}">
                      <a16:colId xmlns:a16="http://schemas.microsoft.com/office/drawing/2014/main" val="2394330449"/>
                    </a:ext>
                  </a:extLst>
                </a:gridCol>
                <a:gridCol w="2491303">
                  <a:extLst>
                    <a:ext uri="{9D8B030D-6E8A-4147-A177-3AD203B41FA5}">
                      <a16:colId xmlns:a16="http://schemas.microsoft.com/office/drawing/2014/main" val="2137464532"/>
                    </a:ext>
                  </a:extLst>
                </a:gridCol>
                <a:gridCol w="2058373">
                  <a:extLst>
                    <a:ext uri="{9D8B030D-6E8A-4147-A177-3AD203B41FA5}">
                      <a16:colId xmlns:a16="http://schemas.microsoft.com/office/drawing/2014/main" val="2116980927"/>
                    </a:ext>
                  </a:extLst>
                </a:gridCol>
                <a:gridCol w="2703104">
                  <a:extLst>
                    <a:ext uri="{9D8B030D-6E8A-4147-A177-3AD203B41FA5}">
                      <a16:colId xmlns:a16="http://schemas.microsoft.com/office/drawing/2014/main" val="4131988223"/>
                    </a:ext>
                  </a:extLst>
                </a:gridCol>
              </a:tblGrid>
              <a:tr h="370840">
                <a:tc>
                  <a:txBody>
                    <a:bodyPr/>
                    <a:lstStyle/>
                    <a:p>
                      <a:r>
                        <a:rPr lang="zh-TW" altLang="en-US" sz="1600"/>
                        <a:t>名稱</a:t>
                      </a:r>
                    </a:p>
                  </a:txBody>
                  <a:tcPr/>
                </a:tc>
                <a:tc>
                  <a:txBody>
                    <a:bodyPr/>
                    <a:lstStyle/>
                    <a:p>
                      <a:r>
                        <a:rPr lang="zh-TW" altLang="en-US" sz="1600"/>
                        <a:t>偵測區域</a:t>
                      </a:r>
                    </a:p>
                  </a:txBody>
                  <a:tcPr/>
                </a:tc>
                <a:tc>
                  <a:txBody>
                    <a:bodyPr/>
                    <a:lstStyle/>
                    <a:p>
                      <a:r>
                        <a:rPr lang="zh-TW" altLang="en-US" sz="1600"/>
                        <a:t>偵測參數</a:t>
                      </a:r>
                    </a:p>
                  </a:txBody>
                  <a:tcPr/>
                </a:tc>
                <a:tc>
                  <a:txBody>
                    <a:bodyPr/>
                    <a:lstStyle/>
                    <a:p>
                      <a:r>
                        <a:rPr lang="zh-TW" altLang="en-US" sz="1600"/>
                        <a:t>計算參數</a:t>
                      </a:r>
                    </a:p>
                  </a:txBody>
                  <a:tcPr/>
                </a:tc>
                <a:tc>
                  <a:txBody>
                    <a:bodyPr/>
                    <a:lstStyle/>
                    <a:p>
                      <a:r>
                        <a:rPr lang="zh-TW" altLang="en-US" sz="1600"/>
                        <a:t>調整方式</a:t>
                      </a:r>
                    </a:p>
                  </a:txBody>
                  <a:tcPr/>
                </a:tc>
                <a:extLst>
                  <a:ext uri="{0D108BD9-81ED-4DB2-BD59-A6C34878D82A}">
                    <a16:rowId xmlns:a16="http://schemas.microsoft.com/office/drawing/2014/main" val="741157784"/>
                  </a:ext>
                </a:extLst>
              </a:tr>
              <a:tr h="370840">
                <a:tc>
                  <a:txBody>
                    <a:bodyPr/>
                    <a:lstStyle/>
                    <a:p>
                      <a:r>
                        <a:rPr lang="en-US" altLang="zh-TW" sz="1600"/>
                        <a:t>SCATS</a:t>
                      </a:r>
                      <a:endParaRPr lang="zh-TW" altLang="en-US" sz="1600"/>
                    </a:p>
                  </a:txBody>
                  <a:tcPr/>
                </a:tc>
                <a:tc>
                  <a:txBody>
                    <a:bodyPr/>
                    <a:lstStyle/>
                    <a:p>
                      <a:pPr marL="285750" indent="-285750">
                        <a:buFont typeface="Arial" panose="020B0604020202020204" pitchFamily="34" charset="0"/>
                        <a:buChar char="•"/>
                      </a:pPr>
                      <a:r>
                        <a:rPr lang="en-US" altLang="zh-TW" sz="1600"/>
                        <a:t>Stop line</a:t>
                      </a:r>
                    </a:p>
                    <a:p>
                      <a:pPr marL="285750" indent="-285750">
                        <a:buFont typeface="Arial" panose="020B0604020202020204" pitchFamily="34" charset="0"/>
                        <a:buChar char="•"/>
                      </a:pPr>
                      <a:r>
                        <a:rPr lang="en-US" altLang="zh-TW" sz="1600"/>
                        <a:t>Strategic/Tactical</a:t>
                      </a:r>
                      <a:endParaRPr lang="zh-TW" altLang="en-US" sz="1600"/>
                    </a:p>
                  </a:txBody>
                  <a:tcPr/>
                </a:tc>
                <a:tc>
                  <a:txBody>
                    <a:bodyPr/>
                    <a:lstStyle/>
                    <a:p>
                      <a:pPr marL="285750" indent="-285750">
                        <a:buFont typeface="Arial" panose="020B0604020202020204" pitchFamily="34" charset="0"/>
                        <a:buChar char="•"/>
                      </a:pPr>
                      <a:r>
                        <a:rPr lang="zh-TW" altLang="en-US" sz="1600"/>
                        <a:t>車輛數</a:t>
                      </a:r>
                      <a:endParaRPr lang="en-US" altLang="zh-TW" sz="1600"/>
                    </a:p>
                    <a:p>
                      <a:pPr marL="285750" indent="-285750">
                        <a:buFont typeface="Arial" panose="020B0604020202020204" pitchFamily="34" charset="0"/>
                        <a:buChar char="•"/>
                      </a:pPr>
                      <a:r>
                        <a:rPr lang="zh-TW" altLang="en-US" sz="1600"/>
                        <a:t>車間距</a:t>
                      </a:r>
                      <a:endParaRPr lang="en-US" altLang="zh-TW" sz="1600"/>
                    </a:p>
                    <a:p>
                      <a:pPr marL="285750" indent="-285750">
                        <a:buFont typeface="Arial" panose="020B0604020202020204" pitchFamily="34" charset="0"/>
                        <a:buChar char="•"/>
                      </a:pPr>
                      <a:r>
                        <a:rPr lang="zh-TW" altLang="en-US" sz="1600"/>
                        <a:t>綠燈通過量</a:t>
                      </a:r>
                      <a:r>
                        <a:rPr lang="en-US" altLang="zh-TW" sz="1600"/>
                        <a:t>/</a:t>
                      </a:r>
                      <a:r>
                        <a:rPr lang="zh-TW" altLang="en-US" sz="1600"/>
                        <a:t>轉向量</a:t>
                      </a:r>
                    </a:p>
                  </a:txBody>
                  <a:tcPr/>
                </a:tc>
                <a:tc>
                  <a:txBody>
                    <a:bodyPr/>
                    <a:lstStyle/>
                    <a:p>
                      <a:pPr marL="285750" indent="-285750">
                        <a:buFont typeface="Arial" panose="020B0604020202020204" pitchFamily="34" charset="0"/>
                        <a:buChar char="•"/>
                      </a:pPr>
                      <a:r>
                        <a:rPr lang="zh-TW" altLang="en-US" sz="1600"/>
                        <a:t>飽和程度</a:t>
                      </a:r>
                    </a:p>
                  </a:txBody>
                  <a:tcPr/>
                </a:tc>
                <a:tc>
                  <a:txBody>
                    <a:bodyPr/>
                    <a:lstStyle/>
                    <a:p>
                      <a:pPr marL="285750" indent="-285750">
                        <a:buFont typeface="Arial" panose="020B0604020202020204" pitchFamily="34" charset="0"/>
                        <a:buChar char="•"/>
                      </a:pPr>
                      <a:r>
                        <a:rPr lang="zh-TW" altLang="en-US" sz="1600"/>
                        <a:t>時相</a:t>
                      </a:r>
                      <a:endParaRPr lang="en-US" altLang="zh-TW" sz="1600"/>
                    </a:p>
                    <a:p>
                      <a:pPr marL="285750" indent="-285750">
                        <a:buFont typeface="Arial" panose="020B0604020202020204" pitchFamily="34" charset="0"/>
                        <a:buChar char="•"/>
                      </a:pPr>
                      <a:r>
                        <a:rPr lang="zh-TW" altLang="en-US" sz="1600"/>
                        <a:t>週期</a:t>
                      </a:r>
                      <a:endParaRPr lang="en-US" altLang="zh-TW" sz="1600"/>
                    </a:p>
                    <a:p>
                      <a:pPr marL="285750" indent="-285750">
                        <a:buFont typeface="Arial" panose="020B0604020202020204" pitchFamily="34" charset="0"/>
                        <a:buChar char="•"/>
                      </a:pPr>
                      <a:r>
                        <a:rPr lang="zh-TW" altLang="en-US" sz="1600"/>
                        <a:t>時比</a:t>
                      </a:r>
                      <a:endParaRPr lang="en-US" altLang="zh-TW" sz="1600"/>
                    </a:p>
                    <a:p>
                      <a:pPr marL="285750" indent="-285750">
                        <a:buFont typeface="Arial" panose="020B0604020202020204" pitchFamily="34" charset="0"/>
                        <a:buChar char="•"/>
                      </a:pPr>
                      <a:r>
                        <a:rPr lang="zh-TW" altLang="en-US" sz="1600"/>
                        <a:t>時差</a:t>
                      </a:r>
                    </a:p>
                  </a:txBody>
                  <a:tcPr/>
                </a:tc>
                <a:extLst>
                  <a:ext uri="{0D108BD9-81ED-4DB2-BD59-A6C34878D82A}">
                    <a16:rowId xmlns:a16="http://schemas.microsoft.com/office/drawing/2014/main" val="1398029455"/>
                  </a:ext>
                </a:extLst>
              </a:tr>
              <a:tr h="370840">
                <a:tc>
                  <a:txBody>
                    <a:bodyPr/>
                    <a:lstStyle/>
                    <a:p>
                      <a:r>
                        <a:rPr lang="en-US" altLang="zh-TW" sz="1600"/>
                        <a:t>SCOOT</a:t>
                      </a:r>
                      <a:endParaRPr lang="zh-TW" altLang="en-US" sz="1600"/>
                    </a:p>
                  </a:txBody>
                  <a:tcPr/>
                </a:tc>
                <a:tc>
                  <a:txBody>
                    <a:bodyPr/>
                    <a:lstStyle/>
                    <a:p>
                      <a:pPr marL="285750" indent="-285750">
                        <a:buFont typeface="Arial" panose="020B0604020202020204" pitchFamily="34" charset="0"/>
                        <a:buChar char="•"/>
                      </a:pPr>
                      <a:r>
                        <a:rPr lang="en-US" altLang="zh-TW" sz="1600" err="1"/>
                        <a:t>Stopbar</a:t>
                      </a:r>
                      <a:endParaRPr lang="en-US" altLang="zh-TW" sz="1600"/>
                    </a:p>
                    <a:p>
                      <a:pPr marL="285750" indent="-285750">
                        <a:buFont typeface="Arial" panose="020B0604020202020204" pitchFamily="34" charset="0"/>
                        <a:buChar char="•"/>
                      </a:pPr>
                      <a:r>
                        <a:rPr lang="en-US" altLang="zh-TW" sz="1600"/>
                        <a:t>Advance</a:t>
                      </a:r>
                      <a:endParaRPr lang="zh-TW" altLang="en-US" sz="1600"/>
                    </a:p>
                  </a:txBody>
                  <a:tcPr/>
                </a:tc>
                <a:tc>
                  <a:txBody>
                    <a:bodyPr/>
                    <a:lstStyle/>
                    <a:p>
                      <a:pPr marL="285750" indent="-285750">
                        <a:buFont typeface="Arial" panose="020B0604020202020204" pitchFamily="34" charset="0"/>
                        <a:buChar char="•"/>
                      </a:pPr>
                      <a:r>
                        <a:rPr lang="zh-TW" altLang="en-US" sz="1600"/>
                        <a:t>進入路段車輛數</a:t>
                      </a:r>
                      <a:endParaRPr lang="en-US" altLang="zh-TW" sz="1600"/>
                    </a:p>
                    <a:p>
                      <a:pPr marL="285750" indent="-285750">
                        <a:buFont typeface="Arial" panose="020B0604020202020204" pitchFamily="34" charset="0"/>
                        <a:buChar char="•"/>
                      </a:pPr>
                      <a:r>
                        <a:rPr lang="zh-TW" altLang="en-US" sz="1600"/>
                        <a:t>離開路段車輛數</a:t>
                      </a:r>
                      <a:endParaRPr lang="en-US" altLang="zh-TW" sz="1600"/>
                    </a:p>
                    <a:p>
                      <a:pPr marL="285750" indent="-285750">
                        <a:buFont typeface="Arial" panose="020B0604020202020204" pitchFamily="34" charset="0"/>
                        <a:buChar char="•"/>
                      </a:pPr>
                      <a:r>
                        <a:rPr lang="zh-TW" altLang="en-US" sz="1600"/>
                        <a:t>車種</a:t>
                      </a:r>
                    </a:p>
                  </a:txBody>
                  <a:tcPr/>
                </a:tc>
                <a:tc>
                  <a:txBody>
                    <a:bodyPr/>
                    <a:lstStyle/>
                    <a:p>
                      <a:pPr marL="285750" indent="-285750">
                        <a:buFont typeface="Arial" panose="020B0604020202020204" pitchFamily="34" charset="0"/>
                        <a:buChar char="•"/>
                      </a:pPr>
                      <a:r>
                        <a:rPr lang="zh-TW" altLang="en-US" sz="1600"/>
                        <a:t>車隊長度</a:t>
                      </a:r>
                    </a:p>
                  </a:txBody>
                  <a:tcPr/>
                </a:tc>
                <a:tc>
                  <a:txBody>
                    <a:bodyPr/>
                    <a:lstStyle/>
                    <a:p>
                      <a:pPr marL="285750" indent="-285750">
                        <a:buFont typeface="Arial" panose="020B0604020202020204" pitchFamily="34" charset="0"/>
                        <a:buChar char="•"/>
                      </a:pPr>
                      <a:r>
                        <a:rPr lang="zh-TW" altLang="en-US" sz="1600"/>
                        <a:t>週期</a:t>
                      </a:r>
                      <a:endParaRPr lang="en-US" altLang="zh-TW" sz="1600"/>
                    </a:p>
                    <a:p>
                      <a:pPr marL="285750" indent="-285750">
                        <a:buFont typeface="Arial" panose="020B0604020202020204" pitchFamily="34" charset="0"/>
                        <a:buChar char="•"/>
                      </a:pPr>
                      <a:r>
                        <a:rPr lang="zh-TW" altLang="en-US" sz="1600"/>
                        <a:t>時比</a:t>
                      </a:r>
                      <a:endParaRPr lang="en-US" altLang="zh-TW" sz="1600"/>
                    </a:p>
                    <a:p>
                      <a:pPr marL="285750" indent="-285750">
                        <a:buFont typeface="Arial" panose="020B0604020202020204" pitchFamily="34" charset="0"/>
                        <a:buChar char="•"/>
                      </a:pPr>
                      <a:r>
                        <a:rPr lang="zh-TW" altLang="en-US" sz="1600"/>
                        <a:t>時差</a:t>
                      </a:r>
                    </a:p>
                  </a:txBody>
                  <a:tcPr/>
                </a:tc>
                <a:extLst>
                  <a:ext uri="{0D108BD9-81ED-4DB2-BD59-A6C34878D82A}">
                    <a16:rowId xmlns:a16="http://schemas.microsoft.com/office/drawing/2014/main" val="694937288"/>
                  </a:ext>
                </a:extLst>
              </a:tr>
              <a:tr h="370840">
                <a:tc>
                  <a:txBody>
                    <a:bodyPr/>
                    <a:lstStyle/>
                    <a:p>
                      <a:r>
                        <a:rPr lang="en-US" altLang="zh-TW" sz="1600" err="1"/>
                        <a:t>InSync</a:t>
                      </a:r>
                      <a:endParaRPr lang="zh-TW" altLang="en-US" sz="1600"/>
                    </a:p>
                  </a:txBody>
                  <a:tcPr/>
                </a:tc>
                <a:tc>
                  <a:txBody>
                    <a:bodyPr/>
                    <a:lstStyle/>
                    <a:p>
                      <a:pPr marL="285750" indent="-285750">
                        <a:buFont typeface="Arial" panose="020B0604020202020204" pitchFamily="34" charset="0"/>
                        <a:buChar char="•"/>
                      </a:pPr>
                      <a:r>
                        <a:rPr lang="zh-TW" altLang="en-US" sz="1600"/>
                        <a:t>路口停等區</a:t>
                      </a:r>
                    </a:p>
                  </a:txBody>
                  <a:tcPr/>
                </a:tc>
                <a:tc>
                  <a:txBody>
                    <a:bodyPr/>
                    <a:lstStyle/>
                    <a:p>
                      <a:pPr marL="285750" indent="-285750">
                        <a:buFont typeface="Arial" panose="020B0604020202020204" pitchFamily="34" charset="0"/>
                        <a:buChar char="•"/>
                      </a:pPr>
                      <a:r>
                        <a:rPr lang="zh-TW" altLang="en-US" sz="1600"/>
                        <a:t>停等車輛數</a:t>
                      </a:r>
                      <a:endParaRPr lang="en-US" altLang="zh-TW" sz="1600"/>
                    </a:p>
                    <a:p>
                      <a:pPr marL="285750" indent="-285750">
                        <a:buFont typeface="Arial" panose="020B0604020202020204" pitchFamily="34" charset="0"/>
                        <a:buChar char="•"/>
                      </a:pPr>
                      <a:r>
                        <a:rPr lang="zh-TW" altLang="en-US" sz="1600"/>
                        <a:t>停等時間</a:t>
                      </a:r>
                    </a:p>
                  </a:txBody>
                  <a:tcPr/>
                </a:tc>
                <a:tc>
                  <a:txBody>
                    <a:bodyPr/>
                    <a:lstStyle/>
                    <a:p>
                      <a:pPr marL="285750" indent="-285750">
                        <a:buFont typeface="Arial" panose="020B0604020202020204" pitchFamily="34" charset="0"/>
                        <a:buChar char="•"/>
                      </a:pPr>
                      <a:r>
                        <a:rPr lang="zh-TW" altLang="en-US" sz="1600"/>
                        <a:t>停等延滯</a:t>
                      </a:r>
                      <a:endParaRPr lang="en-US" altLang="zh-TW" sz="1600"/>
                    </a:p>
                    <a:p>
                      <a:pPr marL="285750" indent="-285750">
                        <a:buFont typeface="Arial" panose="020B0604020202020204" pitchFamily="34" charset="0"/>
                        <a:buChar char="•"/>
                      </a:pPr>
                      <a:r>
                        <a:rPr lang="en-US" altLang="zh-TW" sz="1600"/>
                        <a:t>LOS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600"/>
                        <a:t>Global: </a:t>
                      </a:r>
                      <a:r>
                        <a:rPr lang="zh-TW" altLang="en-US" sz="1600"/>
                        <a:t>及時調配綠燈帶</a:t>
                      </a:r>
                    </a:p>
                    <a:p>
                      <a:pPr marL="285750" indent="-285750">
                        <a:buFont typeface="Arial" panose="020B0604020202020204" pitchFamily="34" charset="0"/>
                        <a:buChar char="•"/>
                      </a:pPr>
                      <a:r>
                        <a:rPr lang="en-US" altLang="zh-TW" sz="1600"/>
                        <a:t>Local: </a:t>
                      </a:r>
                      <a:r>
                        <a:rPr lang="zh-TW" altLang="en-US" sz="1600"/>
                        <a:t>即時依據偵測延滯時間分配綠燈</a:t>
                      </a:r>
                      <a:endParaRPr lang="en-US" altLang="zh-TW" sz="1600"/>
                    </a:p>
                  </a:txBody>
                  <a:tcPr/>
                </a:tc>
                <a:extLst>
                  <a:ext uri="{0D108BD9-81ED-4DB2-BD59-A6C34878D82A}">
                    <a16:rowId xmlns:a16="http://schemas.microsoft.com/office/drawing/2014/main" val="1336059337"/>
                  </a:ext>
                </a:extLst>
              </a:tr>
              <a:tr h="370840">
                <a:tc>
                  <a:txBody>
                    <a:bodyPr/>
                    <a:lstStyle/>
                    <a:p>
                      <a:r>
                        <a:rPr lang="en-US" altLang="zh-TW" sz="1600"/>
                        <a:t>Surtrac</a:t>
                      </a:r>
                      <a:endParaRPr lang="zh-TW" altLang="en-US" sz="1600"/>
                    </a:p>
                  </a:txBody>
                  <a:tcPr/>
                </a:tc>
                <a:tc>
                  <a:txBody>
                    <a:bodyPr/>
                    <a:lstStyle/>
                    <a:p>
                      <a:pPr marL="285750" indent="-285750">
                        <a:buFont typeface="Arial" panose="020B0604020202020204" pitchFamily="34" charset="0"/>
                        <a:buChar char="•"/>
                      </a:pPr>
                      <a:r>
                        <a:rPr lang="en-US" altLang="zh-TW" sz="1600" err="1"/>
                        <a:t>Stopbar</a:t>
                      </a:r>
                      <a:endParaRPr lang="en-US" altLang="zh-TW" sz="1600"/>
                    </a:p>
                    <a:p>
                      <a:pPr marL="285750" indent="-285750">
                        <a:buFont typeface="Arial" panose="020B0604020202020204" pitchFamily="34" charset="0"/>
                        <a:buChar char="•"/>
                      </a:pPr>
                      <a:r>
                        <a:rPr lang="en-US" altLang="zh-TW" sz="1600"/>
                        <a:t>Advance/Exit</a:t>
                      </a:r>
                      <a:endParaRPr lang="zh-TW" altLang="en-US" sz="1600"/>
                    </a:p>
                  </a:txBody>
                  <a:tcPr/>
                </a:tc>
                <a:tc>
                  <a:txBody>
                    <a:bodyPr/>
                    <a:lstStyle/>
                    <a:p>
                      <a:pPr marL="285750" indent="-285750">
                        <a:buFont typeface="Arial" panose="020B0604020202020204" pitchFamily="34" charset="0"/>
                        <a:buChar char="•"/>
                      </a:pPr>
                      <a:r>
                        <a:rPr lang="zh-TW" altLang="en-US" sz="1600"/>
                        <a:t>進入路段車輛數</a:t>
                      </a:r>
                      <a:endParaRPr lang="en-US" altLang="zh-TW" sz="1600"/>
                    </a:p>
                    <a:p>
                      <a:pPr marL="285750" indent="-285750">
                        <a:buFont typeface="Arial" panose="020B0604020202020204" pitchFamily="34" charset="0"/>
                        <a:buChar char="•"/>
                      </a:pPr>
                      <a:r>
                        <a:rPr lang="zh-TW" altLang="en-US" sz="1600"/>
                        <a:t>離開路段車輛數</a:t>
                      </a:r>
                      <a:endParaRPr lang="en-US" altLang="zh-TW" sz="1600"/>
                    </a:p>
                    <a:p>
                      <a:pPr marL="285750" indent="-285750">
                        <a:buFont typeface="Arial" panose="020B0604020202020204" pitchFamily="34" charset="0"/>
                        <a:buChar char="•"/>
                      </a:pPr>
                      <a:r>
                        <a:rPr lang="zh-TW" altLang="en-US" sz="1600"/>
                        <a:t>進入路段車間距</a:t>
                      </a:r>
                      <a:endParaRPr lang="en-US" altLang="zh-TW" sz="1600"/>
                    </a:p>
                    <a:p>
                      <a:pPr marL="285750" indent="-285750">
                        <a:buFont typeface="Arial" panose="020B0604020202020204" pitchFamily="34" charset="0"/>
                        <a:buChar char="•"/>
                      </a:pPr>
                      <a:r>
                        <a:rPr lang="zh-TW" altLang="en-US" sz="1600"/>
                        <a:t>轉向量</a:t>
                      </a:r>
                    </a:p>
                  </a:txBody>
                  <a:tcPr/>
                </a:tc>
                <a:tc>
                  <a:txBody>
                    <a:bodyPr/>
                    <a:lstStyle/>
                    <a:p>
                      <a:pPr marL="285750" indent="-285750">
                        <a:buFont typeface="Arial" panose="020B0604020202020204" pitchFamily="34" charset="0"/>
                        <a:buChar char="•"/>
                      </a:pPr>
                      <a:r>
                        <a:rPr lang="zh-TW" altLang="en-US" sz="1600"/>
                        <a:t>車隊長度</a:t>
                      </a:r>
                    </a:p>
                  </a:txBody>
                  <a:tcPr/>
                </a:tc>
                <a:tc>
                  <a:txBody>
                    <a:bodyPr/>
                    <a:lstStyle/>
                    <a:p>
                      <a:pPr marL="285750" indent="-285750">
                        <a:buFont typeface="Arial" panose="020B0604020202020204" pitchFamily="34" charset="0"/>
                        <a:buChar char="•"/>
                      </a:pPr>
                      <a:r>
                        <a:rPr lang="zh-TW" altLang="en-US" sz="1600"/>
                        <a:t>即時依據偵測數據分配綠燈秒數建構新的時制計畫</a:t>
                      </a:r>
                    </a:p>
                  </a:txBody>
                  <a:tcPr/>
                </a:tc>
                <a:extLst>
                  <a:ext uri="{0D108BD9-81ED-4DB2-BD59-A6C34878D82A}">
                    <a16:rowId xmlns:a16="http://schemas.microsoft.com/office/drawing/2014/main" val="99626034"/>
                  </a:ext>
                </a:extLst>
              </a:tr>
              <a:tr h="370840">
                <a:tc>
                  <a:txBody>
                    <a:bodyPr/>
                    <a:lstStyle/>
                    <a:p>
                      <a:r>
                        <a:rPr lang="en-US" altLang="zh-TW" sz="1600" err="1"/>
                        <a:t>Centracs</a:t>
                      </a:r>
                      <a:endParaRPr lang="zh-TW" altLang="en-US" sz="1600"/>
                    </a:p>
                  </a:txBody>
                  <a:tcPr/>
                </a:tc>
                <a:tc>
                  <a:txBody>
                    <a:bodyPr/>
                    <a:lstStyle/>
                    <a:p>
                      <a:pPr marL="285750" indent="-285750">
                        <a:buFont typeface="Arial" panose="020B0604020202020204" pitchFamily="34" charset="0"/>
                        <a:buChar char="•"/>
                      </a:pPr>
                      <a:r>
                        <a:rPr lang="en-US" altLang="zh-TW" sz="1600" err="1"/>
                        <a:t>Stopbar</a:t>
                      </a:r>
                      <a:endParaRPr lang="en-US" altLang="zh-TW" sz="1600"/>
                    </a:p>
                    <a:p>
                      <a:pPr marL="285750" indent="-285750">
                        <a:buFont typeface="Arial" panose="020B0604020202020204" pitchFamily="34" charset="0"/>
                        <a:buChar char="•"/>
                      </a:pPr>
                      <a:r>
                        <a:rPr lang="en-US" altLang="zh-TW" sz="1600"/>
                        <a:t>Advance</a:t>
                      </a:r>
                      <a:endParaRPr lang="zh-TW" altLang="en-US" sz="1600"/>
                    </a:p>
                  </a:txBody>
                  <a:tcPr/>
                </a:tc>
                <a:tc>
                  <a:txBody>
                    <a:bodyPr/>
                    <a:lstStyle/>
                    <a:p>
                      <a:pPr marL="285750" indent="-285750">
                        <a:buFont typeface="Arial" panose="020B0604020202020204" pitchFamily="34" charset="0"/>
                        <a:buChar char="•"/>
                      </a:pPr>
                      <a:r>
                        <a:rPr lang="zh-TW" altLang="en-US" sz="1600"/>
                        <a:t>進入路段車輛數</a:t>
                      </a:r>
                      <a:endParaRPr lang="en-US" altLang="zh-TW" sz="1600"/>
                    </a:p>
                    <a:p>
                      <a:pPr marL="285750" indent="-285750">
                        <a:buFont typeface="Arial" panose="020B0604020202020204" pitchFamily="34" charset="0"/>
                        <a:buChar char="•"/>
                      </a:pPr>
                      <a:r>
                        <a:rPr lang="zh-TW" altLang="en-US" sz="1600"/>
                        <a:t>離開路段車輛數</a:t>
                      </a:r>
                      <a:endParaRPr lang="en-US" altLang="zh-TW" sz="1600"/>
                    </a:p>
                    <a:p>
                      <a:pPr marL="285750" indent="-285750">
                        <a:buFont typeface="Arial" panose="020B0604020202020204" pitchFamily="34" charset="0"/>
                        <a:buChar char="•"/>
                      </a:pPr>
                      <a:r>
                        <a:rPr lang="zh-TW" altLang="en-US" sz="1600"/>
                        <a:t>車速</a:t>
                      </a:r>
                    </a:p>
                  </a:txBody>
                  <a:tcPr/>
                </a:tc>
                <a:tc>
                  <a:txBody>
                    <a:bodyPr/>
                    <a:lstStyle/>
                    <a:p>
                      <a:pPr marL="285750" indent="-285750">
                        <a:buFont typeface="Arial" panose="020B0604020202020204" pitchFamily="34" charset="0"/>
                        <a:buChar char="•"/>
                      </a:pPr>
                      <a:r>
                        <a:rPr lang="zh-TW" altLang="en-US" sz="1600"/>
                        <a:t>飽和程度</a:t>
                      </a:r>
                    </a:p>
                  </a:txBody>
                  <a:tcPr/>
                </a:tc>
                <a:tc>
                  <a:txBody>
                    <a:bodyPr/>
                    <a:lstStyle/>
                    <a:p>
                      <a:pPr marL="285750" indent="-285750">
                        <a:buFont typeface="Arial" panose="020B0604020202020204" pitchFamily="34" charset="0"/>
                        <a:buChar char="•"/>
                      </a:pPr>
                      <a:r>
                        <a:rPr lang="zh-TW" altLang="en-US" sz="1600"/>
                        <a:t>週期</a:t>
                      </a:r>
                      <a:endParaRPr lang="en-US" altLang="zh-TW" sz="1600"/>
                    </a:p>
                    <a:p>
                      <a:pPr marL="285750" indent="-285750">
                        <a:buFont typeface="Arial" panose="020B0604020202020204" pitchFamily="34" charset="0"/>
                        <a:buChar char="•"/>
                      </a:pPr>
                      <a:r>
                        <a:rPr lang="zh-TW" altLang="en-US" sz="1600"/>
                        <a:t>時比</a:t>
                      </a:r>
                      <a:endParaRPr lang="en-US" altLang="zh-TW" sz="1600"/>
                    </a:p>
                    <a:p>
                      <a:pPr marL="285750" indent="-285750">
                        <a:buFont typeface="Arial" panose="020B0604020202020204" pitchFamily="34" charset="0"/>
                        <a:buChar char="•"/>
                      </a:pPr>
                      <a:r>
                        <a:rPr lang="zh-TW" altLang="en-US" sz="1600"/>
                        <a:t>時差</a:t>
                      </a:r>
                    </a:p>
                  </a:txBody>
                  <a:tcPr/>
                </a:tc>
                <a:extLst>
                  <a:ext uri="{0D108BD9-81ED-4DB2-BD59-A6C34878D82A}">
                    <a16:rowId xmlns:a16="http://schemas.microsoft.com/office/drawing/2014/main" val="2939324614"/>
                  </a:ext>
                </a:extLst>
              </a:tr>
              <a:tr h="370840">
                <a:tc>
                  <a:txBody>
                    <a:bodyPr/>
                    <a:lstStyle/>
                    <a:p>
                      <a:r>
                        <a:rPr lang="en-US" altLang="zh-TW" sz="1600" err="1"/>
                        <a:t>QuicTrac</a:t>
                      </a:r>
                      <a:endParaRPr lang="zh-TW" altLang="en-US" sz="1600"/>
                    </a:p>
                  </a:txBody>
                  <a:tcPr/>
                </a:tc>
                <a:tc>
                  <a:txBody>
                    <a:bodyPr/>
                    <a:lstStyle/>
                    <a:p>
                      <a:pPr marL="285750" indent="-285750">
                        <a:buFont typeface="Arial" panose="020B0604020202020204" pitchFamily="34" charset="0"/>
                        <a:buChar char="•"/>
                      </a:pPr>
                      <a:r>
                        <a:rPr lang="zh-TW" altLang="en-US" sz="1600"/>
                        <a:t>路段中央</a:t>
                      </a:r>
                      <a:r>
                        <a:rPr lang="en-US" altLang="zh-TW" sz="1600"/>
                        <a:t>/advance</a:t>
                      </a:r>
                      <a:endParaRPr lang="zh-TW" altLang="en-US" sz="1600"/>
                    </a:p>
                  </a:txBody>
                  <a:tcPr/>
                </a:tc>
                <a:tc>
                  <a:txBody>
                    <a:bodyPr/>
                    <a:lstStyle/>
                    <a:p>
                      <a:pPr marL="285750" indent="-285750">
                        <a:buFont typeface="Arial" panose="020B0604020202020204" pitchFamily="34" charset="0"/>
                        <a:buChar char="•"/>
                      </a:pPr>
                      <a:r>
                        <a:rPr lang="zh-TW" altLang="en-US" sz="1600"/>
                        <a:t>車輛數</a:t>
                      </a:r>
                      <a:endParaRPr lang="en-US" altLang="zh-TW" sz="1600"/>
                    </a:p>
                    <a:p>
                      <a:pPr marL="285750" indent="-285750">
                        <a:buFont typeface="Arial" panose="020B0604020202020204" pitchFamily="34" charset="0"/>
                        <a:buChar char="•"/>
                      </a:pPr>
                      <a:r>
                        <a:rPr lang="zh-TW" altLang="en-US" sz="1600"/>
                        <a:t>速率</a:t>
                      </a:r>
                    </a:p>
                  </a:txBody>
                  <a:tcPr/>
                </a:tc>
                <a:tc>
                  <a:txBody>
                    <a:bodyPr/>
                    <a:lstStyle/>
                    <a:p>
                      <a:pPr marL="285750" indent="-285750">
                        <a:buFont typeface="Arial" panose="020B0604020202020204" pitchFamily="34" charset="0"/>
                        <a:buChar char="•"/>
                      </a:pPr>
                      <a:r>
                        <a:rPr lang="zh-TW" altLang="en-US" sz="1600"/>
                        <a:t>車隊長度</a:t>
                      </a:r>
                      <a:endParaRPr lang="en-US" altLang="zh-TW" sz="1600"/>
                    </a:p>
                    <a:p>
                      <a:pPr marL="285750" indent="-285750">
                        <a:buFont typeface="Arial" panose="020B0604020202020204" pitchFamily="34" charset="0"/>
                        <a:buChar char="•"/>
                      </a:pPr>
                      <a:r>
                        <a:rPr lang="zh-TW" altLang="en-US" sz="1600"/>
                        <a:t>佔有率</a:t>
                      </a:r>
                      <a:endParaRPr lang="en-US" altLang="zh-TW" sz="1600"/>
                    </a:p>
                    <a:p>
                      <a:pPr marL="285750" indent="-285750">
                        <a:buFont typeface="Arial" panose="020B0604020202020204" pitchFamily="34" charset="0"/>
                        <a:buChar char="•"/>
                      </a:pPr>
                      <a:r>
                        <a:rPr lang="zh-TW" altLang="en-US" sz="1600"/>
                        <a:t>車輛延滯</a:t>
                      </a:r>
                    </a:p>
                  </a:txBody>
                  <a:tcPr/>
                </a:tc>
                <a:tc>
                  <a:txBody>
                    <a:bodyPr/>
                    <a:lstStyle/>
                    <a:p>
                      <a:pPr marL="285750" indent="-285750">
                        <a:buFont typeface="Arial" panose="020B0604020202020204" pitchFamily="34" charset="0"/>
                        <a:buChar char="•"/>
                      </a:pPr>
                      <a:r>
                        <a:rPr lang="zh-TW" altLang="en-US" sz="1600"/>
                        <a:t>週期</a:t>
                      </a:r>
                      <a:endParaRPr lang="en-US" altLang="zh-TW" sz="1600"/>
                    </a:p>
                    <a:p>
                      <a:pPr marL="285750" indent="-285750">
                        <a:buFont typeface="Arial" panose="020B0604020202020204" pitchFamily="34" charset="0"/>
                        <a:buChar char="•"/>
                      </a:pPr>
                      <a:r>
                        <a:rPr lang="zh-TW" altLang="en-US" sz="1600"/>
                        <a:t>時比</a:t>
                      </a:r>
                      <a:endParaRPr lang="en-US" altLang="zh-TW" sz="1600"/>
                    </a:p>
                    <a:p>
                      <a:pPr marL="285750" indent="-285750">
                        <a:buFont typeface="Arial" panose="020B0604020202020204" pitchFamily="34" charset="0"/>
                        <a:buChar char="•"/>
                      </a:pPr>
                      <a:r>
                        <a:rPr lang="zh-TW" altLang="en-US" sz="1600"/>
                        <a:t>時差</a:t>
                      </a:r>
                    </a:p>
                  </a:txBody>
                  <a:tcPr/>
                </a:tc>
                <a:extLst>
                  <a:ext uri="{0D108BD9-81ED-4DB2-BD59-A6C34878D82A}">
                    <a16:rowId xmlns:a16="http://schemas.microsoft.com/office/drawing/2014/main" val="676980568"/>
                  </a:ext>
                </a:extLst>
              </a:tr>
            </a:tbl>
          </a:graphicData>
        </a:graphic>
      </p:graphicFrame>
    </p:spTree>
    <p:extLst>
      <p:ext uri="{BB962C8B-B14F-4D97-AF65-F5344CB8AC3E}">
        <p14:creationId xmlns:p14="http://schemas.microsoft.com/office/powerpoint/2010/main" val="2578020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108">
            <a:extLst>
              <a:ext uri="{FF2B5EF4-FFF2-40B4-BE49-F238E27FC236}">
                <a16:creationId xmlns:a16="http://schemas.microsoft.com/office/drawing/2014/main" id="{AFE73404-4113-A0F7-7133-9BE5741D75B7}"/>
              </a:ext>
            </a:extLst>
          </p:cNvPr>
          <p:cNvSpPr/>
          <p:nvPr/>
        </p:nvSpPr>
        <p:spPr>
          <a:xfrm>
            <a:off x="7471006" y="3886421"/>
            <a:ext cx="1671796" cy="862343"/>
          </a:xfrm>
          <a:prstGeom prst="rect">
            <a:avLst/>
          </a:prstGeom>
          <a:solidFill>
            <a:srgbClr val="FFFF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文字方塊 110">
            <a:extLst>
              <a:ext uri="{FF2B5EF4-FFF2-40B4-BE49-F238E27FC236}">
                <a16:creationId xmlns:a16="http://schemas.microsoft.com/office/drawing/2014/main" id="{3D3BD53B-F4D7-5C88-775A-AA441E0360DB}"/>
              </a:ext>
            </a:extLst>
          </p:cNvPr>
          <p:cNvSpPr txBox="1"/>
          <p:nvPr/>
        </p:nvSpPr>
        <p:spPr>
          <a:xfrm>
            <a:off x="8062433" y="4797944"/>
            <a:ext cx="833883" cy="369332"/>
          </a:xfrm>
          <a:prstGeom prst="rect">
            <a:avLst/>
          </a:prstGeom>
          <a:noFill/>
        </p:spPr>
        <p:txBody>
          <a:bodyPr wrap="none" rtlCol="0">
            <a:spAutoFit/>
          </a:bodyPr>
          <a:lstStyle/>
          <a:p>
            <a:r>
              <a:rPr lang="zh-TW" altLang="en-US"/>
              <a:t>約</a:t>
            </a:r>
            <a:r>
              <a:rPr lang="en-US" altLang="zh-TW"/>
              <a:t>50m</a:t>
            </a:r>
            <a:endParaRPr lang="zh-TW" altLang="en-US"/>
          </a:p>
        </p:txBody>
      </p:sp>
      <p:sp>
        <p:nvSpPr>
          <p:cNvPr id="66" name="矩形 65">
            <a:extLst>
              <a:ext uri="{FF2B5EF4-FFF2-40B4-BE49-F238E27FC236}">
                <a16:creationId xmlns:a16="http://schemas.microsoft.com/office/drawing/2014/main" id="{35F6473A-A545-92FD-BD9D-BE36DEC06A4A}"/>
              </a:ext>
            </a:extLst>
          </p:cNvPr>
          <p:cNvSpPr/>
          <p:nvPr/>
        </p:nvSpPr>
        <p:spPr>
          <a:xfrm rot="16200000">
            <a:off x="9550956" y="2628989"/>
            <a:ext cx="72000" cy="54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9809C5EF-8556-DFE9-7404-01EA771D31A7}"/>
              </a:ext>
            </a:extLst>
          </p:cNvPr>
          <p:cNvSpPr/>
          <p:nvPr/>
        </p:nvSpPr>
        <p:spPr>
          <a:xfrm rot="16200000">
            <a:off x="10082568" y="4529314"/>
            <a:ext cx="72000" cy="54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F4ED6B22-CB0F-8B70-A72F-7525E0B540F9}"/>
              </a:ext>
            </a:extLst>
          </p:cNvPr>
          <p:cNvSpPr/>
          <p:nvPr/>
        </p:nvSpPr>
        <p:spPr>
          <a:xfrm rot="16200000">
            <a:off x="2005977" y="2628989"/>
            <a:ext cx="72000" cy="54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1A4EFCDD-1EAC-3ED2-5642-46F16DCC0CD2}"/>
              </a:ext>
            </a:extLst>
          </p:cNvPr>
          <p:cNvSpPr/>
          <p:nvPr/>
        </p:nvSpPr>
        <p:spPr>
          <a:xfrm rot="16200000">
            <a:off x="2556942" y="4529314"/>
            <a:ext cx="72000" cy="54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8CBD5922-D80D-A1E9-6A10-D82CC249C4CE}"/>
              </a:ext>
            </a:extLst>
          </p:cNvPr>
          <p:cNvSpPr/>
          <p:nvPr/>
        </p:nvSpPr>
        <p:spPr>
          <a:xfrm>
            <a:off x="2862942" y="2956462"/>
            <a:ext cx="72000" cy="90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6BA6A640-051B-4497-F966-0E3FC58A50E8}"/>
              </a:ext>
            </a:extLst>
          </p:cNvPr>
          <p:cNvSpPr/>
          <p:nvPr/>
        </p:nvSpPr>
        <p:spPr>
          <a:xfrm>
            <a:off x="10400415" y="2956462"/>
            <a:ext cx="72000" cy="90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BF4243B2-AF94-1E88-3896-1612094585D2}"/>
              </a:ext>
            </a:extLst>
          </p:cNvPr>
          <p:cNvSpPr/>
          <p:nvPr/>
        </p:nvSpPr>
        <p:spPr>
          <a:xfrm>
            <a:off x="1708146" y="3869537"/>
            <a:ext cx="72000" cy="90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D96306A0-D0E7-51BE-7401-BA74E87208BE}"/>
              </a:ext>
            </a:extLst>
          </p:cNvPr>
          <p:cNvSpPr>
            <a:spLocks noGrp="1"/>
          </p:cNvSpPr>
          <p:nvPr>
            <p:ph type="title"/>
          </p:nvPr>
        </p:nvSpPr>
        <p:spPr/>
        <p:txBody>
          <a:bodyPr/>
          <a:lstStyle/>
          <a:p>
            <a:r>
              <a:rPr lang="zh-TW" altLang="en-US"/>
              <a:t>各技術偵測區域示意</a:t>
            </a:r>
          </a:p>
        </p:txBody>
      </p:sp>
      <p:sp>
        <p:nvSpPr>
          <p:cNvPr id="3" name="投影片編號版面配置區 2">
            <a:extLst>
              <a:ext uri="{FF2B5EF4-FFF2-40B4-BE49-F238E27FC236}">
                <a16:creationId xmlns:a16="http://schemas.microsoft.com/office/drawing/2014/main" id="{AECB31DA-536A-DBEB-6D40-EAE2B5366C7D}"/>
              </a:ext>
            </a:extLst>
          </p:cNvPr>
          <p:cNvSpPr>
            <a:spLocks noGrp="1"/>
          </p:cNvSpPr>
          <p:nvPr>
            <p:ph type="sldNum" sz="quarter" idx="12"/>
          </p:nvPr>
        </p:nvSpPr>
        <p:spPr/>
        <p:txBody>
          <a:bodyPr/>
          <a:lstStyle/>
          <a:p>
            <a:pPr algn="ctr"/>
            <a:fld id="{6E290225-7458-4E5F-AFE5-E142CAAEBF37}" type="slidenum">
              <a:rPr lang="en-US" smtClean="0"/>
              <a:pPr algn="ctr"/>
              <a:t>43</a:t>
            </a:fld>
            <a:endParaRPr lang="en-US"/>
          </a:p>
        </p:txBody>
      </p:sp>
      <p:cxnSp>
        <p:nvCxnSpPr>
          <p:cNvPr id="5" name="直線接點 4">
            <a:extLst>
              <a:ext uri="{FF2B5EF4-FFF2-40B4-BE49-F238E27FC236}">
                <a16:creationId xmlns:a16="http://schemas.microsoft.com/office/drawing/2014/main" id="{49AA9C60-248C-B429-7623-6EF27927BC10}"/>
              </a:ext>
            </a:extLst>
          </p:cNvPr>
          <p:cNvCxnSpPr>
            <a:cxnSpLocks/>
          </p:cNvCxnSpPr>
          <p:nvPr/>
        </p:nvCxnSpPr>
        <p:spPr>
          <a:xfrm>
            <a:off x="1785982" y="1869300"/>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DEEC57A0-003D-8EC5-4937-38ECCF4B6ABF}"/>
              </a:ext>
            </a:extLst>
          </p:cNvPr>
          <p:cNvCxnSpPr>
            <a:cxnSpLocks/>
          </p:cNvCxnSpPr>
          <p:nvPr/>
        </p:nvCxnSpPr>
        <p:spPr>
          <a:xfrm>
            <a:off x="2868548" y="1869301"/>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5BB139C3-32EF-A3E2-E98F-F7676484F67F}"/>
              </a:ext>
            </a:extLst>
          </p:cNvPr>
          <p:cNvCxnSpPr>
            <a:cxnSpLocks/>
          </p:cNvCxnSpPr>
          <p:nvPr/>
        </p:nvCxnSpPr>
        <p:spPr>
          <a:xfrm>
            <a:off x="1785982" y="4759147"/>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347F446F-439D-B371-8631-96DBE701450A}"/>
              </a:ext>
            </a:extLst>
          </p:cNvPr>
          <p:cNvCxnSpPr>
            <a:cxnSpLocks/>
          </p:cNvCxnSpPr>
          <p:nvPr/>
        </p:nvCxnSpPr>
        <p:spPr>
          <a:xfrm>
            <a:off x="2868548" y="4759148"/>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A1E5914F-C220-CA8C-49B3-93C0BC41D0FD}"/>
              </a:ext>
            </a:extLst>
          </p:cNvPr>
          <p:cNvCxnSpPr>
            <a:cxnSpLocks/>
          </p:cNvCxnSpPr>
          <p:nvPr/>
        </p:nvCxnSpPr>
        <p:spPr>
          <a:xfrm rot="5400000">
            <a:off x="3409829" y="2410584"/>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A9643A2E-5526-FF4E-1BE4-BE1DADDA48E8}"/>
              </a:ext>
            </a:extLst>
          </p:cNvPr>
          <p:cNvCxnSpPr>
            <a:cxnSpLocks/>
          </p:cNvCxnSpPr>
          <p:nvPr/>
        </p:nvCxnSpPr>
        <p:spPr>
          <a:xfrm rot="5400000">
            <a:off x="3409830" y="4217866"/>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1F323C35-CB07-BFA0-5268-F1E7A8A05541}"/>
              </a:ext>
            </a:extLst>
          </p:cNvPr>
          <p:cNvCxnSpPr>
            <a:cxnSpLocks/>
          </p:cNvCxnSpPr>
          <p:nvPr/>
        </p:nvCxnSpPr>
        <p:spPr>
          <a:xfrm rot="5400000">
            <a:off x="1244699" y="2410584"/>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77BA91F4-EA32-8F55-8EBC-AFC131CA6E1F}"/>
              </a:ext>
            </a:extLst>
          </p:cNvPr>
          <p:cNvCxnSpPr>
            <a:cxnSpLocks/>
          </p:cNvCxnSpPr>
          <p:nvPr/>
        </p:nvCxnSpPr>
        <p:spPr>
          <a:xfrm rot="5400000">
            <a:off x="1244700" y="4217866"/>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F30BD7A3-9FFC-ACF3-36F4-5DBCE7044A5F}"/>
              </a:ext>
            </a:extLst>
          </p:cNvPr>
          <p:cNvCxnSpPr>
            <a:cxnSpLocks/>
          </p:cNvCxnSpPr>
          <p:nvPr/>
        </p:nvCxnSpPr>
        <p:spPr>
          <a:xfrm rot="5400000">
            <a:off x="4492394" y="2410585"/>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66B95F49-ADA7-FFE4-CC01-8D25AB103B71}"/>
              </a:ext>
            </a:extLst>
          </p:cNvPr>
          <p:cNvCxnSpPr>
            <a:cxnSpLocks/>
          </p:cNvCxnSpPr>
          <p:nvPr/>
        </p:nvCxnSpPr>
        <p:spPr>
          <a:xfrm rot="5400000">
            <a:off x="4492395" y="4217867"/>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E74791AB-8480-C0C1-4C9A-57B8D586D393}"/>
              </a:ext>
            </a:extLst>
          </p:cNvPr>
          <p:cNvCxnSpPr>
            <a:cxnSpLocks/>
          </p:cNvCxnSpPr>
          <p:nvPr/>
        </p:nvCxnSpPr>
        <p:spPr>
          <a:xfrm>
            <a:off x="9323454" y="1869302"/>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F66D688A-88CF-8F2B-435A-B6AB47E69965}"/>
              </a:ext>
            </a:extLst>
          </p:cNvPr>
          <p:cNvCxnSpPr>
            <a:cxnSpLocks/>
          </p:cNvCxnSpPr>
          <p:nvPr/>
        </p:nvCxnSpPr>
        <p:spPr>
          <a:xfrm>
            <a:off x="10385777" y="1869303"/>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0310878D-F785-A141-F6E8-9BC3FFE9FE45}"/>
              </a:ext>
            </a:extLst>
          </p:cNvPr>
          <p:cNvCxnSpPr>
            <a:cxnSpLocks/>
          </p:cNvCxnSpPr>
          <p:nvPr/>
        </p:nvCxnSpPr>
        <p:spPr>
          <a:xfrm>
            <a:off x="9323454" y="4759149"/>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B9EE93B2-7647-7672-679E-EC36D0E59D55}"/>
              </a:ext>
            </a:extLst>
          </p:cNvPr>
          <p:cNvCxnSpPr>
            <a:cxnSpLocks/>
          </p:cNvCxnSpPr>
          <p:nvPr/>
        </p:nvCxnSpPr>
        <p:spPr>
          <a:xfrm>
            <a:off x="10385777" y="4759150"/>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96207A6B-0A6B-B682-5485-09A1D27232D6}"/>
              </a:ext>
            </a:extLst>
          </p:cNvPr>
          <p:cNvCxnSpPr>
            <a:cxnSpLocks/>
          </p:cNvCxnSpPr>
          <p:nvPr/>
        </p:nvCxnSpPr>
        <p:spPr>
          <a:xfrm rot="5400000">
            <a:off x="10927055" y="2410588"/>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2ACA2BE2-C233-2404-BAF6-6A4C8C4B4263}"/>
              </a:ext>
            </a:extLst>
          </p:cNvPr>
          <p:cNvCxnSpPr>
            <a:cxnSpLocks/>
          </p:cNvCxnSpPr>
          <p:nvPr/>
        </p:nvCxnSpPr>
        <p:spPr>
          <a:xfrm rot="5400000">
            <a:off x="10927056" y="4217870"/>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A3F19B03-BED7-A010-3BBC-350C2DB03E2D}"/>
              </a:ext>
            </a:extLst>
          </p:cNvPr>
          <p:cNvCxnSpPr>
            <a:cxnSpLocks/>
          </p:cNvCxnSpPr>
          <p:nvPr/>
        </p:nvCxnSpPr>
        <p:spPr>
          <a:xfrm>
            <a:off x="1310475" y="4835407"/>
            <a:ext cx="468000"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26" name="矩形 25">
            <a:extLst>
              <a:ext uri="{FF2B5EF4-FFF2-40B4-BE49-F238E27FC236}">
                <a16:creationId xmlns:a16="http://schemas.microsoft.com/office/drawing/2014/main" id="{573E97FD-E940-628A-BE87-B3CBBDEC33C7}"/>
              </a:ext>
            </a:extLst>
          </p:cNvPr>
          <p:cNvSpPr/>
          <p:nvPr/>
        </p:nvSpPr>
        <p:spPr>
          <a:xfrm>
            <a:off x="9245619" y="3869537"/>
            <a:ext cx="72000" cy="90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a:extLst>
              <a:ext uri="{FF2B5EF4-FFF2-40B4-BE49-F238E27FC236}">
                <a16:creationId xmlns:a16="http://schemas.microsoft.com/office/drawing/2014/main" id="{11702850-1020-ED2D-B820-EF5DDEB325D4}"/>
              </a:ext>
            </a:extLst>
          </p:cNvPr>
          <p:cNvCxnSpPr>
            <a:cxnSpLocks/>
          </p:cNvCxnSpPr>
          <p:nvPr/>
        </p:nvCxnSpPr>
        <p:spPr>
          <a:xfrm rot="5400000">
            <a:off x="5554717" y="2410585"/>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32C3B006-5625-C62D-E883-E40BD485646C}"/>
              </a:ext>
            </a:extLst>
          </p:cNvPr>
          <p:cNvCxnSpPr>
            <a:cxnSpLocks/>
          </p:cNvCxnSpPr>
          <p:nvPr/>
        </p:nvCxnSpPr>
        <p:spPr>
          <a:xfrm rot="5400000">
            <a:off x="5554718" y="4217867"/>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892AD7F5-625E-A47A-B6F1-6C77ADC0A9D7}"/>
              </a:ext>
            </a:extLst>
          </p:cNvPr>
          <p:cNvCxnSpPr>
            <a:cxnSpLocks/>
          </p:cNvCxnSpPr>
          <p:nvPr/>
        </p:nvCxnSpPr>
        <p:spPr>
          <a:xfrm rot="5400000">
            <a:off x="6637282" y="2410586"/>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0CE66D64-3AF7-B6C8-E8E0-1A47AB7580F3}"/>
              </a:ext>
            </a:extLst>
          </p:cNvPr>
          <p:cNvCxnSpPr>
            <a:cxnSpLocks/>
          </p:cNvCxnSpPr>
          <p:nvPr/>
        </p:nvCxnSpPr>
        <p:spPr>
          <a:xfrm rot="5400000">
            <a:off x="6637283" y="4217868"/>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CE40712-E9AA-7110-7C34-860B737BDE79}"/>
              </a:ext>
            </a:extLst>
          </p:cNvPr>
          <p:cNvCxnSpPr>
            <a:cxnSpLocks/>
          </p:cNvCxnSpPr>
          <p:nvPr/>
        </p:nvCxnSpPr>
        <p:spPr>
          <a:xfrm rot="5400000">
            <a:off x="7699606" y="2410586"/>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1F940959-990B-307F-C2EB-08BFD7E0A557}"/>
              </a:ext>
            </a:extLst>
          </p:cNvPr>
          <p:cNvCxnSpPr>
            <a:cxnSpLocks/>
          </p:cNvCxnSpPr>
          <p:nvPr/>
        </p:nvCxnSpPr>
        <p:spPr>
          <a:xfrm rot="5400000">
            <a:off x="7699607" y="4217868"/>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52CD2383-8BFD-4E59-3735-34EED0917E7B}"/>
              </a:ext>
            </a:extLst>
          </p:cNvPr>
          <p:cNvCxnSpPr>
            <a:cxnSpLocks/>
          </p:cNvCxnSpPr>
          <p:nvPr/>
        </p:nvCxnSpPr>
        <p:spPr>
          <a:xfrm rot="5400000">
            <a:off x="8782171" y="2410587"/>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AACCCB0B-EA4B-B8F7-66E4-F633D3AE0A06}"/>
              </a:ext>
            </a:extLst>
          </p:cNvPr>
          <p:cNvCxnSpPr>
            <a:cxnSpLocks/>
          </p:cNvCxnSpPr>
          <p:nvPr/>
        </p:nvCxnSpPr>
        <p:spPr>
          <a:xfrm rot="5400000">
            <a:off x="8782172" y="4217869"/>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FECCD81D-155B-93FE-D005-B21A03850785}"/>
              </a:ext>
            </a:extLst>
          </p:cNvPr>
          <p:cNvCxnSpPr>
            <a:cxnSpLocks/>
          </p:cNvCxnSpPr>
          <p:nvPr/>
        </p:nvCxnSpPr>
        <p:spPr>
          <a:xfrm flipH="1">
            <a:off x="2868547" y="3869542"/>
            <a:ext cx="645490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891E4AD5-C982-95A5-8D49-DEFC9F34BE8E}"/>
              </a:ext>
            </a:extLst>
          </p:cNvPr>
          <p:cNvCxnSpPr>
            <a:cxnSpLocks/>
          </p:cNvCxnSpPr>
          <p:nvPr/>
        </p:nvCxnSpPr>
        <p:spPr>
          <a:xfrm rot="5400000">
            <a:off x="1244699" y="3321765"/>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4B81151-85AD-87EE-6FCD-28C1C75FEB8E}"/>
              </a:ext>
            </a:extLst>
          </p:cNvPr>
          <p:cNvCxnSpPr>
            <a:cxnSpLocks/>
          </p:cNvCxnSpPr>
          <p:nvPr/>
        </p:nvCxnSpPr>
        <p:spPr>
          <a:xfrm rot="5400000">
            <a:off x="10927056" y="3321766"/>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91E0E85B-9A67-F262-C259-D808E8F272E9}"/>
              </a:ext>
            </a:extLst>
          </p:cNvPr>
          <p:cNvCxnSpPr>
            <a:cxnSpLocks/>
          </p:cNvCxnSpPr>
          <p:nvPr/>
        </p:nvCxnSpPr>
        <p:spPr>
          <a:xfrm>
            <a:off x="2316177" y="1869301"/>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6AB5880E-2D0E-DF63-A6F7-7CE1FD87059F}"/>
              </a:ext>
            </a:extLst>
          </p:cNvPr>
          <p:cNvCxnSpPr>
            <a:cxnSpLocks/>
          </p:cNvCxnSpPr>
          <p:nvPr/>
        </p:nvCxnSpPr>
        <p:spPr>
          <a:xfrm>
            <a:off x="2316177" y="4759146"/>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787D02BB-0904-E451-BA4B-478DCD1D403A}"/>
              </a:ext>
            </a:extLst>
          </p:cNvPr>
          <p:cNvCxnSpPr>
            <a:cxnSpLocks/>
          </p:cNvCxnSpPr>
          <p:nvPr/>
        </p:nvCxnSpPr>
        <p:spPr>
          <a:xfrm>
            <a:off x="9846007" y="1869301"/>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1ED0C6BC-B04C-5A9F-BAB9-63F03EB005D6}"/>
              </a:ext>
            </a:extLst>
          </p:cNvPr>
          <p:cNvCxnSpPr>
            <a:cxnSpLocks/>
          </p:cNvCxnSpPr>
          <p:nvPr/>
        </p:nvCxnSpPr>
        <p:spPr>
          <a:xfrm>
            <a:off x="9846007" y="4759146"/>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2" name="圖片 71">
            <a:extLst>
              <a:ext uri="{FF2B5EF4-FFF2-40B4-BE49-F238E27FC236}">
                <a16:creationId xmlns:a16="http://schemas.microsoft.com/office/drawing/2014/main" id="{AB7016E4-B723-818E-F88A-CD55FDF6E2E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721" r="3496"/>
          <a:stretch/>
        </p:blipFill>
        <p:spPr>
          <a:xfrm>
            <a:off x="2978863" y="4204650"/>
            <a:ext cx="842434" cy="323790"/>
          </a:xfrm>
          <a:prstGeom prst="rect">
            <a:avLst/>
          </a:prstGeom>
        </p:spPr>
      </p:pic>
      <p:pic>
        <p:nvPicPr>
          <p:cNvPr id="75" name="圖片 74">
            <a:extLst>
              <a:ext uri="{FF2B5EF4-FFF2-40B4-BE49-F238E27FC236}">
                <a16:creationId xmlns:a16="http://schemas.microsoft.com/office/drawing/2014/main" id="{035844F6-4A32-AC07-2CD3-88DAF6B501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721" r="3496"/>
          <a:stretch/>
        </p:blipFill>
        <p:spPr>
          <a:xfrm rot="10800000">
            <a:off x="10625904" y="3064891"/>
            <a:ext cx="842434" cy="323790"/>
          </a:xfrm>
          <a:prstGeom prst="rect">
            <a:avLst/>
          </a:prstGeom>
        </p:spPr>
      </p:pic>
      <p:pic>
        <p:nvPicPr>
          <p:cNvPr id="76" name="圖片 75">
            <a:extLst>
              <a:ext uri="{FF2B5EF4-FFF2-40B4-BE49-F238E27FC236}">
                <a16:creationId xmlns:a16="http://schemas.microsoft.com/office/drawing/2014/main" id="{6CF5564A-E836-F799-3C4E-D68C69E32DC6}"/>
              </a:ext>
            </a:extLst>
          </p:cNvPr>
          <p:cNvPicPr>
            <a:picLocks noChangeAspect="1"/>
          </p:cNvPicPr>
          <p:nvPr/>
        </p:nvPicPr>
        <p:blipFill>
          <a:blip r:embed="rId3"/>
          <a:stretch>
            <a:fillRect/>
          </a:stretch>
        </p:blipFill>
        <p:spPr>
          <a:xfrm rot="10800000">
            <a:off x="10625903" y="3434188"/>
            <a:ext cx="842435" cy="362001"/>
          </a:xfrm>
          <a:prstGeom prst="rect">
            <a:avLst/>
          </a:prstGeom>
        </p:spPr>
      </p:pic>
      <p:pic>
        <p:nvPicPr>
          <p:cNvPr id="77" name="圖片 76">
            <a:extLst>
              <a:ext uri="{FF2B5EF4-FFF2-40B4-BE49-F238E27FC236}">
                <a16:creationId xmlns:a16="http://schemas.microsoft.com/office/drawing/2014/main" id="{3BE832E6-188C-78B2-E26A-00E8333852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721" r="3496"/>
          <a:stretch/>
        </p:blipFill>
        <p:spPr>
          <a:xfrm>
            <a:off x="723663" y="4358354"/>
            <a:ext cx="842434" cy="323790"/>
          </a:xfrm>
          <a:prstGeom prst="rect">
            <a:avLst/>
          </a:prstGeom>
        </p:spPr>
      </p:pic>
      <p:pic>
        <p:nvPicPr>
          <p:cNvPr id="78" name="圖片 77">
            <a:extLst>
              <a:ext uri="{FF2B5EF4-FFF2-40B4-BE49-F238E27FC236}">
                <a16:creationId xmlns:a16="http://schemas.microsoft.com/office/drawing/2014/main" id="{18773619-FD9A-D277-0594-4E7B25401A6B}"/>
              </a:ext>
            </a:extLst>
          </p:cNvPr>
          <p:cNvPicPr>
            <a:picLocks noChangeAspect="1"/>
          </p:cNvPicPr>
          <p:nvPr/>
        </p:nvPicPr>
        <p:blipFill>
          <a:blip r:embed="rId3"/>
          <a:stretch>
            <a:fillRect/>
          </a:stretch>
        </p:blipFill>
        <p:spPr>
          <a:xfrm>
            <a:off x="723662" y="3968865"/>
            <a:ext cx="842435" cy="362001"/>
          </a:xfrm>
          <a:prstGeom prst="rect">
            <a:avLst/>
          </a:prstGeom>
        </p:spPr>
      </p:pic>
      <p:pic>
        <p:nvPicPr>
          <p:cNvPr id="83" name="圖片 82">
            <a:extLst>
              <a:ext uri="{FF2B5EF4-FFF2-40B4-BE49-F238E27FC236}">
                <a16:creationId xmlns:a16="http://schemas.microsoft.com/office/drawing/2014/main" id="{33326676-79F6-C87E-7DD1-36DCB4089A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5289" y="1144588"/>
            <a:ext cx="1082567" cy="269395"/>
          </a:xfrm>
          <a:prstGeom prst="rect">
            <a:avLst/>
          </a:prstGeom>
        </p:spPr>
      </p:pic>
      <p:sp>
        <p:nvSpPr>
          <p:cNvPr id="84" name="矩形 83">
            <a:extLst>
              <a:ext uri="{FF2B5EF4-FFF2-40B4-BE49-F238E27FC236}">
                <a16:creationId xmlns:a16="http://schemas.microsoft.com/office/drawing/2014/main" id="{0060E28A-F769-95DB-A2F7-0F0822D96D21}"/>
              </a:ext>
            </a:extLst>
          </p:cNvPr>
          <p:cNvSpPr/>
          <p:nvPr/>
        </p:nvSpPr>
        <p:spPr>
          <a:xfrm>
            <a:off x="5247544" y="1144588"/>
            <a:ext cx="457200" cy="269394"/>
          </a:xfrm>
          <a:prstGeom prst="rect">
            <a:avLst/>
          </a:prstGeom>
          <a:solidFill>
            <a:srgbClr val="7AC8CB">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D236F0B0-7DE1-750D-18D4-6A273E9835CD}"/>
              </a:ext>
            </a:extLst>
          </p:cNvPr>
          <p:cNvSpPr/>
          <p:nvPr/>
        </p:nvSpPr>
        <p:spPr>
          <a:xfrm>
            <a:off x="1310475" y="3874818"/>
            <a:ext cx="468000" cy="884328"/>
          </a:xfrm>
          <a:prstGeom prst="rect">
            <a:avLst/>
          </a:prstGeom>
          <a:solidFill>
            <a:srgbClr val="7AC8CB">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文字方塊 87">
            <a:extLst>
              <a:ext uri="{FF2B5EF4-FFF2-40B4-BE49-F238E27FC236}">
                <a16:creationId xmlns:a16="http://schemas.microsoft.com/office/drawing/2014/main" id="{404A39FB-9206-9ED4-88C1-15F761C1A12F}"/>
              </a:ext>
            </a:extLst>
          </p:cNvPr>
          <p:cNvSpPr txBox="1"/>
          <p:nvPr/>
        </p:nvSpPr>
        <p:spPr>
          <a:xfrm>
            <a:off x="1235949" y="4797944"/>
            <a:ext cx="486030" cy="369332"/>
          </a:xfrm>
          <a:prstGeom prst="rect">
            <a:avLst/>
          </a:prstGeom>
          <a:noFill/>
        </p:spPr>
        <p:txBody>
          <a:bodyPr wrap="none" rtlCol="0">
            <a:spAutoFit/>
          </a:bodyPr>
          <a:lstStyle/>
          <a:p>
            <a:r>
              <a:rPr lang="en-US" altLang="zh-TW"/>
              <a:t>6m</a:t>
            </a:r>
            <a:endParaRPr lang="zh-TW" altLang="en-US"/>
          </a:p>
        </p:txBody>
      </p:sp>
      <p:sp>
        <p:nvSpPr>
          <p:cNvPr id="89" name="矩形 88">
            <a:extLst>
              <a:ext uri="{FF2B5EF4-FFF2-40B4-BE49-F238E27FC236}">
                <a16:creationId xmlns:a16="http://schemas.microsoft.com/office/drawing/2014/main" id="{7121D803-624A-044A-FF25-AFD8A4FBF543}"/>
              </a:ext>
            </a:extLst>
          </p:cNvPr>
          <p:cNvSpPr/>
          <p:nvPr/>
        </p:nvSpPr>
        <p:spPr>
          <a:xfrm>
            <a:off x="2877375" y="2965295"/>
            <a:ext cx="468000" cy="911056"/>
          </a:xfrm>
          <a:prstGeom prst="rect">
            <a:avLst/>
          </a:prstGeom>
          <a:solidFill>
            <a:srgbClr val="7AC8CB">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387EC8FE-85AF-8BB0-EA95-D395545EFFDF}"/>
              </a:ext>
            </a:extLst>
          </p:cNvPr>
          <p:cNvSpPr/>
          <p:nvPr/>
        </p:nvSpPr>
        <p:spPr>
          <a:xfrm rot="16200000">
            <a:off x="1813831" y="2441230"/>
            <a:ext cx="468000" cy="523699"/>
          </a:xfrm>
          <a:prstGeom prst="rect">
            <a:avLst/>
          </a:prstGeom>
          <a:solidFill>
            <a:srgbClr val="7AC8CB">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FAE7AEFC-D4B2-FB3E-2DCF-4DD7FB6772CB}"/>
              </a:ext>
            </a:extLst>
          </p:cNvPr>
          <p:cNvSpPr/>
          <p:nvPr/>
        </p:nvSpPr>
        <p:spPr>
          <a:xfrm rot="5400000">
            <a:off x="2365035" y="4740932"/>
            <a:ext cx="468000" cy="552187"/>
          </a:xfrm>
          <a:prstGeom prst="rect">
            <a:avLst/>
          </a:prstGeom>
          <a:solidFill>
            <a:srgbClr val="7AC8CB">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E0031002-8AC8-8A39-7F04-3517D1F8016A}"/>
              </a:ext>
            </a:extLst>
          </p:cNvPr>
          <p:cNvSpPr/>
          <p:nvPr/>
        </p:nvSpPr>
        <p:spPr>
          <a:xfrm>
            <a:off x="4075289" y="1552096"/>
            <a:ext cx="1082567" cy="274669"/>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ysClr val="windowText" lastClr="000000"/>
                </a:solidFill>
              </a:rPr>
              <a:t>SCOOT</a:t>
            </a:r>
            <a:endParaRPr lang="zh-TW" altLang="en-US" b="1">
              <a:solidFill>
                <a:sysClr val="windowText" lastClr="000000"/>
              </a:solidFill>
            </a:endParaRPr>
          </a:p>
        </p:txBody>
      </p:sp>
      <p:sp>
        <p:nvSpPr>
          <p:cNvPr id="93" name="矩形 92">
            <a:extLst>
              <a:ext uri="{FF2B5EF4-FFF2-40B4-BE49-F238E27FC236}">
                <a16:creationId xmlns:a16="http://schemas.microsoft.com/office/drawing/2014/main" id="{A1DA61F9-4CD8-01A6-09C5-3B8D8E0F2F58}"/>
              </a:ext>
            </a:extLst>
          </p:cNvPr>
          <p:cNvSpPr/>
          <p:nvPr/>
        </p:nvSpPr>
        <p:spPr>
          <a:xfrm>
            <a:off x="5247544" y="1721660"/>
            <a:ext cx="457200" cy="269394"/>
          </a:xfrm>
          <a:prstGeom prst="rect">
            <a:avLst/>
          </a:prstGeom>
          <a:solidFill>
            <a:srgbClr val="E64823">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a:extLst>
              <a:ext uri="{FF2B5EF4-FFF2-40B4-BE49-F238E27FC236}">
                <a16:creationId xmlns:a16="http://schemas.microsoft.com/office/drawing/2014/main" id="{399A0E79-EC69-4BE9-FF11-621A282B14EA}"/>
              </a:ext>
            </a:extLst>
          </p:cNvPr>
          <p:cNvSpPr/>
          <p:nvPr/>
        </p:nvSpPr>
        <p:spPr>
          <a:xfrm>
            <a:off x="3926773" y="3876351"/>
            <a:ext cx="72000" cy="882795"/>
          </a:xfrm>
          <a:prstGeom prst="rect">
            <a:avLst/>
          </a:prstGeom>
          <a:solidFill>
            <a:srgbClr val="E64823">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文字方塊 95">
            <a:extLst>
              <a:ext uri="{FF2B5EF4-FFF2-40B4-BE49-F238E27FC236}">
                <a16:creationId xmlns:a16="http://schemas.microsoft.com/office/drawing/2014/main" id="{0D124187-8DDD-5C32-B147-0452336AFB11}"/>
              </a:ext>
            </a:extLst>
          </p:cNvPr>
          <p:cNvSpPr txBox="1"/>
          <p:nvPr/>
        </p:nvSpPr>
        <p:spPr>
          <a:xfrm>
            <a:off x="6035564" y="5187337"/>
            <a:ext cx="1024639" cy="369332"/>
          </a:xfrm>
          <a:prstGeom prst="rect">
            <a:avLst/>
          </a:prstGeom>
          <a:noFill/>
        </p:spPr>
        <p:txBody>
          <a:bodyPr wrap="none" rtlCol="0">
            <a:spAutoFit/>
          </a:bodyPr>
          <a:lstStyle/>
          <a:p>
            <a:r>
              <a:rPr lang="en-US" altLang="zh-TW"/>
              <a:t>73-137m</a:t>
            </a:r>
            <a:endParaRPr lang="zh-TW" altLang="en-US"/>
          </a:p>
        </p:txBody>
      </p:sp>
      <p:cxnSp>
        <p:nvCxnSpPr>
          <p:cNvPr id="97" name="直線接點 96">
            <a:extLst>
              <a:ext uri="{FF2B5EF4-FFF2-40B4-BE49-F238E27FC236}">
                <a16:creationId xmlns:a16="http://schemas.microsoft.com/office/drawing/2014/main" id="{0EF55EC1-4A53-4922-BDD0-6E0EA337C7FE}"/>
              </a:ext>
            </a:extLst>
          </p:cNvPr>
          <p:cNvCxnSpPr>
            <a:cxnSpLocks/>
          </p:cNvCxnSpPr>
          <p:nvPr/>
        </p:nvCxnSpPr>
        <p:spPr>
          <a:xfrm>
            <a:off x="4263794" y="5187337"/>
            <a:ext cx="5059659"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03" name="矩形 102">
            <a:extLst>
              <a:ext uri="{FF2B5EF4-FFF2-40B4-BE49-F238E27FC236}">
                <a16:creationId xmlns:a16="http://schemas.microsoft.com/office/drawing/2014/main" id="{4EA4322D-6C19-AAFD-B245-EB21C95581E1}"/>
              </a:ext>
            </a:extLst>
          </p:cNvPr>
          <p:cNvSpPr/>
          <p:nvPr/>
        </p:nvSpPr>
        <p:spPr>
          <a:xfrm>
            <a:off x="9139528" y="3876351"/>
            <a:ext cx="72000" cy="882795"/>
          </a:xfrm>
          <a:prstGeom prst="rect">
            <a:avLst/>
          </a:prstGeom>
          <a:solidFill>
            <a:srgbClr val="E64823">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4030F56C-729D-2CA5-54CB-F4B7E94D1247}"/>
              </a:ext>
            </a:extLst>
          </p:cNvPr>
          <p:cNvSpPr/>
          <p:nvPr/>
        </p:nvSpPr>
        <p:spPr>
          <a:xfrm>
            <a:off x="10541821" y="2965064"/>
            <a:ext cx="72000" cy="882795"/>
          </a:xfrm>
          <a:prstGeom prst="rect">
            <a:avLst/>
          </a:prstGeom>
          <a:solidFill>
            <a:srgbClr val="E64823">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23B5E2F5-1839-63C6-8203-B98E641AF40F}"/>
              </a:ext>
            </a:extLst>
          </p:cNvPr>
          <p:cNvSpPr/>
          <p:nvPr/>
        </p:nvSpPr>
        <p:spPr>
          <a:xfrm rot="5400000">
            <a:off x="9557452" y="2534929"/>
            <a:ext cx="72000" cy="527001"/>
          </a:xfrm>
          <a:prstGeom prst="rect">
            <a:avLst/>
          </a:prstGeom>
          <a:solidFill>
            <a:srgbClr val="E64823">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BF0828BF-2B5D-588C-EC0B-124BF6215CAB}"/>
              </a:ext>
            </a:extLst>
          </p:cNvPr>
          <p:cNvSpPr/>
          <p:nvPr/>
        </p:nvSpPr>
        <p:spPr>
          <a:xfrm rot="5400000">
            <a:off x="10079892" y="4650211"/>
            <a:ext cx="72000" cy="527001"/>
          </a:xfrm>
          <a:prstGeom prst="rect">
            <a:avLst/>
          </a:prstGeom>
          <a:solidFill>
            <a:srgbClr val="E64823">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65744169-A56D-2073-BB1E-72D43237B277}"/>
              </a:ext>
            </a:extLst>
          </p:cNvPr>
          <p:cNvSpPr/>
          <p:nvPr/>
        </p:nvSpPr>
        <p:spPr>
          <a:xfrm>
            <a:off x="6327601" y="1144588"/>
            <a:ext cx="1082567" cy="274669"/>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err="1">
                <a:solidFill>
                  <a:sysClr val="windowText" lastClr="000000"/>
                </a:solidFill>
              </a:rPr>
              <a:t>InSync</a:t>
            </a:r>
            <a:endParaRPr lang="zh-TW" altLang="en-US" b="1">
              <a:solidFill>
                <a:sysClr val="windowText" lastClr="000000"/>
              </a:solidFill>
            </a:endParaRPr>
          </a:p>
        </p:txBody>
      </p:sp>
      <p:sp>
        <p:nvSpPr>
          <p:cNvPr id="108" name="矩形 107">
            <a:extLst>
              <a:ext uri="{FF2B5EF4-FFF2-40B4-BE49-F238E27FC236}">
                <a16:creationId xmlns:a16="http://schemas.microsoft.com/office/drawing/2014/main" id="{31587E15-F813-502C-1025-39FA1EADC150}"/>
              </a:ext>
            </a:extLst>
          </p:cNvPr>
          <p:cNvSpPr/>
          <p:nvPr/>
        </p:nvSpPr>
        <p:spPr>
          <a:xfrm>
            <a:off x="7499856" y="1144588"/>
            <a:ext cx="457200" cy="269394"/>
          </a:xfrm>
          <a:prstGeom prst="rect">
            <a:avLst/>
          </a:prstGeom>
          <a:solidFill>
            <a:srgbClr val="FFFF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直線接點 109">
            <a:extLst>
              <a:ext uri="{FF2B5EF4-FFF2-40B4-BE49-F238E27FC236}">
                <a16:creationId xmlns:a16="http://schemas.microsoft.com/office/drawing/2014/main" id="{2B823A39-1492-04E6-C9DA-48A5A3EAF2FA}"/>
              </a:ext>
            </a:extLst>
          </p:cNvPr>
          <p:cNvCxnSpPr>
            <a:cxnSpLocks/>
          </p:cNvCxnSpPr>
          <p:nvPr/>
        </p:nvCxnSpPr>
        <p:spPr>
          <a:xfrm>
            <a:off x="7579263" y="4835407"/>
            <a:ext cx="1666356"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13" name="矩形 112">
            <a:extLst>
              <a:ext uri="{FF2B5EF4-FFF2-40B4-BE49-F238E27FC236}">
                <a16:creationId xmlns:a16="http://schemas.microsoft.com/office/drawing/2014/main" id="{393A2A97-868E-6103-8ABE-7250BE6F264C}"/>
              </a:ext>
            </a:extLst>
          </p:cNvPr>
          <p:cNvSpPr/>
          <p:nvPr/>
        </p:nvSpPr>
        <p:spPr>
          <a:xfrm>
            <a:off x="10613821" y="2986743"/>
            <a:ext cx="1650221" cy="882794"/>
          </a:xfrm>
          <a:prstGeom prst="rect">
            <a:avLst/>
          </a:prstGeom>
          <a:solidFill>
            <a:srgbClr val="FFFF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81477634-10A9-1E1D-2DE5-F43B8A86392B}"/>
              </a:ext>
            </a:extLst>
          </p:cNvPr>
          <p:cNvSpPr/>
          <p:nvPr/>
        </p:nvSpPr>
        <p:spPr>
          <a:xfrm rot="5400000">
            <a:off x="8738194" y="1649144"/>
            <a:ext cx="1705043" cy="521529"/>
          </a:xfrm>
          <a:prstGeom prst="rect">
            <a:avLst/>
          </a:prstGeom>
          <a:solidFill>
            <a:srgbClr val="FFFF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114">
            <a:extLst>
              <a:ext uri="{FF2B5EF4-FFF2-40B4-BE49-F238E27FC236}">
                <a16:creationId xmlns:a16="http://schemas.microsoft.com/office/drawing/2014/main" id="{BB2FB597-1268-DFB9-D6B3-4B69DB5E3333}"/>
              </a:ext>
            </a:extLst>
          </p:cNvPr>
          <p:cNvSpPr/>
          <p:nvPr/>
        </p:nvSpPr>
        <p:spPr>
          <a:xfrm rot="5400000">
            <a:off x="9286827" y="5520750"/>
            <a:ext cx="1663601" cy="521529"/>
          </a:xfrm>
          <a:prstGeom prst="rect">
            <a:avLst/>
          </a:prstGeom>
          <a:solidFill>
            <a:srgbClr val="FFFF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115">
            <a:extLst>
              <a:ext uri="{FF2B5EF4-FFF2-40B4-BE49-F238E27FC236}">
                <a16:creationId xmlns:a16="http://schemas.microsoft.com/office/drawing/2014/main" id="{FA476A48-25AA-9012-CDD9-5FBFC4A9D65E}"/>
              </a:ext>
            </a:extLst>
          </p:cNvPr>
          <p:cNvSpPr/>
          <p:nvPr/>
        </p:nvSpPr>
        <p:spPr>
          <a:xfrm>
            <a:off x="6327601" y="1555568"/>
            <a:ext cx="1082567" cy="274669"/>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ysClr val="windowText" lastClr="000000"/>
                </a:solidFill>
              </a:rPr>
              <a:t>Surtrac</a:t>
            </a:r>
            <a:endParaRPr lang="zh-TW" altLang="en-US" b="1">
              <a:solidFill>
                <a:sysClr val="windowText" lastClr="000000"/>
              </a:solidFill>
            </a:endParaRPr>
          </a:p>
        </p:txBody>
      </p:sp>
      <p:sp>
        <p:nvSpPr>
          <p:cNvPr id="117" name="橢圓 116">
            <a:extLst>
              <a:ext uri="{FF2B5EF4-FFF2-40B4-BE49-F238E27FC236}">
                <a16:creationId xmlns:a16="http://schemas.microsoft.com/office/drawing/2014/main" id="{FC203BC4-27DC-16F1-7787-6563C712B5B8}"/>
              </a:ext>
            </a:extLst>
          </p:cNvPr>
          <p:cNvSpPr/>
          <p:nvPr/>
        </p:nvSpPr>
        <p:spPr>
          <a:xfrm>
            <a:off x="7499856" y="1560843"/>
            <a:ext cx="457200" cy="269394"/>
          </a:xfrm>
          <a:prstGeom prst="ellipse">
            <a:avLst/>
          </a:prstGeom>
          <a:solidFill>
            <a:schemeClr val="accent4">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a:extLst>
              <a:ext uri="{FF2B5EF4-FFF2-40B4-BE49-F238E27FC236}">
                <a16:creationId xmlns:a16="http://schemas.microsoft.com/office/drawing/2014/main" id="{8AC70EA5-4B6B-AC7C-64D4-6400C5606071}"/>
              </a:ext>
            </a:extLst>
          </p:cNvPr>
          <p:cNvSpPr/>
          <p:nvPr/>
        </p:nvSpPr>
        <p:spPr>
          <a:xfrm>
            <a:off x="614075" y="2077146"/>
            <a:ext cx="3547192" cy="3547192"/>
          </a:xfrm>
          <a:prstGeom prst="ellipse">
            <a:avLst/>
          </a:prstGeom>
          <a:solidFill>
            <a:schemeClr val="accent4">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文字方塊 118">
            <a:extLst>
              <a:ext uri="{FF2B5EF4-FFF2-40B4-BE49-F238E27FC236}">
                <a16:creationId xmlns:a16="http://schemas.microsoft.com/office/drawing/2014/main" id="{F203CCA3-9AC9-1353-F99B-CCB3D4E7DE40}"/>
              </a:ext>
            </a:extLst>
          </p:cNvPr>
          <p:cNvSpPr txBox="1"/>
          <p:nvPr/>
        </p:nvSpPr>
        <p:spPr>
          <a:xfrm>
            <a:off x="10488305" y="2501696"/>
            <a:ext cx="833883" cy="369332"/>
          </a:xfrm>
          <a:prstGeom prst="rect">
            <a:avLst/>
          </a:prstGeom>
          <a:noFill/>
        </p:spPr>
        <p:txBody>
          <a:bodyPr wrap="none" rtlCol="0">
            <a:spAutoFit/>
          </a:bodyPr>
          <a:lstStyle/>
          <a:p>
            <a:r>
              <a:rPr lang="zh-TW" altLang="en-US"/>
              <a:t>約</a:t>
            </a:r>
            <a:r>
              <a:rPr lang="en-US" altLang="zh-TW"/>
              <a:t>15m</a:t>
            </a:r>
            <a:endParaRPr lang="zh-TW" altLang="en-US"/>
          </a:p>
        </p:txBody>
      </p:sp>
      <p:cxnSp>
        <p:nvCxnSpPr>
          <p:cNvPr id="120" name="直線接點 119">
            <a:extLst>
              <a:ext uri="{FF2B5EF4-FFF2-40B4-BE49-F238E27FC236}">
                <a16:creationId xmlns:a16="http://schemas.microsoft.com/office/drawing/2014/main" id="{19956C6C-616C-E275-FED0-629EC0E692B3}"/>
              </a:ext>
            </a:extLst>
          </p:cNvPr>
          <p:cNvCxnSpPr>
            <a:cxnSpLocks/>
          </p:cNvCxnSpPr>
          <p:nvPr/>
        </p:nvCxnSpPr>
        <p:spPr>
          <a:xfrm>
            <a:off x="10440970" y="2877516"/>
            <a:ext cx="1027368"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3" name="直線接點 122">
            <a:extLst>
              <a:ext uri="{FF2B5EF4-FFF2-40B4-BE49-F238E27FC236}">
                <a16:creationId xmlns:a16="http://schemas.microsoft.com/office/drawing/2014/main" id="{D0BBB11E-9C39-5F1E-68B6-0C5E5A355ED8}"/>
              </a:ext>
            </a:extLst>
          </p:cNvPr>
          <p:cNvCxnSpPr>
            <a:cxnSpLocks/>
          </p:cNvCxnSpPr>
          <p:nvPr/>
        </p:nvCxnSpPr>
        <p:spPr>
          <a:xfrm rot="5400000">
            <a:off x="3394376" y="2410588"/>
            <a:ext cx="0" cy="10825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橢圓 123">
            <a:extLst>
              <a:ext uri="{FF2B5EF4-FFF2-40B4-BE49-F238E27FC236}">
                <a16:creationId xmlns:a16="http://schemas.microsoft.com/office/drawing/2014/main" id="{F4FE1517-BC67-2E3F-5CE8-09F165F5A182}"/>
              </a:ext>
            </a:extLst>
          </p:cNvPr>
          <p:cNvSpPr/>
          <p:nvPr/>
        </p:nvSpPr>
        <p:spPr>
          <a:xfrm>
            <a:off x="6604601" y="2853626"/>
            <a:ext cx="1013163" cy="1097063"/>
          </a:xfrm>
          <a:prstGeom prst="ellipse">
            <a:avLst/>
          </a:prstGeom>
          <a:solidFill>
            <a:schemeClr val="accent4">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文字方塊 124">
            <a:extLst>
              <a:ext uri="{FF2B5EF4-FFF2-40B4-BE49-F238E27FC236}">
                <a16:creationId xmlns:a16="http://schemas.microsoft.com/office/drawing/2014/main" id="{73D1DFB5-B1E4-B602-1213-87C1290163F3}"/>
              </a:ext>
            </a:extLst>
          </p:cNvPr>
          <p:cNvSpPr txBox="1"/>
          <p:nvPr/>
        </p:nvSpPr>
        <p:spPr>
          <a:xfrm>
            <a:off x="2955061" y="2568999"/>
            <a:ext cx="833883" cy="369332"/>
          </a:xfrm>
          <a:prstGeom prst="rect">
            <a:avLst/>
          </a:prstGeom>
          <a:noFill/>
        </p:spPr>
        <p:txBody>
          <a:bodyPr wrap="none" rtlCol="0">
            <a:spAutoFit/>
          </a:bodyPr>
          <a:lstStyle/>
          <a:p>
            <a:r>
              <a:rPr lang="zh-TW" altLang="en-US"/>
              <a:t>約</a:t>
            </a:r>
            <a:r>
              <a:rPr lang="en-US" altLang="zh-TW"/>
              <a:t>15m</a:t>
            </a:r>
            <a:endParaRPr lang="zh-TW" altLang="en-US"/>
          </a:p>
        </p:txBody>
      </p:sp>
      <p:cxnSp>
        <p:nvCxnSpPr>
          <p:cNvPr id="126" name="直線接點 125">
            <a:extLst>
              <a:ext uri="{FF2B5EF4-FFF2-40B4-BE49-F238E27FC236}">
                <a16:creationId xmlns:a16="http://schemas.microsoft.com/office/drawing/2014/main" id="{FE2707A6-A71E-A07E-0951-A1F1B22D82E6}"/>
              </a:ext>
            </a:extLst>
          </p:cNvPr>
          <p:cNvCxnSpPr>
            <a:cxnSpLocks/>
          </p:cNvCxnSpPr>
          <p:nvPr/>
        </p:nvCxnSpPr>
        <p:spPr>
          <a:xfrm>
            <a:off x="2908291" y="2877516"/>
            <a:ext cx="1027368"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8" name="直線接點 127">
            <a:extLst>
              <a:ext uri="{FF2B5EF4-FFF2-40B4-BE49-F238E27FC236}">
                <a16:creationId xmlns:a16="http://schemas.microsoft.com/office/drawing/2014/main" id="{02613434-AA9C-EEBA-8A9C-F445CA271FD4}"/>
              </a:ext>
            </a:extLst>
          </p:cNvPr>
          <p:cNvCxnSpPr>
            <a:cxnSpLocks/>
          </p:cNvCxnSpPr>
          <p:nvPr/>
        </p:nvCxnSpPr>
        <p:spPr>
          <a:xfrm>
            <a:off x="2898942" y="2501696"/>
            <a:ext cx="4259381"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30" name="文字方塊 129">
            <a:extLst>
              <a:ext uri="{FF2B5EF4-FFF2-40B4-BE49-F238E27FC236}">
                <a16:creationId xmlns:a16="http://schemas.microsoft.com/office/drawing/2014/main" id="{B2FB9F5D-0ED6-CCE2-B02A-8E08C6898D5B}"/>
              </a:ext>
            </a:extLst>
          </p:cNvPr>
          <p:cNvSpPr txBox="1"/>
          <p:nvPr/>
        </p:nvSpPr>
        <p:spPr>
          <a:xfrm>
            <a:off x="4622965" y="2178918"/>
            <a:ext cx="950901" cy="369332"/>
          </a:xfrm>
          <a:prstGeom prst="rect">
            <a:avLst/>
          </a:prstGeom>
          <a:noFill/>
        </p:spPr>
        <p:txBody>
          <a:bodyPr wrap="none" rtlCol="0">
            <a:spAutoFit/>
          </a:bodyPr>
          <a:lstStyle/>
          <a:p>
            <a:r>
              <a:rPr lang="zh-TW" altLang="en-US"/>
              <a:t>約</a:t>
            </a:r>
            <a:r>
              <a:rPr lang="en-US" altLang="zh-TW"/>
              <a:t>121m</a:t>
            </a:r>
            <a:endParaRPr lang="zh-TW" altLang="en-US"/>
          </a:p>
        </p:txBody>
      </p:sp>
      <p:sp>
        <p:nvSpPr>
          <p:cNvPr id="133" name="矩形 132">
            <a:extLst>
              <a:ext uri="{FF2B5EF4-FFF2-40B4-BE49-F238E27FC236}">
                <a16:creationId xmlns:a16="http://schemas.microsoft.com/office/drawing/2014/main" id="{C5DF28A2-75A9-80AF-EA58-EEB69E922DC2}"/>
              </a:ext>
            </a:extLst>
          </p:cNvPr>
          <p:cNvSpPr/>
          <p:nvPr/>
        </p:nvSpPr>
        <p:spPr>
          <a:xfrm>
            <a:off x="4075289" y="1867929"/>
            <a:ext cx="1082567" cy="274669"/>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err="1">
                <a:solidFill>
                  <a:sysClr val="windowText" lastClr="000000"/>
                </a:solidFill>
              </a:rPr>
              <a:t>Centracs</a:t>
            </a:r>
            <a:endParaRPr lang="zh-TW" altLang="en-US" b="1">
              <a:solidFill>
                <a:sysClr val="windowText" lastClr="000000"/>
              </a:solidFill>
            </a:endParaRPr>
          </a:p>
        </p:txBody>
      </p:sp>
      <p:pic>
        <p:nvPicPr>
          <p:cNvPr id="134" name="圖片 133">
            <a:extLst>
              <a:ext uri="{FF2B5EF4-FFF2-40B4-BE49-F238E27FC236}">
                <a16:creationId xmlns:a16="http://schemas.microsoft.com/office/drawing/2014/main" id="{57D64531-7F52-1EA1-B308-EE8CC08AC27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721" r="3496"/>
          <a:stretch/>
        </p:blipFill>
        <p:spPr>
          <a:xfrm rot="10800000">
            <a:off x="7852141" y="3215166"/>
            <a:ext cx="842434" cy="323790"/>
          </a:xfrm>
          <a:prstGeom prst="rect">
            <a:avLst/>
          </a:prstGeom>
        </p:spPr>
      </p:pic>
      <p:sp>
        <p:nvSpPr>
          <p:cNvPr id="4" name="矩形 3">
            <a:extLst>
              <a:ext uri="{FF2B5EF4-FFF2-40B4-BE49-F238E27FC236}">
                <a16:creationId xmlns:a16="http://schemas.microsoft.com/office/drawing/2014/main" id="{75A3D33E-5733-6D2B-886B-D13ECF1B6C2A}"/>
              </a:ext>
            </a:extLst>
          </p:cNvPr>
          <p:cNvSpPr/>
          <p:nvPr/>
        </p:nvSpPr>
        <p:spPr>
          <a:xfrm>
            <a:off x="6327601" y="1980118"/>
            <a:ext cx="1082567" cy="274669"/>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err="1">
                <a:solidFill>
                  <a:sysClr val="windowText" lastClr="000000"/>
                </a:solidFill>
              </a:rPr>
              <a:t>QuicTrac</a:t>
            </a:r>
            <a:endParaRPr lang="zh-TW" altLang="en-US" b="1">
              <a:solidFill>
                <a:sysClr val="windowText" lastClr="000000"/>
              </a:solidFill>
            </a:endParaRPr>
          </a:p>
        </p:txBody>
      </p:sp>
      <p:sp>
        <p:nvSpPr>
          <p:cNvPr id="21" name="矩形 20">
            <a:extLst>
              <a:ext uri="{FF2B5EF4-FFF2-40B4-BE49-F238E27FC236}">
                <a16:creationId xmlns:a16="http://schemas.microsoft.com/office/drawing/2014/main" id="{E6E57C9F-0D58-5249-5E20-D7921A4C5220}"/>
              </a:ext>
            </a:extLst>
          </p:cNvPr>
          <p:cNvSpPr/>
          <p:nvPr/>
        </p:nvSpPr>
        <p:spPr>
          <a:xfrm>
            <a:off x="7499856" y="1985393"/>
            <a:ext cx="457200" cy="269394"/>
          </a:xfrm>
          <a:prstGeom prst="rect">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DE7C66F7-AB83-24AE-ED85-80DEAD1B7BC6}"/>
              </a:ext>
            </a:extLst>
          </p:cNvPr>
          <p:cNvSpPr/>
          <p:nvPr/>
        </p:nvSpPr>
        <p:spPr>
          <a:xfrm>
            <a:off x="5963876" y="3859102"/>
            <a:ext cx="71688" cy="889662"/>
          </a:xfrm>
          <a:prstGeom prst="rect">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0D351FC-0DB1-7882-DA6C-92A9606BE4FA}"/>
              </a:ext>
            </a:extLst>
          </p:cNvPr>
          <p:cNvSpPr/>
          <p:nvPr/>
        </p:nvSpPr>
        <p:spPr>
          <a:xfrm>
            <a:off x="5963876" y="2966453"/>
            <a:ext cx="71688" cy="889662"/>
          </a:xfrm>
          <a:prstGeom prst="rect">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33356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520FA2-7026-A917-731A-A3550A193031}"/>
              </a:ext>
            </a:extLst>
          </p:cNvPr>
          <p:cNvSpPr>
            <a:spLocks noGrp="1"/>
          </p:cNvSpPr>
          <p:nvPr>
            <p:ph type="title"/>
          </p:nvPr>
        </p:nvSpPr>
        <p:spPr/>
        <p:txBody>
          <a:bodyPr/>
          <a:lstStyle/>
          <a:p>
            <a:r>
              <a:rPr lang="zh-TW" altLang="en-US"/>
              <a:t>交通監看</a:t>
            </a:r>
            <a:r>
              <a:rPr lang="en-US" altLang="zh-TW"/>
              <a:t>+</a:t>
            </a:r>
            <a:r>
              <a:rPr lang="zh-TW" altLang="en-US"/>
              <a:t>流量計算</a:t>
            </a:r>
          </a:p>
        </p:txBody>
      </p:sp>
      <p:sp>
        <p:nvSpPr>
          <p:cNvPr id="3" name="投影片編號版面配置區 2">
            <a:extLst>
              <a:ext uri="{FF2B5EF4-FFF2-40B4-BE49-F238E27FC236}">
                <a16:creationId xmlns:a16="http://schemas.microsoft.com/office/drawing/2014/main" id="{4709F346-B66F-C704-787F-40C02F83B79F}"/>
              </a:ext>
            </a:extLst>
          </p:cNvPr>
          <p:cNvSpPr>
            <a:spLocks noGrp="1"/>
          </p:cNvSpPr>
          <p:nvPr>
            <p:ph type="sldNum" sz="quarter" idx="12"/>
          </p:nvPr>
        </p:nvSpPr>
        <p:spPr/>
        <p:txBody>
          <a:bodyPr/>
          <a:lstStyle/>
          <a:p>
            <a:pPr algn="ctr"/>
            <a:fld id="{6E290225-7458-4E5F-AFE5-E142CAAEBF37}" type="slidenum">
              <a:rPr lang="en-US" smtClean="0"/>
              <a:pPr algn="ctr"/>
              <a:t>44</a:t>
            </a:fld>
            <a:endParaRPr lang="en-US"/>
          </a:p>
        </p:txBody>
      </p:sp>
      <p:graphicFrame>
        <p:nvGraphicFramePr>
          <p:cNvPr id="5" name="表格 4">
            <a:extLst>
              <a:ext uri="{FF2B5EF4-FFF2-40B4-BE49-F238E27FC236}">
                <a16:creationId xmlns:a16="http://schemas.microsoft.com/office/drawing/2014/main" id="{68A96500-782D-DFEB-C2AE-8975D8302076}"/>
              </a:ext>
            </a:extLst>
          </p:cNvPr>
          <p:cNvGraphicFramePr>
            <a:graphicFrameLocks noGrp="1"/>
          </p:cNvGraphicFramePr>
          <p:nvPr/>
        </p:nvGraphicFramePr>
        <p:xfrm>
          <a:off x="838198" y="1005840"/>
          <a:ext cx="10376918" cy="5852160"/>
        </p:xfrm>
        <a:graphic>
          <a:graphicData uri="http://schemas.openxmlformats.org/drawingml/2006/table">
            <a:tbl>
              <a:tblPr firstRow="1" bandRow="1">
                <a:tableStyleId>{00A15C55-8517-42AA-B614-E9B94910E393}</a:tableStyleId>
              </a:tblPr>
              <a:tblGrid>
                <a:gridCol w="1341755">
                  <a:extLst>
                    <a:ext uri="{9D8B030D-6E8A-4147-A177-3AD203B41FA5}">
                      <a16:colId xmlns:a16="http://schemas.microsoft.com/office/drawing/2014/main" val="547662843"/>
                    </a:ext>
                  </a:extLst>
                </a:gridCol>
                <a:gridCol w="3011721">
                  <a:extLst>
                    <a:ext uri="{9D8B030D-6E8A-4147-A177-3AD203B41FA5}">
                      <a16:colId xmlns:a16="http://schemas.microsoft.com/office/drawing/2014/main" val="3933836763"/>
                    </a:ext>
                  </a:extLst>
                </a:gridCol>
                <a:gridCol w="3011721">
                  <a:extLst>
                    <a:ext uri="{9D8B030D-6E8A-4147-A177-3AD203B41FA5}">
                      <a16:colId xmlns:a16="http://schemas.microsoft.com/office/drawing/2014/main" val="3954886994"/>
                    </a:ext>
                  </a:extLst>
                </a:gridCol>
                <a:gridCol w="3011721">
                  <a:extLst>
                    <a:ext uri="{9D8B030D-6E8A-4147-A177-3AD203B41FA5}">
                      <a16:colId xmlns:a16="http://schemas.microsoft.com/office/drawing/2014/main" val="1856520270"/>
                    </a:ext>
                  </a:extLst>
                </a:gridCol>
              </a:tblGrid>
              <a:tr h="333913">
                <a:tc>
                  <a:txBody>
                    <a:bodyPr/>
                    <a:lstStyle/>
                    <a:p>
                      <a:endParaRPr lang="zh-TW" altLang="en-US" sz="1600"/>
                    </a:p>
                  </a:txBody>
                  <a:tcPr/>
                </a:tc>
                <a:tc>
                  <a:txBody>
                    <a:bodyPr/>
                    <a:lstStyle/>
                    <a:p>
                      <a:r>
                        <a:rPr lang="zh-TW" altLang="en-US" sz="1600"/>
                        <a:t>交通監看</a:t>
                      </a:r>
                    </a:p>
                  </a:txBody>
                  <a:tcPr/>
                </a:tc>
                <a:tc>
                  <a:txBody>
                    <a:bodyPr/>
                    <a:lstStyle/>
                    <a:p>
                      <a:r>
                        <a:rPr lang="zh-TW" altLang="en-US" sz="1600"/>
                        <a:t>流量計算 </a:t>
                      </a:r>
                      <a:r>
                        <a:rPr lang="en-US" altLang="zh-TW" sz="1600"/>
                        <a:t>(</a:t>
                      </a:r>
                      <a:r>
                        <a:rPr lang="zh-TW" altLang="en-US" sz="1600"/>
                        <a:t>統計</a:t>
                      </a:r>
                      <a:r>
                        <a:rPr lang="en-US" altLang="zh-TW" sz="1600"/>
                        <a:t>)</a:t>
                      </a:r>
                      <a:endParaRPr lang="zh-TW" altLang="en-US" sz="1600"/>
                    </a:p>
                  </a:txBody>
                  <a:tcPr/>
                </a:tc>
                <a:tc>
                  <a:txBody>
                    <a:bodyPr/>
                    <a:lstStyle/>
                    <a:p>
                      <a:r>
                        <a:rPr lang="zh-TW" altLang="en-US" sz="1600"/>
                        <a:t>流量計算 </a:t>
                      </a:r>
                      <a:r>
                        <a:rPr lang="en-US" altLang="zh-TW" sz="1600"/>
                        <a:t>(</a:t>
                      </a:r>
                      <a:r>
                        <a:rPr lang="zh-TW" altLang="en-US" sz="1600"/>
                        <a:t>即時號誌控制</a:t>
                      </a:r>
                      <a:r>
                        <a:rPr lang="en-US" altLang="zh-TW" sz="1600"/>
                        <a:t>)</a:t>
                      </a:r>
                      <a:endParaRPr lang="zh-TW" altLang="en-US" sz="1600"/>
                    </a:p>
                  </a:txBody>
                  <a:tcPr/>
                </a:tc>
                <a:extLst>
                  <a:ext uri="{0D108BD9-81ED-4DB2-BD59-A6C34878D82A}">
                    <a16:rowId xmlns:a16="http://schemas.microsoft.com/office/drawing/2014/main" val="635641187"/>
                  </a:ext>
                </a:extLst>
              </a:tr>
              <a:tr h="333913">
                <a:tc>
                  <a:txBody>
                    <a:bodyPr/>
                    <a:lstStyle/>
                    <a:p>
                      <a:r>
                        <a:rPr lang="zh-TW" altLang="en-US" sz="1600"/>
                        <a:t>目的</a:t>
                      </a:r>
                    </a:p>
                  </a:txBody>
                  <a:tcPr/>
                </a:tc>
                <a:tc>
                  <a:txBody>
                    <a:bodyPr/>
                    <a:lstStyle/>
                    <a:p>
                      <a:r>
                        <a:rPr lang="zh-TW" altLang="en-US" sz="1600"/>
                        <a:t>掌握道路狀況加速反應</a:t>
                      </a:r>
                    </a:p>
                  </a:txBody>
                  <a:tcPr/>
                </a:tc>
                <a:tc>
                  <a:txBody>
                    <a:bodyPr/>
                    <a:lstStyle/>
                    <a:p>
                      <a:r>
                        <a:rPr lang="zh-TW" altLang="en-US" sz="1600"/>
                        <a:t>掌握交通量做規劃研究用途</a:t>
                      </a:r>
                    </a:p>
                  </a:txBody>
                  <a:tcPr/>
                </a:tc>
                <a:tc>
                  <a:txBody>
                    <a:bodyPr/>
                    <a:lstStyle/>
                    <a:p>
                      <a:r>
                        <a:rPr lang="zh-TW" altLang="en-US" sz="1600"/>
                        <a:t>掌握車流即時調變號誌時制</a:t>
                      </a:r>
                    </a:p>
                  </a:txBody>
                  <a:tcPr/>
                </a:tc>
                <a:extLst>
                  <a:ext uri="{0D108BD9-81ED-4DB2-BD59-A6C34878D82A}">
                    <a16:rowId xmlns:a16="http://schemas.microsoft.com/office/drawing/2014/main" val="3171505476"/>
                  </a:ext>
                </a:extLst>
              </a:tr>
              <a:tr h="1399691">
                <a:tc>
                  <a:txBody>
                    <a:bodyPr/>
                    <a:lstStyle/>
                    <a:p>
                      <a:r>
                        <a:rPr lang="zh-TW" altLang="en-US" sz="1600"/>
                        <a:t>偵測需求</a:t>
                      </a:r>
                    </a:p>
                  </a:txBody>
                  <a:tcPr/>
                </a:tc>
                <a:tc>
                  <a:txBody>
                    <a:bodyPr/>
                    <a:lstStyle/>
                    <a:p>
                      <a:pPr marL="285750" indent="-285750">
                        <a:buFont typeface="Arial" panose="020B0604020202020204" pitchFamily="34" charset="0"/>
                        <a:buChar char="•"/>
                      </a:pPr>
                      <a:r>
                        <a:rPr lang="zh-TW" altLang="en-US" sz="1600"/>
                        <a:t>車流壅堵狀況</a:t>
                      </a:r>
                      <a:endParaRPr lang="en-US" altLang="zh-TW" sz="1600"/>
                    </a:p>
                    <a:p>
                      <a:pPr marL="285750" indent="-285750">
                        <a:buFont typeface="Arial" panose="020B0604020202020204" pitchFamily="34" charset="0"/>
                        <a:buChar char="•"/>
                      </a:pPr>
                      <a:r>
                        <a:rPr lang="zh-TW" altLang="en-US" sz="1600"/>
                        <a:t>事件狀況</a:t>
                      </a:r>
                    </a:p>
                  </a:txBody>
                  <a:tcPr/>
                </a:tc>
                <a:tc>
                  <a:txBody>
                    <a:bodyPr/>
                    <a:lstStyle/>
                    <a:p>
                      <a:pPr marL="285750" indent="-285750">
                        <a:buFont typeface="Arial" panose="020B0604020202020204" pitchFamily="34" charset="0"/>
                        <a:buChar char="•"/>
                      </a:pPr>
                      <a:r>
                        <a:rPr lang="zh-TW" altLang="en-US" sz="1600"/>
                        <a:t>轉向量</a:t>
                      </a:r>
                      <a:endParaRPr lang="en-US" altLang="zh-TW" sz="1600"/>
                    </a:p>
                    <a:p>
                      <a:pPr marL="285750" indent="-285750">
                        <a:buFont typeface="Arial" panose="020B0604020202020204" pitchFamily="34" charset="0"/>
                        <a:buChar char="•"/>
                      </a:pPr>
                      <a:r>
                        <a:rPr lang="zh-TW" altLang="en-US" sz="1600"/>
                        <a:t>車種</a:t>
                      </a:r>
                    </a:p>
                  </a:txBody>
                  <a:tcPr/>
                </a:tc>
                <a:tc>
                  <a:txBody>
                    <a:bodyPr/>
                    <a:lstStyle/>
                    <a:p>
                      <a:pPr marL="285750" indent="-285750">
                        <a:buFont typeface="Arial" panose="020B0604020202020204" pitchFamily="34" charset="0"/>
                        <a:buChar char="•"/>
                      </a:pPr>
                      <a:r>
                        <a:rPr lang="zh-TW" altLang="en-US" sz="1600"/>
                        <a:t>通過量</a:t>
                      </a:r>
                      <a:endParaRPr lang="en-US" altLang="zh-TW" sz="1600"/>
                    </a:p>
                    <a:p>
                      <a:pPr marL="285750" indent="-285750">
                        <a:buFont typeface="Arial" panose="020B0604020202020204" pitchFamily="34" charset="0"/>
                        <a:buChar char="•"/>
                      </a:pPr>
                      <a:r>
                        <a:rPr lang="zh-TW" altLang="en-US" sz="1600"/>
                        <a:t>車種</a:t>
                      </a:r>
                      <a:endParaRPr lang="en-US" altLang="zh-TW" sz="1600"/>
                    </a:p>
                    <a:p>
                      <a:pPr marL="285750" indent="-285750">
                        <a:buFont typeface="Arial" panose="020B0604020202020204" pitchFamily="34" charset="0"/>
                        <a:buChar char="•"/>
                      </a:pPr>
                      <a:r>
                        <a:rPr lang="zh-TW" altLang="en-US" sz="1600"/>
                        <a:t>停等數量及時間</a:t>
                      </a:r>
                      <a:endParaRPr lang="en-US" altLang="zh-TW" sz="1600"/>
                    </a:p>
                    <a:p>
                      <a:pPr marL="285750" indent="-285750">
                        <a:buFont typeface="Arial" panose="020B0604020202020204" pitchFamily="34" charset="0"/>
                        <a:buChar char="•"/>
                      </a:pPr>
                      <a:r>
                        <a:rPr lang="zh-TW" altLang="en-US" sz="1600"/>
                        <a:t>車間距</a:t>
                      </a:r>
                      <a:endParaRPr lang="en-US" altLang="zh-TW" sz="1600"/>
                    </a:p>
                    <a:p>
                      <a:pPr marL="285750" indent="-285750">
                        <a:buFont typeface="Arial" panose="020B0604020202020204" pitchFamily="34" charset="0"/>
                        <a:buChar char="•"/>
                      </a:pPr>
                      <a:r>
                        <a:rPr lang="zh-TW" altLang="en-US" sz="1600"/>
                        <a:t>速度</a:t>
                      </a:r>
                      <a:endParaRPr lang="en-US" altLang="zh-TW" sz="1600"/>
                    </a:p>
                    <a:p>
                      <a:pPr marL="0" indent="0">
                        <a:buFont typeface="Arial" panose="020B0604020202020204" pitchFamily="34" charset="0"/>
                        <a:buNone/>
                      </a:pPr>
                      <a:r>
                        <a:rPr lang="en-US" altLang="zh-TW" sz="1600"/>
                        <a:t>(</a:t>
                      </a:r>
                      <a:r>
                        <a:rPr lang="zh-TW" altLang="en-US" sz="1600"/>
                        <a:t>依據演算法需求</a:t>
                      </a:r>
                      <a:r>
                        <a:rPr lang="en-US" altLang="zh-TW" sz="1600"/>
                        <a:t>)</a:t>
                      </a:r>
                    </a:p>
                  </a:txBody>
                  <a:tcPr/>
                </a:tc>
                <a:extLst>
                  <a:ext uri="{0D108BD9-81ED-4DB2-BD59-A6C34878D82A}">
                    <a16:rowId xmlns:a16="http://schemas.microsoft.com/office/drawing/2014/main" val="2523959764"/>
                  </a:ext>
                </a:extLst>
              </a:tr>
              <a:tr h="741013">
                <a:tc>
                  <a:txBody>
                    <a:bodyPr/>
                    <a:lstStyle/>
                    <a:p>
                      <a:r>
                        <a:rPr lang="zh-TW" altLang="en-US" sz="1600"/>
                        <a:t>機型</a:t>
                      </a:r>
                    </a:p>
                  </a:txBody>
                  <a:tcPr/>
                </a:tc>
                <a:tc>
                  <a:txBody>
                    <a:bodyPr/>
                    <a:lstStyle/>
                    <a:p>
                      <a:pPr marL="285750" indent="-285750">
                        <a:buFont typeface="Arial" panose="020B0604020202020204" pitchFamily="34" charset="0"/>
                        <a:buChar char="•"/>
                      </a:pPr>
                      <a:r>
                        <a:rPr lang="en-US" altLang="zh-TW" sz="1600"/>
                        <a:t>PTZ</a:t>
                      </a:r>
                      <a:r>
                        <a:rPr lang="zh-TW" altLang="en-US" sz="1600"/>
                        <a:t>為主</a:t>
                      </a:r>
                      <a:endParaRPr lang="en-US" altLang="zh-TW" sz="1600"/>
                    </a:p>
                    <a:p>
                      <a:pPr marL="285750" indent="-285750">
                        <a:buFont typeface="Arial" panose="020B0604020202020204" pitchFamily="34" charset="0"/>
                        <a:buChar char="•"/>
                      </a:pPr>
                      <a:r>
                        <a:rPr lang="zh-TW" altLang="en-US" sz="1600"/>
                        <a:t>槍型</a:t>
                      </a:r>
                    </a:p>
                  </a:txBody>
                  <a:tcPr/>
                </a:tc>
                <a:tc>
                  <a:txBody>
                    <a:bodyPr/>
                    <a:lstStyle/>
                    <a:p>
                      <a:pPr marL="285750" indent="-285750">
                        <a:buFont typeface="Arial" panose="020B0604020202020204" pitchFamily="34" charset="0"/>
                        <a:buChar char="•"/>
                      </a:pPr>
                      <a:r>
                        <a:rPr lang="zh-TW" altLang="en-US" sz="1600"/>
                        <a:t>魚眼</a:t>
                      </a:r>
                      <a:endParaRPr lang="en-US" altLang="zh-TW" sz="1600"/>
                    </a:p>
                    <a:p>
                      <a:pPr marL="285750" indent="-285750">
                        <a:buFont typeface="Arial" panose="020B0604020202020204" pitchFamily="34" charset="0"/>
                        <a:buChar char="•"/>
                      </a:pPr>
                      <a:r>
                        <a:rPr lang="zh-TW" altLang="en-US" sz="1600"/>
                        <a:t>槍型</a:t>
                      </a:r>
                      <a:endParaRPr lang="en-US" altLang="zh-TW" sz="1600"/>
                    </a:p>
                    <a:p>
                      <a:pPr marL="285750" indent="-285750">
                        <a:buFont typeface="Arial" panose="020B0604020202020204" pitchFamily="34" charset="0"/>
                        <a:buChar char="•"/>
                      </a:pPr>
                      <a:r>
                        <a:rPr lang="zh-TW" altLang="en-US" sz="1600"/>
                        <a:t>移動式</a:t>
                      </a:r>
                    </a:p>
                  </a:txBody>
                  <a:tcPr/>
                </a:tc>
                <a:tc>
                  <a:txBody>
                    <a:bodyPr/>
                    <a:lstStyle/>
                    <a:p>
                      <a:pPr marL="285750" indent="-285750">
                        <a:buFont typeface="Arial" panose="020B0604020202020204" pitchFamily="34" charset="0"/>
                        <a:buChar char="•"/>
                      </a:pPr>
                      <a:r>
                        <a:rPr lang="zh-TW" altLang="en-US" sz="1600"/>
                        <a:t>魚眼</a:t>
                      </a:r>
                      <a:endParaRPr lang="en-US" altLang="zh-TW" sz="1600"/>
                    </a:p>
                    <a:p>
                      <a:pPr marL="285750" indent="-285750">
                        <a:buFont typeface="Arial" panose="020B0604020202020204" pitchFamily="34" charset="0"/>
                        <a:buChar char="•"/>
                      </a:pPr>
                      <a:r>
                        <a:rPr lang="zh-TW" altLang="en-US" sz="1600"/>
                        <a:t>槍型</a:t>
                      </a:r>
                    </a:p>
                  </a:txBody>
                  <a:tcPr/>
                </a:tc>
                <a:extLst>
                  <a:ext uri="{0D108BD9-81ED-4DB2-BD59-A6C34878D82A}">
                    <a16:rowId xmlns:a16="http://schemas.microsoft.com/office/drawing/2014/main" val="582855203"/>
                  </a:ext>
                </a:extLst>
              </a:tr>
              <a:tr h="741013">
                <a:tc>
                  <a:txBody>
                    <a:bodyPr/>
                    <a:lstStyle/>
                    <a:p>
                      <a:r>
                        <a:rPr lang="zh-TW" altLang="en-US" sz="1600"/>
                        <a:t>架設高度</a:t>
                      </a:r>
                    </a:p>
                  </a:txBody>
                  <a:tcPr/>
                </a:tc>
                <a:tc>
                  <a:txBody>
                    <a:bodyPr/>
                    <a:lstStyle/>
                    <a:p>
                      <a:r>
                        <a:rPr lang="en-US" altLang="zh-TW" sz="1600"/>
                        <a:t>4.6-5.6</a:t>
                      </a:r>
                      <a:r>
                        <a:rPr lang="zh-TW" altLang="en-US" sz="1600"/>
                        <a:t>米</a:t>
                      </a:r>
                    </a:p>
                  </a:txBody>
                  <a:tcPr/>
                </a:tc>
                <a:tc>
                  <a:txBody>
                    <a:bodyPr/>
                    <a:lstStyle/>
                    <a:p>
                      <a:pPr marL="285750" indent="-285750">
                        <a:buFont typeface="Arial" panose="020B0604020202020204" pitchFamily="34" charset="0"/>
                        <a:buChar char="•"/>
                      </a:pPr>
                      <a:r>
                        <a:rPr lang="en-US" altLang="zh-TW" sz="1600"/>
                        <a:t>6</a:t>
                      </a:r>
                      <a:r>
                        <a:rPr lang="zh-TW" altLang="en-US" sz="1600"/>
                        <a:t>米以上 </a:t>
                      </a:r>
                      <a:r>
                        <a:rPr lang="en-US" altLang="zh-TW" sz="1600"/>
                        <a:t>(</a:t>
                      </a:r>
                      <a:r>
                        <a:rPr lang="zh-TW" altLang="en-US" sz="1600"/>
                        <a:t>移動式</a:t>
                      </a:r>
                      <a:r>
                        <a:rPr lang="en-US" altLang="zh-TW" sz="1600"/>
                        <a:t>)</a:t>
                      </a:r>
                    </a:p>
                    <a:p>
                      <a:pPr marL="285750" indent="-285750">
                        <a:buFont typeface="Arial" panose="020B0604020202020204" pitchFamily="34" charset="0"/>
                        <a:buChar char="•"/>
                      </a:pPr>
                      <a:r>
                        <a:rPr lang="en-US" altLang="zh-TW" sz="1600"/>
                        <a:t>7.5</a:t>
                      </a:r>
                      <a:r>
                        <a:rPr lang="zh-TW" altLang="en-US" sz="1600"/>
                        <a:t>米 </a:t>
                      </a:r>
                      <a:r>
                        <a:rPr lang="en-US" altLang="zh-TW" sz="1600"/>
                        <a:t>(</a:t>
                      </a:r>
                      <a:r>
                        <a:rPr lang="zh-TW" altLang="en-US" sz="1600"/>
                        <a:t>槍型</a:t>
                      </a:r>
                      <a:r>
                        <a:rPr lang="en-US" altLang="zh-TW" sz="1600"/>
                        <a:t>)</a:t>
                      </a:r>
                    </a:p>
                    <a:p>
                      <a:pPr marL="285750" indent="-285750">
                        <a:buFont typeface="Arial" panose="020B0604020202020204" pitchFamily="34" charset="0"/>
                        <a:buChar char="•"/>
                      </a:pPr>
                      <a:r>
                        <a:rPr lang="en-US" altLang="zh-TW" sz="1600"/>
                        <a:t>9</a:t>
                      </a:r>
                      <a:r>
                        <a:rPr lang="zh-TW" altLang="en-US" sz="1600"/>
                        <a:t>米以上 </a:t>
                      </a:r>
                      <a:r>
                        <a:rPr lang="en-US" altLang="zh-TW" sz="1600"/>
                        <a:t>(</a:t>
                      </a:r>
                      <a:r>
                        <a:rPr lang="zh-TW" altLang="en-US" sz="1600"/>
                        <a:t>魚眼</a:t>
                      </a:r>
                      <a:r>
                        <a:rPr lang="en-US" altLang="zh-TW" sz="1600"/>
                        <a:t>)</a:t>
                      </a:r>
                      <a:endParaRPr lang="zh-TW" altLang="en-US" sz="1600"/>
                    </a:p>
                  </a:txBody>
                  <a:tcPr/>
                </a:tc>
                <a:tc>
                  <a:txBody>
                    <a:bodyPr/>
                    <a:lstStyle/>
                    <a:p>
                      <a:pPr marL="285750" indent="-285750">
                        <a:buFont typeface="Arial" panose="020B0604020202020204" pitchFamily="34" charset="0"/>
                        <a:buChar char="•"/>
                      </a:pPr>
                      <a:r>
                        <a:rPr lang="en-US" altLang="zh-TW" sz="1600"/>
                        <a:t>5-6</a:t>
                      </a:r>
                      <a:r>
                        <a:rPr lang="zh-TW" altLang="en-US" sz="1600"/>
                        <a:t>米 </a:t>
                      </a:r>
                      <a:r>
                        <a:rPr lang="en-US" altLang="zh-TW" sz="1600"/>
                        <a:t>(</a:t>
                      </a:r>
                      <a:r>
                        <a:rPr lang="zh-TW" altLang="en-US" sz="1600"/>
                        <a:t>槍型</a:t>
                      </a:r>
                      <a:r>
                        <a:rPr lang="en-US" altLang="zh-TW" sz="1600"/>
                        <a:t>)</a:t>
                      </a:r>
                    </a:p>
                    <a:p>
                      <a:pPr marL="285750" indent="-285750">
                        <a:buFont typeface="Arial" panose="020B0604020202020204" pitchFamily="34" charset="0"/>
                        <a:buChar char="•"/>
                      </a:pPr>
                      <a:r>
                        <a:rPr lang="en-US" altLang="zh-TW" sz="1600"/>
                        <a:t>9</a:t>
                      </a:r>
                      <a:r>
                        <a:rPr lang="zh-TW" altLang="en-US" sz="1600"/>
                        <a:t>米以上 </a:t>
                      </a:r>
                      <a:r>
                        <a:rPr lang="en-US" altLang="zh-TW" sz="1600"/>
                        <a:t>(</a:t>
                      </a:r>
                      <a:r>
                        <a:rPr lang="zh-TW" altLang="en-US" sz="1600"/>
                        <a:t>魚眼</a:t>
                      </a:r>
                      <a:r>
                        <a:rPr lang="en-US" altLang="zh-TW" sz="1600"/>
                        <a:t>)</a:t>
                      </a:r>
                      <a:endParaRPr lang="zh-TW" altLang="en-US" sz="1600"/>
                    </a:p>
                  </a:txBody>
                  <a:tcPr/>
                </a:tc>
                <a:extLst>
                  <a:ext uri="{0D108BD9-81ED-4DB2-BD59-A6C34878D82A}">
                    <a16:rowId xmlns:a16="http://schemas.microsoft.com/office/drawing/2014/main" val="429761606"/>
                  </a:ext>
                </a:extLst>
              </a:tr>
              <a:tr h="1180131">
                <a:tc>
                  <a:txBody>
                    <a:bodyPr/>
                    <a:lstStyle/>
                    <a:p>
                      <a:r>
                        <a:rPr lang="zh-TW" altLang="en-US" sz="1600"/>
                        <a:t>拍攝距離</a:t>
                      </a:r>
                    </a:p>
                  </a:txBody>
                  <a:tcPr/>
                </a:tc>
                <a:tc>
                  <a:txBody>
                    <a:bodyPr/>
                    <a:lstStyle/>
                    <a:p>
                      <a:r>
                        <a:rPr lang="en-US" altLang="zh-TW" sz="1600"/>
                        <a:t>10x</a:t>
                      </a:r>
                      <a:r>
                        <a:rPr lang="zh-TW" altLang="en-US" sz="1600"/>
                        <a:t> </a:t>
                      </a:r>
                      <a:r>
                        <a:rPr lang="en-US" altLang="zh-TW" sz="1600"/>
                        <a:t>(</a:t>
                      </a:r>
                      <a:r>
                        <a:rPr lang="zh-TW" altLang="en-US" sz="1600"/>
                        <a:t>約</a:t>
                      </a:r>
                      <a:r>
                        <a:rPr lang="en-US" altLang="zh-TW" sz="1600"/>
                        <a:t>150</a:t>
                      </a:r>
                      <a:r>
                        <a:rPr lang="zh-TW" altLang="en-US" sz="1600"/>
                        <a:t>米</a:t>
                      </a:r>
                      <a:r>
                        <a:rPr lang="en-US" altLang="zh-TW" sz="1600"/>
                        <a:t>)</a:t>
                      </a:r>
                      <a:endParaRPr lang="zh-TW" altLang="en-US" sz="1600"/>
                    </a:p>
                  </a:txBody>
                  <a:tcPr/>
                </a:tc>
                <a:tc>
                  <a:txBody>
                    <a:bodyPr/>
                    <a:lstStyle/>
                    <a:p>
                      <a:r>
                        <a:rPr lang="zh-TW" altLang="en-US" sz="1600"/>
                        <a:t>路口及停止線前約</a:t>
                      </a:r>
                      <a:r>
                        <a:rPr lang="en-US" altLang="zh-TW" sz="1600"/>
                        <a:t>20</a:t>
                      </a:r>
                      <a:r>
                        <a:rPr lang="zh-TW" altLang="en-US" sz="1600"/>
                        <a:t>米範圍</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路段上游 </a:t>
                      </a:r>
                      <a:r>
                        <a:rPr lang="en-US" altLang="zh-TW" sz="1600"/>
                        <a:t>(75-150</a:t>
                      </a:r>
                      <a:r>
                        <a:rPr lang="zh-TW" altLang="en-US" sz="1600"/>
                        <a:t>米</a:t>
                      </a:r>
                      <a:r>
                        <a:rPr lang="en-US" altLang="zh-TW" sz="1600"/>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停止線前區域 </a:t>
                      </a:r>
                      <a:r>
                        <a:rPr lang="en-US" altLang="zh-TW" sz="1600"/>
                        <a:t>(-50</a:t>
                      </a:r>
                      <a:r>
                        <a:rPr lang="zh-TW" altLang="en-US" sz="1600"/>
                        <a:t>米</a:t>
                      </a:r>
                      <a:r>
                        <a:rPr lang="en-US" altLang="zh-TW" sz="1600"/>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停止線前 </a:t>
                      </a:r>
                      <a:r>
                        <a:rPr lang="en-US" altLang="zh-TW" sz="1600"/>
                        <a:t>(1-2</a:t>
                      </a:r>
                      <a:r>
                        <a:rPr lang="zh-TW" altLang="en-US" sz="1600"/>
                        <a:t>米</a:t>
                      </a:r>
                      <a:r>
                        <a:rPr lang="en-US" altLang="zh-TW" sz="1600"/>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停止線</a:t>
                      </a:r>
                      <a:endParaRPr lang="en-US" altLang="zh-TW" sz="16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a:t>(</a:t>
                      </a:r>
                      <a:r>
                        <a:rPr lang="zh-TW" altLang="en-US" sz="1600"/>
                        <a:t>依據演算法需求</a:t>
                      </a:r>
                      <a:r>
                        <a:rPr lang="en-US" altLang="zh-TW" sz="1600"/>
                        <a:t>)</a:t>
                      </a:r>
                    </a:p>
                  </a:txBody>
                  <a:tcPr/>
                </a:tc>
                <a:extLst>
                  <a:ext uri="{0D108BD9-81ED-4DB2-BD59-A6C34878D82A}">
                    <a16:rowId xmlns:a16="http://schemas.microsoft.com/office/drawing/2014/main" val="649719696"/>
                  </a:ext>
                </a:extLst>
              </a:tr>
              <a:tr h="333913">
                <a:tc>
                  <a:txBody>
                    <a:bodyPr/>
                    <a:lstStyle/>
                    <a:p>
                      <a:r>
                        <a:rPr lang="zh-TW" altLang="en-US" sz="1600"/>
                        <a:t>數量 </a:t>
                      </a:r>
                      <a:r>
                        <a:rPr lang="en-US" altLang="zh-TW" sz="1600"/>
                        <a:t>(</a:t>
                      </a:r>
                      <a:r>
                        <a:rPr lang="zh-TW" altLang="en-US" sz="1600"/>
                        <a:t>台灣</a:t>
                      </a:r>
                      <a:r>
                        <a:rPr lang="en-US" altLang="zh-TW" sz="1600"/>
                        <a:t>)</a:t>
                      </a:r>
                      <a:endParaRPr lang="zh-TW" altLang="en-US" sz="1600"/>
                    </a:p>
                  </a:txBody>
                  <a:tcPr/>
                </a:tc>
                <a:tc>
                  <a:txBody>
                    <a:bodyPr/>
                    <a:lstStyle/>
                    <a:p>
                      <a:r>
                        <a:rPr lang="en-US" altLang="zh-TW" sz="1600"/>
                        <a:t>2,397</a:t>
                      </a:r>
                      <a:endParaRPr lang="zh-TW" altLang="en-US" sz="1600"/>
                    </a:p>
                  </a:txBody>
                  <a:tcPr/>
                </a:tc>
                <a:tc>
                  <a:txBody>
                    <a:bodyPr/>
                    <a:lstStyle/>
                    <a:p>
                      <a:r>
                        <a:rPr lang="zh-TW" altLang="en-US" sz="1600"/>
                        <a:t>尚未查明</a:t>
                      </a:r>
                    </a:p>
                  </a:txBody>
                  <a:tcPr/>
                </a:tc>
                <a:tc>
                  <a:txBody>
                    <a:bodyPr/>
                    <a:lstStyle/>
                    <a:p>
                      <a:r>
                        <a:rPr lang="en-US" altLang="zh-TW" sz="1600"/>
                        <a:t>743-2,972 (743</a:t>
                      </a:r>
                      <a:r>
                        <a:rPr lang="zh-TW" altLang="en-US" sz="1600"/>
                        <a:t>個路口</a:t>
                      </a:r>
                      <a:r>
                        <a:rPr lang="en-US" altLang="zh-TW" sz="1600"/>
                        <a:t>)</a:t>
                      </a:r>
                      <a:endParaRPr lang="zh-TW" altLang="en-US" sz="1600"/>
                    </a:p>
                  </a:txBody>
                  <a:tcPr/>
                </a:tc>
                <a:extLst>
                  <a:ext uri="{0D108BD9-81ED-4DB2-BD59-A6C34878D82A}">
                    <a16:rowId xmlns:a16="http://schemas.microsoft.com/office/drawing/2014/main" val="2532779467"/>
                  </a:ext>
                </a:extLst>
              </a:tr>
              <a:tr h="333913">
                <a:tc>
                  <a:txBody>
                    <a:bodyPr/>
                    <a:lstStyle/>
                    <a:p>
                      <a:r>
                        <a:rPr lang="zh-TW" altLang="en-US" sz="1600"/>
                        <a:t>成本</a:t>
                      </a:r>
                    </a:p>
                  </a:txBody>
                  <a:tcPr/>
                </a:tc>
                <a:tc>
                  <a:txBody>
                    <a:bodyPr/>
                    <a:lstStyle/>
                    <a:p>
                      <a:r>
                        <a:rPr lang="zh-TW" altLang="en-US" sz="1600"/>
                        <a:t>約</a:t>
                      </a:r>
                      <a:r>
                        <a:rPr lang="en-US" altLang="zh-TW" sz="1600"/>
                        <a:t>$18</a:t>
                      </a:r>
                      <a:r>
                        <a:rPr lang="zh-TW" altLang="en-US" sz="1600"/>
                        <a:t>萬新台幣</a:t>
                      </a:r>
                      <a:r>
                        <a:rPr lang="en-US" altLang="zh-TW" sz="1600"/>
                        <a:t>/</a:t>
                      </a:r>
                      <a:r>
                        <a:rPr lang="zh-TW" altLang="en-US" sz="1600"/>
                        <a:t>攝影機 </a:t>
                      </a:r>
                    </a:p>
                  </a:txBody>
                  <a:tcPr/>
                </a:tc>
                <a:tc>
                  <a:txBody>
                    <a:bodyPr/>
                    <a:lstStyle/>
                    <a:p>
                      <a:r>
                        <a:rPr lang="zh-TW" altLang="en-US" sz="1600"/>
                        <a:t>約</a:t>
                      </a:r>
                      <a:r>
                        <a:rPr lang="en-US" altLang="zh-TW" sz="1600"/>
                        <a:t>$150</a:t>
                      </a:r>
                      <a:r>
                        <a:rPr lang="zh-TW" altLang="en-US" sz="1600"/>
                        <a:t>萬新台幣</a:t>
                      </a:r>
                      <a:r>
                        <a:rPr lang="en-US" altLang="zh-TW" sz="1600"/>
                        <a:t>/</a:t>
                      </a:r>
                      <a:r>
                        <a:rPr lang="zh-TW" altLang="en-US" sz="1600"/>
                        <a:t>路口</a:t>
                      </a:r>
                    </a:p>
                  </a:txBody>
                  <a:tcPr/>
                </a:tc>
                <a:tc>
                  <a:txBody>
                    <a:bodyPr/>
                    <a:lstStyle/>
                    <a:p>
                      <a:r>
                        <a:rPr lang="zh-TW" altLang="en-US" sz="1600" dirty="0"/>
                        <a:t>約</a:t>
                      </a:r>
                      <a:r>
                        <a:rPr lang="en-US" altLang="zh-TW" sz="1600" dirty="0"/>
                        <a:t>$135</a:t>
                      </a:r>
                      <a:r>
                        <a:rPr lang="zh-TW" altLang="en-US" sz="1600" dirty="0"/>
                        <a:t>萬新台幣</a:t>
                      </a:r>
                      <a:r>
                        <a:rPr lang="en-US" altLang="zh-TW" sz="1600" dirty="0"/>
                        <a:t>/</a:t>
                      </a:r>
                      <a:r>
                        <a:rPr lang="zh-TW" altLang="en-US" sz="1600" dirty="0"/>
                        <a:t>路口</a:t>
                      </a:r>
                    </a:p>
                  </a:txBody>
                  <a:tcPr/>
                </a:tc>
                <a:extLst>
                  <a:ext uri="{0D108BD9-81ED-4DB2-BD59-A6C34878D82A}">
                    <a16:rowId xmlns:a16="http://schemas.microsoft.com/office/drawing/2014/main" val="2660365605"/>
                  </a:ext>
                </a:extLst>
              </a:tr>
            </a:tbl>
          </a:graphicData>
        </a:graphic>
      </p:graphicFrame>
    </p:spTree>
    <p:extLst>
      <p:ext uri="{BB962C8B-B14F-4D97-AF65-F5344CB8AC3E}">
        <p14:creationId xmlns:p14="http://schemas.microsoft.com/office/powerpoint/2010/main" val="311981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inar: InSync Adaptive Traffic Control">
            <a:extLst>
              <a:ext uri="{FF2B5EF4-FFF2-40B4-BE49-F238E27FC236}">
                <a16:creationId xmlns:a16="http://schemas.microsoft.com/office/drawing/2014/main" id="{29ADEF53-AE9E-B9BF-F1BC-983DADD678B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059335" y="5445849"/>
            <a:ext cx="2124002" cy="12744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7" name="表格 36">
            <a:extLst>
              <a:ext uri="{FF2B5EF4-FFF2-40B4-BE49-F238E27FC236}">
                <a16:creationId xmlns:a16="http://schemas.microsoft.com/office/drawing/2014/main" id="{9AAE913A-04EC-0E67-8927-C5FA6C38C3A9}"/>
              </a:ext>
            </a:extLst>
          </p:cNvPr>
          <p:cNvGraphicFramePr>
            <a:graphicFrameLocks noGrp="1"/>
          </p:cNvGraphicFramePr>
          <p:nvPr>
            <p:extLst>
              <p:ext uri="{D42A27DB-BD31-4B8C-83A1-F6EECF244321}">
                <p14:modId xmlns:p14="http://schemas.microsoft.com/office/powerpoint/2010/main" val="698785256"/>
              </p:ext>
            </p:extLst>
          </p:nvPr>
        </p:nvGraphicFramePr>
        <p:xfrm>
          <a:off x="703700" y="1143882"/>
          <a:ext cx="11040624" cy="5623200"/>
        </p:xfrm>
        <a:graphic>
          <a:graphicData uri="http://schemas.openxmlformats.org/drawingml/2006/table">
            <a:tbl>
              <a:tblPr firstRow="1" bandRow="1">
                <a:tableStyleId>{5C22544A-7EE6-4342-B048-85BDC9FD1C3A}</a:tableStyleId>
              </a:tblPr>
              <a:tblGrid>
                <a:gridCol w="1378268">
                  <a:extLst>
                    <a:ext uri="{9D8B030D-6E8A-4147-A177-3AD203B41FA5}">
                      <a16:colId xmlns:a16="http://schemas.microsoft.com/office/drawing/2014/main" val="470934587"/>
                    </a:ext>
                  </a:extLst>
                </a:gridCol>
                <a:gridCol w="2415589">
                  <a:extLst>
                    <a:ext uri="{9D8B030D-6E8A-4147-A177-3AD203B41FA5}">
                      <a16:colId xmlns:a16="http://schemas.microsoft.com/office/drawing/2014/main" val="215821487"/>
                    </a:ext>
                  </a:extLst>
                </a:gridCol>
                <a:gridCol w="2415589">
                  <a:extLst>
                    <a:ext uri="{9D8B030D-6E8A-4147-A177-3AD203B41FA5}">
                      <a16:colId xmlns:a16="http://schemas.microsoft.com/office/drawing/2014/main" val="3259551184"/>
                    </a:ext>
                  </a:extLst>
                </a:gridCol>
                <a:gridCol w="2415589">
                  <a:extLst>
                    <a:ext uri="{9D8B030D-6E8A-4147-A177-3AD203B41FA5}">
                      <a16:colId xmlns:a16="http://schemas.microsoft.com/office/drawing/2014/main" val="4035095026"/>
                    </a:ext>
                  </a:extLst>
                </a:gridCol>
                <a:gridCol w="2415589">
                  <a:extLst>
                    <a:ext uri="{9D8B030D-6E8A-4147-A177-3AD203B41FA5}">
                      <a16:colId xmlns:a16="http://schemas.microsoft.com/office/drawing/2014/main" val="1708508106"/>
                    </a:ext>
                  </a:extLst>
                </a:gridCol>
              </a:tblGrid>
              <a:tr h="228600">
                <a:tc rowSpan="2">
                  <a:txBody>
                    <a:bodyPr/>
                    <a:lstStyle/>
                    <a:p>
                      <a:pPr algn="ctr"/>
                      <a:endParaRPr lang="zh-TW" altLang="en-US" sz="2400" dirty="0">
                        <a:solidFill>
                          <a:schemeClr val="accent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rowSpan="2">
                  <a:txBody>
                    <a:bodyPr/>
                    <a:lstStyle/>
                    <a:p>
                      <a:pPr algn="ctr"/>
                      <a:r>
                        <a:rPr lang="zh-TW" altLang="en-US" sz="2000" dirty="0">
                          <a:solidFill>
                            <a:schemeClr val="accent2"/>
                          </a:solidFill>
                        </a:rPr>
                        <a:t>交通監看</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gridSpan="2">
                  <a:txBody>
                    <a:bodyPr/>
                    <a:lstStyle/>
                    <a:p>
                      <a:pPr algn="ctr"/>
                      <a:r>
                        <a:rPr lang="zh-TW" altLang="en-US" sz="2000" dirty="0">
                          <a:solidFill>
                            <a:schemeClr val="accent2"/>
                          </a:solidFill>
                        </a:rPr>
                        <a:t>交通數據蒐集</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rowSpan="2">
                  <a:txBody>
                    <a:bodyPr/>
                    <a:lstStyle/>
                    <a:p>
                      <a:pPr algn="ctr"/>
                      <a:r>
                        <a:rPr lang="zh-TW" altLang="en-US" sz="2000" dirty="0">
                          <a:solidFill>
                            <a:schemeClr val="accent2"/>
                          </a:solidFill>
                        </a:rPr>
                        <a:t>科技執法</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177239488"/>
                  </a:ext>
                </a:extLst>
              </a:tr>
              <a:tr h="228600">
                <a:tc vMerge="1">
                  <a:txBody>
                    <a:bodyPr/>
                    <a:lstStyle/>
                    <a:p>
                      <a:endParaRPr lang="zh-TW" altLang="en-US"/>
                    </a:p>
                  </a:txBody>
                  <a:tcPr/>
                </a:tc>
                <a:tc vMerge="1">
                  <a:txBody>
                    <a:bodyPr/>
                    <a:lstStyle/>
                    <a:p>
                      <a:endParaRPr lang="zh-TW" altLang="en-US"/>
                    </a:p>
                  </a:txBody>
                  <a:tcPr/>
                </a:tc>
                <a:tc>
                  <a:txBody>
                    <a:bodyPr/>
                    <a:lstStyle/>
                    <a:p>
                      <a:pPr algn="ctr"/>
                      <a:r>
                        <a:rPr lang="zh-TW" altLang="en-US" sz="1800" b="1" dirty="0">
                          <a:solidFill>
                            <a:srgbClr val="F0914A"/>
                          </a:solidFill>
                        </a:rPr>
                        <a:t>流量計數</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800" b="1" dirty="0">
                          <a:solidFill>
                            <a:srgbClr val="F0914A"/>
                          </a:solidFill>
                        </a:rPr>
                        <a:t>即時號控</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vMerge="1">
                  <a:txBody>
                    <a:bodyPr/>
                    <a:lstStyle/>
                    <a:p>
                      <a:endParaRPr lang="zh-TW" altLang="en-US"/>
                    </a:p>
                  </a:txBody>
                  <a:tcPr/>
                </a:tc>
                <a:extLst>
                  <a:ext uri="{0D108BD9-81ED-4DB2-BD59-A6C34878D82A}">
                    <a16:rowId xmlns:a16="http://schemas.microsoft.com/office/drawing/2014/main" val="2671670793"/>
                  </a:ext>
                </a:extLst>
              </a:tr>
              <a:tr h="370840">
                <a:tc>
                  <a:txBody>
                    <a:bodyPr/>
                    <a:lstStyle/>
                    <a:p>
                      <a:pPr algn="ctr"/>
                      <a:r>
                        <a:rPr lang="zh-TW" altLang="en-US" b="1" dirty="0"/>
                        <a:t>攝影機功能</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b="1" dirty="0"/>
                        <a:t>即時影像監看</a:t>
                      </a:r>
                      <a:r>
                        <a:rPr lang="zh-TW" altLang="en-US" dirty="0"/>
                        <a:t>：</a:t>
                      </a:r>
                      <a:r>
                        <a:rPr lang="zh-TW" altLang="en-US" sz="1600" dirty="0"/>
                        <a:t>交通事故、交通壅塞</a:t>
                      </a:r>
                      <a:endParaRPr lang="zh-TW"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600" b="0" dirty="0"/>
                        <a:t>結合軟體進行：</a:t>
                      </a:r>
                      <a:endParaRPr lang="en-US" altLang="zh-TW" sz="1600" b="0" dirty="0"/>
                    </a:p>
                    <a:p>
                      <a:pPr marL="285750" indent="-285750">
                        <a:buFont typeface="Arial" panose="020B0604020202020204" pitchFamily="34" charset="0"/>
                        <a:buChar char="•"/>
                      </a:pPr>
                      <a:r>
                        <a:rPr lang="zh-TW" altLang="en-US" b="1" dirty="0"/>
                        <a:t>車種判斷</a:t>
                      </a:r>
                      <a:r>
                        <a:rPr lang="zh-TW" altLang="en-US" dirty="0"/>
                        <a:t>：</a:t>
                      </a:r>
                      <a:r>
                        <a:rPr lang="zh-TW" altLang="en-US" sz="1600" dirty="0"/>
                        <a:t>大車、小車、行人</a:t>
                      </a:r>
                      <a:r>
                        <a:rPr lang="en-US" altLang="zh-TW" sz="1600" dirty="0"/>
                        <a:t>……</a:t>
                      </a:r>
                      <a:r>
                        <a:rPr lang="zh-TW" altLang="en-US" sz="1600" dirty="0"/>
                        <a:t>等</a:t>
                      </a:r>
                      <a:endParaRPr lang="en-US" altLang="zh-TW" dirty="0"/>
                    </a:p>
                    <a:p>
                      <a:pPr marL="285750" indent="-285750">
                        <a:buFont typeface="Arial" panose="020B0604020202020204" pitchFamily="34" charset="0"/>
                        <a:buChar char="•"/>
                      </a:pPr>
                      <a:r>
                        <a:rPr lang="zh-TW" altLang="en-US" b="1" dirty="0"/>
                        <a:t>交通量</a:t>
                      </a:r>
                      <a:r>
                        <a:rPr lang="en-US" altLang="zh-TW" b="1" dirty="0"/>
                        <a:t>/</a:t>
                      </a:r>
                      <a:r>
                        <a:rPr lang="zh-TW" altLang="en-US" b="1" dirty="0"/>
                        <a:t>轉向量計數</a:t>
                      </a:r>
                      <a:endParaRPr lang="en-US" altLang="zh-TW" sz="1600" b="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600" b="0" dirty="0"/>
                        <a:t>結合軟體判斷：</a:t>
                      </a:r>
                      <a:endParaRPr lang="en-US" altLang="zh-TW" sz="16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b="1" dirty="0"/>
                        <a:t>路口各方向通行需求：</a:t>
                      </a:r>
                      <a:r>
                        <a:rPr lang="zh-TW" altLang="en-US" sz="1600" b="0" dirty="0"/>
                        <a:t>停等車隊長度、停等時間、車隊消散狀況</a:t>
                      </a:r>
                      <a:r>
                        <a:rPr lang="en-US" altLang="zh-TW" sz="1600" b="0" dirty="0"/>
                        <a:t>……</a:t>
                      </a:r>
                      <a:r>
                        <a:rPr lang="zh-TW" altLang="en-US" sz="1600" b="0" dirty="0"/>
                        <a:t>等</a:t>
                      </a:r>
                      <a:endParaRPr lang="zh-TW" altLang="en-US" b="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600" b="0" dirty="0"/>
                        <a:t>結合軟體辨識：</a:t>
                      </a:r>
                      <a:endParaRPr lang="en-US" altLang="zh-TW" b="0" dirty="0"/>
                    </a:p>
                    <a:p>
                      <a:pPr marL="285750" indent="-285750">
                        <a:buFont typeface="Arial" panose="020B0604020202020204" pitchFamily="34" charset="0"/>
                        <a:buChar char="•"/>
                      </a:pPr>
                      <a:r>
                        <a:rPr lang="zh-TW" altLang="en-US" b="1" dirty="0"/>
                        <a:t>車牌</a:t>
                      </a:r>
                      <a:endParaRPr lang="en-US" altLang="zh-TW" sz="1600" b="0" dirty="0"/>
                    </a:p>
                    <a:p>
                      <a:pPr marL="285750" indent="-285750">
                        <a:buFont typeface="Arial" panose="020B0604020202020204" pitchFamily="34" charset="0"/>
                        <a:buChar char="•"/>
                      </a:pPr>
                      <a:r>
                        <a:rPr lang="zh-TW" altLang="en-US" sz="1800" b="1" dirty="0"/>
                        <a:t>違規行為</a:t>
                      </a:r>
                      <a:r>
                        <a:rPr lang="zh-TW" altLang="en-US" sz="1600" b="0" dirty="0"/>
                        <a:t>：闖紅燈、違停、違規右轉</a:t>
                      </a:r>
                      <a:r>
                        <a:rPr lang="en-US" altLang="zh-TW" sz="1600" b="0" dirty="0"/>
                        <a:t>……</a:t>
                      </a:r>
                      <a:r>
                        <a:rPr lang="zh-TW" altLang="en-US" sz="1600" b="0" dirty="0"/>
                        <a:t>等</a:t>
                      </a:r>
                      <a:endParaRPr lang="en-US" altLang="zh-TW" b="1"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05916094"/>
                  </a:ext>
                </a:extLst>
              </a:tr>
              <a:tr h="828000">
                <a:tc>
                  <a:txBody>
                    <a:bodyPr/>
                    <a:lstStyle/>
                    <a:p>
                      <a:pPr algn="ctr"/>
                      <a:r>
                        <a:rPr lang="zh-TW" altLang="en-US" b="1" dirty="0"/>
                        <a:t>應用說明</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800" b="1" kern="1200" dirty="0">
                          <a:solidFill>
                            <a:schemeClr val="dk1"/>
                          </a:solidFill>
                          <a:latin typeface="+mn-lt"/>
                          <a:ea typeface="+mn-ea"/>
                          <a:cs typeface="+mn-cs"/>
                        </a:rPr>
                        <a:t>增加事件反應速度</a:t>
                      </a:r>
                      <a:r>
                        <a:rPr lang="zh-TW" altLang="en-US" sz="1600" dirty="0"/>
                        <a:t>：影像資訊提供交通管理單位確認路況之依據</a:t>
                      </a:r>
                      <a:endParaRPr lang="zh-TW"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800" b="1" dirty="0"/>
                        <a:t>規劃應用</a:t>
                      </a:r>
                      <a:r>
                        <a:rPr lang="zh-TW" altLang="en-US" sz="1600" b="0" dirty="0"/>
                        <a:t>：掌握交通狀況做為基礎設施規劃、交通管制</a:t>
                      </a:r>
                      <a:r>
                        <a:rPr lang="en-US" altLang="zh-TW" sz="1600" b="0" dirty="0"/>
                        <a:t>……</a:t>
                      </a:r>
                      <a:r>
                        <a:rPr lang="zh-TW" altLang="en-US" sz="1600" b="0" dirty="0"/>
                        <a:t>等利用</a:t>
                      </a:r>
                      <a:endParaRPr lang="en-US" altLang="zh-TW" sz="1800" b="1"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b="1" kern="1200" dirty="0">
                          <a:solidFill>
                            <a:schemeClr val="dk1"/>
                          </a:solidFill>
                          <a:latin typeface="+mn-lt"/>
                          <a:ea typeface="+mn-ea"/>
                          <a:cs typeface="+mn-cs"/>
                        </a:rPr>
                        <a:t>增加道路順暢</a:t>
                      </a:r>
                      <a:r>
                        <a:rPr lang="zh-TW" altLang="en-US" sz="1600" dirty="0"/>
                        <a:t>：系統偵測車流資訊，即時透過演算法</a:t>
                      </a:r>
                      <a:r>
                        <a:rPr lang="zh-TW" altLang="en-US" sz="1600" b="0" dirty="0"/>
                        <a:t>調控號誌</a:t>
                      </a:r>
                      <a:endParaRPr lang="en-US" altLang="zh-TW"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800" b="1" dirty="0"/>
                        <a:t>增加行車秩序</a:t>
                      </a:r>
                      <a:r>
                        <a:rPr lang="zh-TW" altLang="en-US" sz="1600" dirty="0"/>
                        <a:t>：偵測違規行為及車牌，比對車籍資料開單執法</a:t>
                      </a:r>
                      <a:endParaRPr lang="en-US" altLang="zh-TW" sz="1600" b="1"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571633026"/>
                  </a:ext>
                </a:extLst>
              </a:tr>
              <a:tr h="2880000">
                <a:tc>
                  <a:txBody>
                    <a:bodyPr/>
                    <a:lstStyle/>
                    <a:p>
                      <a:pPr algn="ctr"/>
                      <a:r>
                        <a:rPr lang="zh-TW" altLang="en-US" b="1" dirty="0"/>
                        <a:t>應用示意</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zh-TW"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altLang="zh-TW"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altLang="zh-TW"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568804904"/>
                  </a:ext>
                </a:extLst>
              </a:tr>
            </a:tbl>
          </a:graphicData>
        </a:graphic>
      </p:graphicFrame>
      <p:pic>
        <p:nvPicPr>
          <p:cNvPr id="17" name="圖片 16">
            <a:extLst>
              <a:ext uri="{FF2B5EF4-FFF2-40B4-BE49-F238E27FC236}">
                <a16:creationId xmlns:a16="http://schemas.microsoft.com/office/drawing/2014/main" id="{9349F97C-738E-C5FF-9C22-5480B61451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2449" y="4016746"/>
            <a:ext cx="2124000" cy="1274400"/>
          </a:xfrm>
          <a:prstGeom prst="rect">
            <a:avLst/>
          </a:prstGeom>
        </p:spPr>
      </p:pic>
      <p:pic>
        <p:nvPicPr>
          <p:cNvPr id="15" name="圖片 14">
            <a:extLst>
              <a:ext uri="{FF2B5EF4-FFF2-40B4-BE49-F238E27FC236}">
                <a16:creationId xmlns:a16="http://schemas.microsoft.com/office/drawing/2014/main" id="{B822A38F-EAF6-937B-3A95-B8C03E3479A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42449" y="5445851"/>
            <a:ext cx="2124000" cy="1274400"/>
          </a:xfrm>
          <a:prstGeom prst="rect">
            <a:avLst/>
          </a:prstGeom>
        </p:spPr>
      </p:pic>
      <p:sp>
        <p:nvSpPr>
          <p:cNvPr id="2" name="標題 1">
            <a:extLst>
              <a:ext uri="{FF2B5EF4-FFF2-40B4-BE49-F238E27FC236}">
                <a16:creationId xmlns:a16="http://schemas.microsoft.com/office/drawing/2014/main" id="{FB9AB37E-3C8E-2F7A-0D1C-A726C8CF376D}"/>
              </a:ext>
            </a:extLst>
          </p:cNvPr>
          <p:cNvSpPr>
            <a:spLocks noGrp="1"/>
          </p:cNvSpPr>
          <p:nvPr>
            <p:ph type="title"/>
          </p:nvPr>
        </p:nvSpPr>
        <p:spPr/>
        <p:txBody>
          <a:bodyPr>
            <a:normAutofit/>
          </a:bodyPr>
          <a:lstStyle/>
          <a:p>
            <a:r>
              <a:rPr lang="zh-TW" altLang="en-US" dirty="0"/>
              <a:t>交通攝影機常見應用包括交通監看、數據蒐集及科技執法</a:t>
            </a:r>
          </a:p>
        </p:txBody>
      </p:sp>
      <p:sp>
        <p:nvSpPr>
          <p:cNvPr id="3" name="投影片編號版面配置區 2">
            <a:extLst>
              <a:ext uri="{FF2B5EF4-FFF2-40B4-BE49-F238E27FC236}">
                <a16:creationId xmlns:a16="http://schemas.microsoft.com/office/drawing/2014/main" id="{62A088BA-95B5-1FD6-5B93-DA0FA280E26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7" name="文字方塊 6">
            <a:extLst>
              <a:ext uri="{FF2B5EF4-FFF2-40B4-BE49-F238E27FC236}">
                <a16:creationId xmlns:a16="http://schemas.microsoft.com/office/drawing/2014/main" id="{D3020ADA-D02D-8A25-45EA-E29AD515683D}"/>
              </a:ext>
            </a:extLst>
          </p:cNvPr>
          <p:cNvSpPr txBox="1"/>
          <p:nvPr/>
        </p:nvSpPr>
        <p:spPr>
          <a:xfrm>
            <a:off x="16559497" y="269852"/>
            <a:ext cx="182614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a:ln>
                  <a:noFill/>
                </a:ln>
                <a:solidFill>
                  <a:srgbClr val="E64823"/>
                </a:solidFill>
                <a:effectLst/>
                <a:uLnTx/>
                <a:uFillTx/>
                <a:latin typeface="Calibri"/>
                <a:ea typeface="微軟正黑體"/>
                <a:cs typeface="+mn-cs"/>
              </a:rPr>
              <a:t>流量計算</a:t>
            </a:r>
          </a:p>
        </p:txBody>
      </p:sp>
      <p:sp>
        <p:nvSpPr>
          <p:cNvPr id="8" name="文字方塊 7">
            <a:extLst>
              <a:ext uri="{FF2B5EF4-FFF2-40B4-BE49-F238E27FC236}">
                <a16:creationId xmlns:a16="http://schemas.microsoft.com/office/drawing/2014/main" id="{1BC488C0-D932-57F7-432A-55831466295B}"/>
              </a:ext>
            </a:extLst>
          </p:cNvPr>
          <p:cNvSpPr txBox="1"/>
          <p:nvPr/>
        </p:nvSpPr>
        <p:spPr>
          <a:xfrm>
            <a:off x="15573493" y="1184135"/>
            <a:ext cx="2762620" cy="6617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Calibri"/>
                <a:ea typeface="微軟正黑體"/>
                <a:cs typeface="+mn-cs"/>
              </a:rPr>
              <a:t>車種判斷、轉向量計數</a:t>
            </a:r>
            <a:endParaRPr kumimoji="0" lang="en-US" altLang="zh-TW" sz="1600" b="0" i="0" u="none" strike="noStrike" kern="1200" cap="none" spc="0" normalizeH="0" baseline="0" noProof="0" dirty="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Calibri"/>
                <a:ea typeface="微軟正黑體"/>
                <a:cs typeface="+mn-cs"/>
              </a:rPr>
              <a:t>交通規劃及</a:t>
            </a:r>
            <a:endParaRPr kumimoji="0" lang="en-US" altLang="zh-TW" sz="1600" b="0" i="0" u="none" strike="noStrike" kern="1200" cap="none" spc="0" normalizeH="0" baseline="0" noProof="0" dirty="0">
              <a:ln>
                <a:noFill/>
              </a:ln>
              <a:solidFill>
                <a:prstClr val="black"/>
              </a:solidFill>
              <a:effectLst/>
              <a:uLnTx/>
              <a:uFillTx/>
              <a:latin typeface="Calibri"/>
              <a:ea typeface="微軟正黑體"/>
              <a:cs typeface="+mn-cs"/>
            </a:endParaRPr>
          </a:p>
        </p:txBody>
      </p:sp>
      <p:sp>
        <p:nvSpPr>
          <p:cNvPr id="9" name="文字方塊 8">
            <a:extLst>
              <a:ext uri="{FF2B5EF4-FFF2-40B4-BE49-F238E27FC236}">
                <a16:creationId xmlns:a16="http://schemas.microsoft.com/office/drawing/2014/main" id="{083B4253-E74C-F364-5676-EBE874711F95}"/>
              </a:ext>
            </a:extLst>
          </p:cNvPr>
          <p:cNvSpPr txBox="1"/>
          <p:nvPr/>
        </p:nvSpPr>
        <p:spPr>
          <a:xfrm>
            <a:off x="19830534" y="269852"/>
            <a:ext cx="182614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a:ln>
                  <a:noFill/>
                </a:ln>
                <a:solidFill>
                  <a:srgbClr val="E64823"/>
                </a:solidFill>
                <a:effectLst/>
                <a:uLnTx/>
                <a:uFillTx/>
                <a:latin typeface="Calibri"/>
                <a:ea typeface="微軟正黑體"/>
                <a:cs typeface="+mn-cs"/>
              </a:rPr>
              <a:t>車牌辨識</a:t>
            </a:r>
          </a:p>
        </p:txBody>
      </p:sp>
      <p:sp>
        <p:nvSpPr>
          <p:cNvPr id="10" name="文字方塊 9">
            <a:extLst>
              <a:ext uri="{FF2B5EF4-FFF2-40B4-BE49-F238E27FC236}">
                <a16:creationId xmlns:a16="http://schemas.microsoft.com/office/drawing/2014/main" id="{84E6C929-16FF-8C66-41DC-DFB13241D73C}"/>
              </a:ext>
            </a:extLst>
          </p:cNvPr>
          <p:cNvSpPr txBox="1"/>
          <p:nvPr/>
        </p:nvSpPr>
        <p:spPr>
          <a:xfrm>
            <a:off x="18831085" y="1184135"/>
            <a:ext cx="2700000" cy="98488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Calibri"/>
                <a:ea typeface="微軟正黑體"/>
                <a:cs typeface="+mn-cs"/>
              </a:rPr>
              <a:t>識別車輛資訊</a:t>
            </a:r>
            <a:endParaRPr kumimoji="0" lang="en-US" altLang="zh-TW" sz="1600" b="0" i="0" u="none" strike="noStrike" kern="1200" cap="none" spc="0" normalizeH="0" baseline="0" noProof="0" dirty="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Calibri"/>
                <a:ea typeface="微軟正黑體"/>
                <a:cs typeface="+mn-cs"/>
              </a:rPr>
              <a:t>偵測違法行為</a:t>
            </a:r>
            <a:endParaRPr kumimoji="0" lang="en-US" altLang="zh-TW" sz="1600" b="0" i="0" u="none" strike="noStrike" kern="1200" cap="none" spc="0" normalizeH="0" baseline="0" noProof="0" dirty="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Calibri"/>
                <a:ea typeface="微軟正黑體"/>
                <a:cs typeface="+mn-cs"/>
              </a:rPr>
              <a:t>科技執法</a:t>
            </a:r>
            <a:endParaRPr kumimoji="0" lang="en-US" altLang="zh-TW" sz="1600" b="0" i="0" u="none" strike="noStrike" kern="1200" cap="none" spc="0" normalizeH="0" baseline="0" noProof="0" dirty="0">
              <a:ln>
                <a:noFill/>
              </a:ln>
              <a:solidFill>
                <a:prstClr val="black"/>
              </a:solidFill>
              <a:effectLst/>
              <a:uLnTx/>
              <a:uFillTx/>
              <a:latin typeface="Calibri"/>
              <a:ea typeface="微軟正黑體"/>
              <a:cs typeface="+mn-cs"/>
            </a:endParaRPr>
          </a:p>
        </p:txBody>
      </p:sp>
      <p:pic>
        <p:nvPicPr>
          <p:cNvPr id="11" name="圖片 10">
            <a:extLst>
              <a:ext uri="{FF2B5EF4-FFF2-40B4-BE49-F238E27FC236}">
                <a16:creationId xmlns:a16="http://schemas.microsoft.com/office/drawing/2014/main" id="{9D4A1DF0-F527-8F74-59F2-8FA2CDF5122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65104" y="4016746"/>
            <a:ext cx="2124000" cy="1274400"/>
          </a:xfrm>
          <a:prstGeom prst="rect">
            <a:avLst/>
          </a:prstGeom>
        </p:spPr>
      </p:pic>
      <p:sp>
        <p:nvSpPr>
          <p:cNvPr id="12" name="矩形 11">
            <a:extLst>
              <a:ext uri="{FF2B5EF4-FFF2-40B4-BE49-F238E27FC236}">
                <a16:creationId xmlns:a16="http://schemas.microsoft.com/office/drawing/2014/main" id="{4B8F8D7F-4710-2C7F-9294-7C5D98ADA11E}"/>
              </a:ext>
            </a:extLst>
          </p:cNvPr>
          <p:cNvSpPr/>
          <p:nvPr/>
        </p:nvSpPr>
        <p:spPr>
          <a:xfrm>
            <a:off x="9465104" y="4996899"/>
            <a:ext cx="2124000" cy="216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rPr>
              <a:t>科技執法：違停</a:t>
            </a:r>
          </a:p>
        </p:txBody>
      </p:sp>
      <p:pic>
        <p:nvPicPr>
          <p:cNvPr id="13" name="圖片 12">
            <a:extLst>
              <a:ext uri="{FF2B5EF4-FFF2-40B4-BE49-F238E27FC236}">
                <a16:creationId xmlns:a16="http://schemas.microsoft.com/office/drawing/2014/main" id="{120B6EC5-0E3E-FBF4-9B07-3271EB3810D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465104" y="5445851"/>
            <a:ext cx="2124000" cy="1274400"/>
          </a:xfrm>
          <a:prstGeom prst="rect">
            <a:avLst/>
          </a:prstGeom>
        </p:spPr>
      </p:pic>
      <p:sp>
        <p:nvSpPr>
          <p:cNvPr id="14" name="矩形 13">
            <a:extLst>
              <a:ext uri="{FF2B5EF4-FFF2-40B4-BE49-F238E27FC236}">
                <a16:creationId xmlns:a16="http://schemas.microsoft.com/office/drawing/2014/main" id="{47391278-65DB-D3C1-E453-E4AB66D5A178}"/>
              </a:ext>
            </a:extLst>
          </p:cNvPr>
          <p:cNvSpPr/>
          <p:nvPr/>
        </p:nvSpPr>
        <p:spPr>
          <a:xfrm>
            <a:off x="9465104" y="6426004"/>
            <a:ext cx="2124000" cy="216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rPr>
              <a:t>科技執法：闖紅燈</a:t>
            </a:r>
          </a:p>
        </p:txBody>
      </p:sp>
      <p:sp>
        <p:nvSpPr>
          <p:cNvPr id="16" name="矩形 15">
            <a:extLst>
              <a:ext uri="{FF2B5EF4-FFF2-40B4-BE49-F238E27FC236}">
                <a16:creationId xmlns:a16="http://schemas.microsoft.com/office/drawing/2014/main" id="{AE45ACE6-A7D3-6920-625B-DFDEAD612922}"/>
              </a:ext>
            </a:extLst>
          </p:cNvPr>
          <p:cNvSpPr/>
          <p:nvPr/>
        </p:nvSpPr>
        <p:spPr>
          <a:xfrm>
            <a:off x="4642449" y="6426004"/>
            <a:ext cx="2124000" cy="216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rPr>
              <a:t>轉向量計數</a:t>
            </a:r>
          </a:p>
        </p:txBody>
      </p:sp>
      <p:sp>
        <p:nvSpPr>
          <p:cNvPr id="18" name="矩形 17">
            <a:extLst>
              <a:ext uri="{FF2B5EF4-FFF2-40B4-BE49-F238E27FC236}">
                <a16:creationId xmlns:a16="http://schemas.microsoft.com/office/drawing/2014/main" id="{8B3BAE41-11B3-3DB4-B494-24664689A5A0}"/>
              </a:ext>
            </a:extLst>
          </p:cNvPr>
          <p:cNvSpPr/>
          <p:nvPr/>
        </p:nvSpPr>
        <p:spPr>
          <a:xfrm>
            <a:off x="4642449" y="4996899"/>
            <a:ext cx="2124000" cy="216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rPr>
              <a:t>車種判斷</a:t>
            </a:r>
          </a:p>
        </p:txBody>
      </p:sp>
      <p:pic>
        <p:nvPicPr>
          <p:cNvPr id="19" name="圖片 18">
            <a:extLst>
              <a:ext uri="{FF2B5EF4-FFF2-40B4-BE49-F238E27FC236}">
                <a16:creationId xmlns:a16="http://schemas.microsoft.com/office/drawing/2014/main" id="{7D11CD52-86F4-C425-9A76-9571CC8C3F5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236680" y="5445851"/>
            <a:ext cx="2124000" cy="1274400"/>
          </a:xfrm>
          <a:prstGeom prst="rect">
            <a:avLst/>
          </a:prstGeom>
        </p:spPr>
      </p:pic>
      <p:sp>
        <p:nvSpPr>
          <p:cNvPr id="21" name="文字方塊 20">
            <a:extLst>
              <a:ext uri="{FF2B5EF4-FFF2-40B4-BE49-F238E27FC236}">
                <a16:creationId xmlns:a16="http://schemas.microsoft.com/office/drawing/2014/main" id="{8063F417-8EC6-1DD2-E9B9-ED88807084F7}"/>
              </a:ext>
            </a:extLst>
          </p:cNvPr>
          <p:cNvSpPr txBox="1"/>
          <p:nvPr/>
        </p:nvSpPr>
        <p:spPr>
          <a:xfrm>
            <a:off x="13204284" y="269852"/>
            <a:ext cx="182614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E64823"/>
                </a:solidFill>
                <a:effectLst/>
                <a:uLnTx/>
                <a:uFillTx/>
                <a:latin typeface="Calibri"/>
                <a:ea typeface="微軟正黑體"/>
                <a:cs typeface="+mn-cs"/>
              </a:rPr>
              <a:t>交通監看</a:t>
            </a:r>
            <a:endParaRPr kumimoji="0" lang="en-US" altLang="zh-TW" sz="3200" b="1" i="0" u="none" strike="noStrike" kern="1200" cap="none" spc="0" normalizeH="0" baseline="0" noProof="0" dirty="0">
              <a:ln>
                <a:noFill/>
              </a:ln>
              <a:solidFill>
                <a:srgbClr val="E64823"/>
              </a:solidFill>
              <a:effectLst/>
              <a:uLnTx/>
              <a:uFillTx/>
              <a:latin typeface="Calibri"/>
              <a:ea typeface="微軟正黑體"/>
              <a:cs typeface="+mn-cs"/>
            </a:endParaRPr>
          </a:p>
        </p:txBody>
      </p:sp>
      <p:sp>
        <p:nvSpPr>
          <p:cNvPr id="22" name="文字方塊 21">
            <a:extLst>
              <a:ext uri="{FF2B5EF4-FFF2-40B4-BE49-F238E27FC236}">
                <a16:creationId xmlns:a16="http://schemas.microsoft.com/office/drawing/2014/main" id="{A71C7920-0D7A-0094-D3A2-7E802A76FBE2}"/>
              </a:ext>
            </a:extLst>
          </p:cNvPr>
          <p:cNvSpPr txBox="1"/>
          <p:nvPr/>
        </p:nvSpPr>
        <p:spPr>
          <a:xfrm>
            <a:off x="12555255" y="1259788"/>
            <a:ext cx="2699999" cy="143116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600"/>
              </a:spcAft>
              <a:buClrTx/>
              <a:buSzTx/>
              <a:tabLst/>
              <a:defRPr/>
            </a:pPr>
            <a:r>
              <a:rPr lang="zh-TW" altLang="en-US" sz="2400" b="1" dirty="0">
                <a:solidFill>
                  <a:prstClr val="black"/>
                </a:solidFill>
                <a:latin typeface="Calibri"/>
                <a:ea typeface="微軟正黑體"/>
              </a:rPr>
              <a:t>功能說明</a:t>
            </a:r>
            <a:endParaRPr lang="en-US" altLang="zh-TW" sz="2400" b="1" dirty="0">
              <a:solidFill>
                <a:prstClr val="black"/>
              </a:solidFill>
              <a:latin typeface="Calibri"/>
              <a:ea typeface="微軟正黑體"/>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Calibri"/>
                <a:ea typeface="微軟正黑體"/>
                <a:cs typeface="+mn-cs"/>
              </a:rPr>
              <a:t>即時監看</a:t>
            </a:r>
            <a:endParaRPr kumimoji="0" lang="en-US" altLang="zh-TW" sz="1600" b="0" i="0" u="none" strike="noStrike" kern="1200" cap="none" spc="0" normalizeH="0" baseline="0" noProof="0" dirty="0">
              <a:ln>
                <a:noFill/>
              </a:ln>
              <a:solidFill>
                <a:prstClr val="black"/>
              </a:solidFill>
              <a:effectLst/>
              <a:uLnTx/>
              <a:uFillTx/>
              <a:latin typeface="Calibri"/>
              <a:ea typeface="微軟正黑體"/>
              <a:cs typeface="+mn-cs"/>
            </a:endParaRPr>
          </a:p>
          <a:p>
            <a:pPr marL="285750" lvl="0" indent="-285750">
              <a:spcAft>
                <a:spcPts val="600"/>
              </a:spcAft>
              <a:buFont typeface="Arial" panose="020B0604020202020204" pitchFamily="34" charset="0"/>
              <a:buChar char="•"/>
            </a:pPr>
            <a:r>
              <a:rPr kumimoji="0" lang="zh-TW" altLang="en-US" sz="1600" b="0" i="0" u="none" strike="noStrike" kern="1200" cap="none" spc="0" normalizeH="0" baseline="0" noProof="0" dirty="0">
                <a:ln>
                  <a:noFill/>
                </a:ln>
                <a:solidFill>
                  <a:prstClr val="black"/>
                </a:solidFill>
                <a:effectLst/>
                <a:uLnTx/>
                <a:uFillTx/>
                <a:latin typeface="Calibri"/>
                <a:ea typeface="微軟正黑體"/>
                <a:cs typeface="+mn-cs"/>
              </a:rPr>
              <a:t>自動事件</a:t>
            </a:r>
            <a:r>
              <a:rPr lang="zh-TW" altLang="en-US" sz="1600" dirty="0">
                <a:solidFill>
                  <a:prstClr val="black"/>
                </a:solidFill>
              </a:rPr>
              <a:t>偵測</a:t>
            </a:r>
            <a:endParaRPr kumimoji="0" lang="en-US" altLang="zh-TW" sz="1600" b="0" i="0" u="none" strike="noStrike" kern="1200" cap="none" spc="0" normalizeH="0" baseline="0" noProof="0" dirty="0">
              <a:ln>
                <a:noFill/>
              </a:ln>
              <a:solidFill>
                <a:prstClr val="black"/>
              </a:solidFill>
              <a:effectLst/>
              <a:uLnTx/>
              <a:uFillTx/>
              <a:latin typeface="Calibri"/>
              <a:ea typeface="微軟正黑體"/>
              <a:cs typeface="+mn-cs"/>
            </a:endParaRPr>
          </a:p>
          <a:p>
            <a:pPr marL="285750" lvl="0" indent="-285750">
              <a:spcAft>
                <a:spcPts val="600"/>
              </a:spcAft>
              <a:buFont typeface="Arial" panose="020B0604020202020204" pitchFamily="34" charset="0"/>
              <a:buChar char="•"/>
            </a:pPr>
            <a:r>
              <a:rPr kumimoji="0" lang="zh-TW" altLang="en-US" sz="1600" b="0" i="0" u="none" strike="noStrike" kern="1200" cap="none" spc="0" normalizeH="0" baseline="0" noProof="0" dirty="0">
                <a:ln>
                  <a:noFill/>
                </a:ln>
                <a:solidFill>
                  <a:prstClr val="black"/>
                </a:solidFill>
                <a:effectLst/>
                <a:uLnTx/>
                <a:uFillTx/>
                <a:latin typeface="Calibri"/>
                <a:ea typeface="微軟正黑體"/>
                <a:cs typeface="+mn-cs"/>
              </a:rPr>
              <a:t>即時事件處理</a:t>
            </a:r>
            <a:endParaRPr kumimoji="0" lang="en-US" altLang="zh-TW" sz="1600" b="0" i="0" u="none" strike="noStrike" kern="1200" cap="none" spc="0" normalizeH="0" baseline="0" noProof="0" dirty="0">
              <a:ln>
                <a:noFill/>
              </a:ln>
              <a:solidFill>
                <a:prstClr val="black"/>
              </a:solidFill>
              <a:effectLst/>
              <a:uLnTx/>
              <a:uFillTx/>
              <a:latin typeface="Calibri"/>
              <a:ea typeface="微軟正黑體"/>
              <a:cs typeface="+mn-cs"/>
            </a:endParaRPr>
          </a:p>
        </p:txBody>
      </p:sp>
      <p:sp>
        <p:nvSpPr>
          <p:cNvPr id="23" name="矩形 22">
            <a:extLst>
              <a:ext uri="{FF2B5EF4-FFF2-40B4-BE49-F238E27FC236}">
                <a16:creationId xmlns:a16="http://schemas.microsoft.com/office/drawing/2014/main" id="{06F5234F-3921-FF84-892D-AA3558799389}"/>
              </a:ext>
            </a:extLst>
          </p:cNvPr>
          <p:cNvSpPr/>
          <p:nvPr/>
        </p:nvSpPr>
        <p:spPr>
          <a:xfrm>
            <a:off x="2236680" y="6426004"/>
            <a:ext cx="2124000" cy="216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rPr>
              <a:t>交通壅塞監看</a:t>
            </a:r>
          </a:p>
        </p:txBody>
      </p:sp>
      <p:pic>
        <p:nvPicPr>
          <p:cNvPr id="24" name="圖片 23">
            <a:extLst>
              <a:ext uri="{FF2B5EF4-FFF2-40B4-BE49-F238E27FC236}">
                <a16:creationId xmlns:a16="http://schemas.microsoft.com/office/drawing/2014/main" id="{29B89BD5-865C-7013-7883-5D7786C90D4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236680" y="4016746"/>
            <a:ext cx="2124000" cy="1274400"/>
          </a:xfrm>
          <a:prstGeom prst="rect">
            <a:avLst/>
          </a:prstGeom>
        </p:spPr>
      </p:pic>
      <p:sp>
        <p:nvSpPr>
          <p:cNvPr id="25" name="矩形 24">
            <a:extLst>
              <a:ext uri="{FF2B5EF4-FFF2-40B4-BE49-F238E27FC236}">
                <a16:creationId xmlns:a16="http://schemas.microsoft.com/office/drawing/2014/main" id="{092699ED-63A0-1400-687F-AEFE8513342C}"/>
              </a:ext>
            </a:extLst>
          </p:cNvPr>
          <p:cNvSpPr/>
          <p:nvPr/>
        </p:nvSpPr>
        <p:spPr>
          <a:xfrm>
            <a:off x="2236680" y="4996899"/>
            <a:ext cx="2124000" cy="216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rPr>
              <a:t>交通事故監看</a:t>
            </a:r>
          </a:p>
        </p:txBody>
      </p:sp>
      <p:sp>
        <p:nvSpPr>
          <p:cNvPr id="26" name="文字方塊 25">
            <a:extLst>
              <a:ext uri="{FF2B5EF4-FFF2-40B4-BE49-F238E27FC236}">
                <a16:creationId xmlns:a16="http://schemas.microsoft.com/office/drawing/2014/main" id="{CE2E83F3-31F2-5E24-6F4F-5179FE168FA8}"/>
              </a:ext>
            </a:extLst>
          </p:cNvPr>
          <p:cNvSpPr txBox="1"/>
          <p:nvPr/>
        </p:nvSpPr>
        <p:spPr>
          <a:xfrm>
            <a:off x="14061193" y="3219220"/>
            <a:ext cx="269732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政府警政及交通單位</a:t>
            </a:r>
          </a:p>
        </p:txBody>
      </p:sp>
      <p:sp>
        <p:nvSpPr>
          <p:cNvPr id="27" name="文字方塊 26">
            <a:extLst>
              <a:ext uri="{FF2B5EF4-FFF2-40B4-BE49-F238E27FC236}">
                <a16:creationId xmlns:a16="http://schemas.microsoft.com/office/drawing/2014/main" id="{3A56E353-E823-E214-7976-30E0F074F79B}"/>
              </a:ext>
            </a:extLst>
          </p:cNvPr>
          <p:cNvSpPr txBox="1"/>
          <p:nvPr/>
        </p:nvSpPr>
        <p:spPr>
          <a:xfrm>
            <a:off x="17395868" y="3096110"/>
            <a:ext cx="269732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政府規劃及交通單位、工程顧問、選址顧問、數據公司</a:t>
            </a:r>
          </a:p>
        </p:txBody>
      </p:sp>
      <p:sp>
        <p:nvSpPr>
          <p:cNvPr id="28" name="文字方塊 27">
            <a:extLst>
              <a:ext uri="{FF2B5EF4-FFF2-40B4-BE49-F238E27FC236}">
                <a16:creationId xmlns:a16="http://schemas.microsoft.com/office/drawing/2014/main" id="{9D4120B7-32EA-F16E-7C73-E77C44895F5A}"/>
              </a:ext>
            </a:extLst>
          </p:cNvPr>
          <p:cNvSpPr txBox="1"/>
          <p:nvPr/>
        </p:nvSpPr>
        <p:spPr>
          <a:xfrm>
            <a:off x="20665567" y="3219220"/>
            <a:ext cx="269732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政府警政單位、環保局</a:t>
            </a:r>
          </a:p>
        </p:txBody>
      </p:sp>
      <p:sp>
        <p:nvSpPr>
          <p:cNvPr id="29" name="文字方塊 28">
            <a:extLst>
              <a:ext uri="{FF2B5EF4-FFF2-40B4-BE49-F238E27FC236}">
                <a16:creationId xmlns:a16="http://schemas.microsoft.com/office/drawing/2014/main" id="{C38A5606-FE9F-37CD-8089-D493C20DBBC5}"/>
              </a:ext>
            </a:extLst>
          </p:cNvPr>
          <p:cNvSpPr txBox="1"/>
          <p:nvPr/>
        </p:nvSpPr>
        <p:spPr>
          <a:xfrm>
            <a:off x="12555255" y="3219220"/>
            <a:ext cx="1332000" cy="338554"/>
          </a:xfrm>
          <a:prstGeom prst="rect">
            <a:avLst/>
          </a:prstGeom>
          <a:noFill/>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srgbClr val="E64823"/>
                </a:solidFill>
                <a:effectLst/>
                <a:uLnTx/>
                <a:uFillTx/>
                <a:latin typeface="Calibri"/>
                <a:ea typeface="微軟正黑體"/>
                <a:cs typeface="+mn-cs"/>
              </a:rPr>
              <a:t>需求單位</a:t>
            </a:r>
          </a:p>
        </p:txBody>
      </p:sp>
      <p:sp>
        <p:nvSpPr>
          <p:cNvPr id="30" name="文字方塊 29">
            <a:extLst>
              <a:ext uri="{FF2B5EF4-FFF2-40B4-BE49-F238E27FC236}">
                <a16:creationId xmlns:a16="http://schemas.microsoft.com/office/drawing/2014/main" id="{33EEA8EC-6BAB-2FD9-BB31-6F9A0FAE6E08}"/>
              </a:ext>
            </a:extLst>
          </p:cNvPr>
          <p:cNvSpPr txBox="1"/>
          <p:nvPr/>
        </p:nvSpPr>
        <p:spPr>
          <a:xfrm>
            <a:off x="14061193" y="3612063"/>
            <a:ext cx="269732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20,000</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支</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年</a:t>
            </a:r>
          </a:p>
        </p:txBody>
      </p:sp>
      <p:sp>
        <p:nvSpPr>
          <p:cNvPr id="31" name="文字方塊 30">
            <a:extLst>
              <a:ext uri="{FF2B5EF4-FFF2-40B4-BE49-F238E27FC236}">
                <a16:creationId xmlns:a16="http://schemas.microsoft.com/office/drawing/2014/main" id="{C4642798-69DC-AF24-EBDA-1317D79AAB88}"/>
              </a:ext>
            </a:extLst>
          </p:cNvPr>
          <p:cNvSpPr txBox="1"/>
          <p:nvPr/>
        </p:nvSpPr>
        <p:spPr>
          <a:xfrm>
            <a:off x="17395868" y="3612063"/>
            <a:ext cx="269732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2,000</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支</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年</a:t>
            </a:r>
          </a:p>
        </p:txBody>
      </p:sp>
      <p:sp>
        <p:nvSpPr>
          <p:cNvPr id="32" name="文字方塊 31">
            <a:extLst>
              <a:ext uri="{FF2B5EF4-FFF2-40B4-BE49-F238E27FC236}">
                <a16:creationId xmlns:a16="http://schemas.microsoft.com/office/drawing/2014/main" id="{86DCBC4D-5251-1659-AB81-1DB11DEEFCE3}"/>
              </a:ext>
            </a:extLst>
          </p:cNvPr>
          <p:cNvSpPr txBox="1"/>
          <p:nvPr/>
        </p:nvSpPr>
        <p:spPr>
          <a:xfrm>
            <a:off x="20665567" y="3612063"/>
            <a:ext cx="269732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3,000</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支</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年</a:t>
            </a:r>
          </a:p>
        </p:txBody>
      </p:sp>
      <p:sp>
        <p:nvSpPr>
          <p:cNvPr id="34" name="文字方塊 33">
            <a:extLst>
              <a:ext uri="{FF2B5EF4-FFF2-40B4-BE49-F238E27FC236}">
                <a16:creationId xmlns:a16="http://schemas.microsoft.com/office/drawing/2014/main" id="{BC51A4EA-7A09-C9B6-70ED-AE1BF723B1B8}"/>
              </a:ext>
            </a:extLst>
          </p:cNvPr>
          <p:cNvSpPr txBox="1"/>
          <p:nvPr/>
        </p:nvSpPr>
        <p:spPr>
          <a:xfrm>
            <a:off x="12555256" y="3612217"/>
            <a:ext cx="1332000" cy="338400"/>
          </a:xfrm>
          <a:prstGeom prst="rect">
            <a:avLst/>
          </a:prstGeom>
          <a:noFill/>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srgbClr val="E64823"/>
                </a:solidFill>
                <a:effectLst/>
                <a:uLnTx/>
                <a:uFillTx/>
                <a:latin typeface="Calibri"/>
                <a:ea typeface="微軟正黑體"/>
                <a:cs typeface="+mn-cs"/>
              </a:rPr>
              <a:t>需求量 </a:t>
            </a:r>
            <a:r>
              <a:rPr kumimoji="0" lang="en-US" altLang="zh-TW" sz="1600" b="1" i="0" u="none" strike="noStrike" kern="1200" cap="none" spc="0" normalizeH="0" baseline="0" noProof="0">
                <a:ln>
                  <a:noFill/>
                </a:ln>
                <a:solidFill>
                  <a:srgbClr val="E64823"/>
                </a:solidFill>
                <a:effectLst/>
                <a:uLnTx/>
                <a:uFillTx/>
                <a:latin typeface="Calibri"/>
                <a:ea typeface="微軟正黑體"/>
                <a:cs typeface="+mn-cs"/>
              </a:rPr>
              <a:t>(</a:t>
            </a:r>
            <a:r>
              <a:rPr kumimoji="0" lang="zh-TW" altLang="en-US" sz="1600" b="1" i="0" u="none" strike="noStrike" kern="1200" cap="none" spc="0" normalizeH="0" baseline="0" noProof="0">
                <a:ln>
                  <a:noFill/>
                </a:ln>
                <a:solidFill>
                  <a:srgbClr val="E64823"/>
                </a:solidFill>
                <a:effectLst/>
                <a:uLnTx/>
                <a:uFillTx/>
                <a:latin typeface="Calibri"/>
                <a:ea typeface="微軟正黑體"/>
                <a:cs typeface="+mn-cs"/>
              </a:rPr>
              <a:t>台灣</a:t>
            </a:r>
            <a:r>
              <a:rPr kumimoji="0" lang="en-US" altLang="zh-TW" sz="1600" b="1" i="0" u="none" strike="noStrike" kern="1200" cap="none" spc="0" normalizeH="0" baseline="0" noProof="0">
                <a:ln>
                  <a:noFill/>
                </a:ln>
                <a:solidFill>
                  <a:srgbClr val="E64823"/>
                </a:solidFill>
                <a:effectLst/>
                <a:uLnTx/>
                <a:uFillTx/>
                <a:latin typeface="Calibri"/>
                <a:ea typeface="微軟正黑體"/>
                <a:cs typeface="+mn-cs"/>
              </a:rPr>
              <a:t>)</a:t>
            </a:r>
            <a:endParaRPr kumimoji="0" lang="zh-TW" altLang="en-US" sz="1600" b="1" i="0" u="none" strike="noStrike" kern="1200" cap="none" spc="0" normalizeH="0" baseline="0" noProof="0">
              <a:ln>
                <a:noFill/>
              </a:ln>
              <a:solidFill>
                <a:srgbClr val="E64823"/>
              </a:solidFill>
              <a:effectLst/>
              <a:uLnTx/>
              <a:uFillTx/>
              <a:latin typeface="Calibri"/>
              <a:ea typeface="微軟正黑體"/>
              <a:cs typeface="+mn-cs"/>
            </a:endParaRPr>
          </a:p>
        </p:txBody>
      </p:sp>
      <p:sp>
        <p:nvSpPr>
          <p:cNvPr id="33" name="文字方塊 32">
            <a:extLst>
              <a:ext uri="{FF2B5EF4-FFF2-40B4-BE49-F238E27FC236}">
                <a16:creationId xmlns:a16="http://schemas.microsoft.com/office/drawing/2014/main" id="{F5E482E5-5773-4747-E950-82092116198A}"/>
              </a:ext>
            </a:extLst>
          </p:cNvPr>
          <p:cNvSpPr txBox="1"/>
          <p:nvPr/>
        </p:nvSpPr>
        <p:spPr>
          <a:xfrm>
            <a:off x="20546796" y="4010945"/>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資料來源：巨普科技、交通部</a:t>
            </a:r>
            <a:r>
              <a:rPr kumimoji="0" lang="en-US" altLang="zh-TW" sz="1400" b="0" i="0" u="none" strike="noStrike" kern="1200" cap="none" spc="0" normalizeH="0" baseline="0" noProof="0">
                <a:ln>
                  <a:noFill/>
                </a:ln>
                <a:solidFill>
                  <a:prstClr val="black"/>
                </a:solidFill>
                <a:effectLst/>
                <a:uLnTx/>
                <a:uFillTx/>
                <a:latin typeface="Calibri"/>
                <a:ea typeface="微軟正黑體"/>
                <a:cs typeface="+mn-cs"/>
              </a:rPr>
              <a:t>2023</a:t>
            </a:r>
            <a:r>
              <a:rPr kumimoji="0" lang="zh-TW" altLang="en-US" sz="1400" b="0" i="0" u="none" strike="noStrike" kern="1200" cap="none" spc="0" normalizeH="0" baseline="0" noProof="0">
                <a:ln>
                  <a:noFill/>
                </a:ln>
                <a:solidFill>
                  <a:prstClr val="black"/>
                </a:solidFill>
                <a:effectLst/>
                <a:uLnTx/>
                <a:uFillTx/>
                <a:latin typeface="Calibri"/>
                <a:ea typeface="微軟正黑體"/>
                <a:cs typeface="+mn-cs"/>
              </a:rPr>
              <a:t>數據</a:t>
            </a:r>
            <a:endParaRPr kumimoji="0" lang="zh-TW" altLang="en-US" sz="1400" b="0" i="0" u="none" strike="noStrike" kern="1200" cap="none" spc="0" normalizeH="0" baseline="0" noProof="0">
              <a:ln>
                <a:noFill/>
              </a:ln>
              <a:solidFill>
                <a:prstClr val="black"/>
              </a:solidFill>
              <a:effectLst/>
              <a:highlight>
                <a:srgbClr val="FFFF00"/>
              </a:highlight>
              <a:uLnTx/>
              <a:uFillTx/>
              <a:latin typeface="Calibri"/>
              <a:ea typeface="微軟正黑體"/>
              <a:cs typeface="+mn-cs"/>
            </a:endParaRPr>
          </a:p>
        </p:txBody>
      </p:sp>
      <p:pic>
        <p:nvPicPr>
          <p:cNvPr id="4" name="圖片 3">
            <a:extLst>
              <a:ext uri="{FF2B5EF4-FFF2-40B4-BE49-F238E27FC236}">
                <a16:creationId xmlns:a16="http://schemas.microsoft.com/office/drawing/2014/main" id="{C698D7BD-FC5C-424A-1C82-C2D9C94BAA2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056555" y="4011098"/>
            <a:ext cx="2124000" cy="1274400"/>
          </a:xfrm>
          <a:prstGeom prst="rect">
            <a:avLst/>
          </a:prstGeom>
        </p:spPr>
      </p:pic>
      <p:sp>
        <p:nvSpPr>
          <p:cNvPr id="5" name="矩形 4">
            <a:extLst>
              <a:ext uri="{FF2B5EF4-FFF2-40B4-BE49-F238E27FC236}">
                <a16:creationId xmlns:a16="http://schemas.microsoft.com/office/drawing/2014/main" id="{B7583586-74E7-B88D-9E7F-FDEF8C57A0AC}"/>
              </a:ext>
            </a:extLst>
          </p:cNvPr>
          <p:cNvSpPr/>
          <p:nvPr/>
        </p:nvSpPr>
        <p:spPr>
          <a:xfrm>
            <a:off x="7056555" y="4996899"/>
            <a:ext cx="2124000" cy="216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rPr>
              <a:t>停等</a:t>
            </a:r>
            <a:r>
              <a:rPr lang="zh-TW" altLang="en-US" sz="1400" dirty="0">
                <a:solidFill>
                  <a:prstClr val="black"/>
                </a:solidFill>
              </a:rPr>
              <a:t>車隊長度偵測</a:t>
            </a:r>
            <a:endPar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endParaRPr>
          </a:p>
        </p:txBody>
      </p:sp>
      <p:sp>
        <p:nvSpPr>
          <p:cNvPr id="6" name="矩形 5">
            <a:extLst>
              <a:ext uri="{FF2B5EF4-FFF2-40B4-BE49-F238E27FC236}">
                <a16:creationId xmlns:a16="http://schemas.microsoft.com/office/drawing/2014/main" id="{BDADD5C1-37C6-4CC2-ACEC-AAF6D816AC6E}"/>
              </a:ext>
            </a:extLst>
          </p:cNvPr>
          <p:cNvSpPr/>
          <p:nvPr/>
        </p:nvSpPr>
        <p:spPr>
          <a:xfrm>
            <a:off x="7056555" y="6426004"/>
            <a:ext cx="2124000" cy="216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rPr>
              <a:t>停等</a:t>
            </a:r>
            <a:r>
              <a:rPr lang="zh-TW" altLang="en-US" sz="1400" dirty="0">
                <a:solidFill>
                  <a:prstClr val="black"/>
                </a:solidFill>
              </a:rPr>
              <a:t>時間偵測</a:t>
            </a:r>
            <a:endParaRPr kumimoji="0" lang="zh-TW" altLang="en-US" sz="1400" b="0" i="0" u="none" strike="noStrike" kern="1200" cap="none" spc="0" normalizeH="0" baseline="0" noProof="0" dirty="0">
              <a:ln>
                <a:noFill/>
              </a:ln>
              <a:solidFill>
                <a:prstClr val="black"/>
              </a:solidFill>
              <a:effectLst/>
              <a:uLnTx/>
              <a:uFillTx/>
              <a:latin typeface="Calibri"/>
              <a:ea typeface="微軟正黑體"/>
              <a:cs typeface="+mn-cs"/>
            </a:endParaRPr>
          </a:p>
        </p:txBody>
      </p:sp>
    </p:spTree>
    <p:extLst>
      <p:ext uri="{BB962C8B-B14F-4D97-AF65-F5344CB8AC3E}">
        <p14:creationId xmlns:p14="http://schemas.microsoft.com/office/powerpoint/2010/main" val="974764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6C3E65-5D95-B41C-2328-DED60DFA0B91}"/>
              </a:ext>
            </a:extLst>
          </p:cNvPr>
          <p:cNvSpPr>
            <a:spLocks noGrp="1"/>
          </p:cNvSpPr>
          <p:nvPr>
            <p:ph type="title"/>
          </p:nvPr>
        </p:nvSpPr>
        <p:spPr/>
        <p:txBody>
          <a:bodyPr>
            <a:normAutofit/>
          </a:bodyPr>
          <a:lstStyle/>
          <a:p>
            <a:r>
              <a:rPr lang="zh-TW" altLang="en-US" dirty="0"/>
              <a:t>依據台灣市場判斷，交通數據蒐集最具潛力</a:t>
            </a:r>
          </a:p>
        </p:txBody>
      </p:sp>
      <p:sp>
        <p:nvSpPr>
          <p:cNvPr id="3" name="投影片編號版面配置區 2">
            <a:extLst>
              <a:ext uri="{FF2B5EF4-FFF2-40B4-BE49-F238E27FC236}">
                <a16:creationId xmlns:a16="http://schemas.microsoft.com/office/drawing/2014/main" id="{9C93A605-C2B8-16AB-615A-06DAB714A8A8}"/>
              </a:ext>
            </a:extLst>
          </p:cNvPr>
          <p:cNvSpPr>
            <a:spLocks noGrp="1"/>
          </p:cNvSpPr>
          <p:nvPr>
            <p:ph type="sldNum" sz="quarter" idx="12"/>
          </p:nvPr>
        </p:nvSpPr>
        <p:spPr/>
        <p:txBody>
          <a:bodyPr/>
          <a:lstStyle/>
          <a:p>
            <a:pPr algn="ctr"/>
            <a:fld id="{6E290225-7458-4E5F-AFE5-E142CAAEBF37}" type="slidenum">
              <a:rPr lang="en-US" smtClean="0"/>
              <a:pPr algn="ctr"/>
              <a:t>6</a:t>
            </a:fld>
            <a:endParaRPr lang="en-US"/>
          </a:p>
        </p:txBody>
      </p:sp>
      <p:graphicFrame>
        <p:nvGraphicFramePr>
          <p:cNvPr id="5" name="表格 4">
            <a:extLst>
              <a:ext uri="{FF2B5EF4-FFF2-40B4-BE49-F238E27FC236}">
                <a16:creationId xmlns:a16="http://schemas.microsoft.com/office/drawing/2014/main" id="{520ACF2A-EC12-33D8-D95E-B7E6B4B15349}"/>
              </a:ext>
            </a:extLst>
          </p:cNvPr>
          <p:cNvGraphicFramePr>
            <a:graphicFrameLocks noGrp="1"/>
          </p:cNvGraphicFramePr>
          <p:nvPr>
            <p:extLst>
              <p:ext uri="{D42A27DB-BD31-4B8C-83A1-F6EECF244321}">
                <p14:modId xmlns:p14="http://schemas.microsoft.com/office/powerpoint/2010/main" val="2850820611"/>
              </p:ext>
            </p:extLst>
          </p:nvPr>
        </p:nvGraphicFramePr>
        <p:xfrm>
          <a:off x="703700" y="1143882"/>
          <a:ext cx="11041200" cy="4572000"/>
        </p:xfrm>
        <a:graphic>
          <a:graphicData uri="http://schemas.openxmlformats.org/drawingml/2006/table">
            <a:tbl>
              <a:tblPr firstRow="1" bandRow="1">
                <a:tableStyleId>{5C22544A-7EE6-4342-B048-85BDC9FD1C3A}</a:tableStyleId>
              </a:tblPr>
              <a:tblGrid>
                <a:gridCol w="1378800">
                  <a:extLst>
                    <a:ext uri="{9D8B030D-6E8A-4147-A177-3AD203B41FA5}">
                      <a16:colId xmlns:a16="http://schemas.microsoft.com/office/drawing/2014/main" val="470934587"/>
                    </a:ext>
                  </a:extLst>
                </a:gridCol>
                <a:gridCol w="2415600">
                  <a:extLst>
                    <a:ext uri="{9D8B030D-6E8A-4147-A177-3AD203B41FA5}">
                      <a16:colId xmlns:a16="http://schemas.microsoft.com/office/drawing/2014/main" val="215821487"/>
                    </a:ext>
                  </a:extLst>
                </a:gridCol>
                <a:gridCol w="2415600">
                  <a:extLst>
                    <a:ext uri="{9D8B030D-6E8A-4147-A177-3AD203B41FA5}">
                      <a16:colId xmlns:a16="http://schemas.microsoft.com/office/drawing/2014/main" val="3259551184"/>
                    </a:ext>
                  </a:extLst>
                </a:gridCol>
                <a:gridCol w="2415600">
                  <a:extLst>
                    <a:ext uri="{9D8B030D-6E8A-4147-A177-3AD203B41FA5}">
                      <a16:colId xmlns:a16="http://schemas.microsoft.com/office/drawing/2014/main" val="2803111503"/>
                    </a:ext>
                  </a:extLst>
                </a:gridCol>
                <a:gridCol w="2415600">
                  <a:extLst>
                    <a:ext uri="{9D8B030D-6E8A-4147-A177-3AD203B41FA5}">
                      <a16:colId xmlns:a16="http://schemas.microsoft.com/office/drawing/2014/main" val="1708508106"/>
                    </a:ext>
                  </a:extLst>
                </a:gridCol>
              </a:tblGrid>
              <a:tr h="228600">
                <a:tc rowSpan="2">
                  <a:txBody>
                    <a:bodyPr/>
                    <a:lstStyle/>
                    <a:p>
                      <a:pPr algn="ctr"/>
                      <a:endParaRPr lang="zh-TW" altLang="en-US" sz="2400" dirty="0">
                        <a:solidFill>
                          <a:schemeClr val="accent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rowSpan="2">
                  <a:txBody>
                    <a:bodyPr/>
                    <a:lstStyle/>
                    <a:p>
                      <a:pPr algn="ctr"/>
                      <a:r>
                        <a:rPr lang="zh-TW" altLang="en-US" sz="2400" dirty="0">
                          <a:solidFill>
                            <a:schemeClr val="accent2"/>
                          </a:solidFill>
                        </a:rPr>
                        <a:t>交通監看</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gridSpan="2">
                  <a:txBody>
                    <a:bodyPr/>
                    <a:lstStyle/>
                    <a:p>
                      <a:pPr algn="ctr"/>
                      <a:r>
                        <a:rPr lang="zh-TW" altLang="en-US" sz="2400" dirty="0">
                          <a:solidFill>
                            <a:schemeClr val="accent2"/>
                          </a:solidFill>
                        </a:rPr>
                        <a:t>交通數據蒐集</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hMerge="1">
                  <a:txBody>
                    <a:bodyPr/>
                    <a:lstStyle/>
                    <a:p>
                      <a:endParaRPr lang="zh-TW" altLang="en-US"/>
                    </a:p>
                  </a:txBody>
                  <a:tcPr/>
                </a:tc>
                <a:tc rowSpan="2">
                  <a:txBody>
                    <a:bodyPr/>
                    <a:lstStyle/>
                    <a:p>
                      <a:pPr algn="ctr"/>
                      <a:r>
                        <a:rPr lang="zh-TW" altLang="en-US" sz="2400" dirty="0">
                          <a:solidFill>
                            <a:schemeClr val="accent2"/>
                          </a:solidFill>
                        </a:rPr>
                        <a:t>科技執法</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177239488"/>
                  </a:ext>
                </a:extLst>
              </a:tr>
              <a:tr h="228600">
                <a:tc vMerge="1">
                  <a:txBody>
                    <a:bodyPr/>
                    <a:lstStyle/>
                    <a:p>
                      <a:endParaRPr lang="zh-TW" altLang="en-US"/>
                    </a:p>
                  </a:txBody>
                  <a:tcPr/>
                </a:tc>
                <a:tc vMerge="1">
                  <a:txBody>
                    <a:bodyPr/>
                    <a:lstStyle/>
                    <a:p>
                      <a:endParaRPr lang="zh-TW" altLang="en-US"/>
                    </a:p>
                  </a:txBody>
                  <a:tcPr/>
                </a:tc>
                <a:tc>
                  <a:txBody>
                    <a:bodyPr/>
                    <a:lstStyle/>
                    <a:p>
                      <a:pPr algn="ctr"/>
                      <a:r>
                        <a:rPr lang="zh-TW" altLang="en-US" sz="1800" b="1" dirty="0">
                          <a:solidFill>
                            <a:srgbClr val="F0914A"/>
                          </a:solidFill>
                        </a:rPr>
                        <a:t>流量計數</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zh-TW" altLang="en-US" sz="1800" b="1" dirty="0">
                          <a:solidFill>
                            <a:srgbClr val="F0914A"/>
                          </a:solidFill>
                        </a:rPr>
                        <a:t>即時號控</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vMerge="1">
                  <a:txBody>
                    <a:bodyPr/>
                    <a:lstStyle/>
                    <a:p>
                      <a:endParaRPr lang="zh-TW" altLang="en-US"/>
                    </a:p>
                  </a:txBody>
                  <a:tcPr/>
                </a:tc>
                <a:extLst>
                  <a:ext uri="{0D108BD9-81ED-4DB2-BD59-A6C34878D82A}">
                    <a16:rowId xmlns:a16="http://schemas.microsoft.com/office/drawing/2014/main" val="2054201534"/>
                  </a:ext>
                </a:extLst>
              </a:tr>
              <a:tr h="370840">
                <a:tc>
                  <a:txBody>
                    <a:bodyPr/>
                    <a:lstStyle/>
                    <a:p>
                      <a:pPr algn="ctr"/>
                      <a:r>
                        <a:rPr lang="zh-TW" altLang="en-US" b="1" dirty="0"/>
                        <a:t>需求單位</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b="1" dirty="0"/>
                        <a:t>交通單位：</a:t>
                      </a:r>
                      <a:r>
                        <a:rPr lang="zh-TW" altLang="en-US" sz="1600" b="0" dirty="0"/>
                        <a:t>多透過交控中心掌握即時交通狀況、分享道路資訊</a:t>
                      </a:r>
                      <a:endParaRPr lang="zh-TW" altLang="en-US" b="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b="1" dirty="0"/>
                        <a:t>交通單位：</a:t>
                      </a:r>
                      <a:r>
                        <a:rPr lang="zh-TW" altLang="en-US" sz="1600" b="0" dirty="0"/>
                        <a:t>於易壅塞</a:t>
                      </a:r>
                      <a:r>
                        <a:rPr lang="en-US" altLang="zh-TW" sz="1600" b="0" dirty="0"/>
                        <a:t>/</a:t>
                      </a:r>
                      <a:r>
                        <a:rPr lang="zh-TW" altLang="en-US" sz="1600" b="0" dirty="0"/>
                        <a:t>易肇事路口設置攝影機增加人、車流掌握</a:t>
                      </a:r>
                      <a:endParaRPr lang="zh-TW" altLang="en-US" b="1"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b="1" dirty="0"/>
                        <a:t>交通單位：</a:t>
                      </a:r>
                      <a:r>
                        <a:rPr lang="zh-TW" altLang="en-US" sz="1600" b="0" dirty="0"/>
                        <a:t>於易壅塞路網、路廊或路口設置系統提升交通順暢</a:t>
                      </a:r>
                      <a:endParaRPr lang="zh-TW" altLang="en-US" b="1"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b="1" dirty="0"/>
                        <a:t>警政單位：</a:t>
                      </a:r>
                      <a:r>
                        <a:rPr lang="zh-TW" altLang="en-US" sz="1600" b="0" dirty="0"/>
                        <a:t>增加道路安全並降低壅塞</a:t>
                      </a:r>
                      <a:endParaRPr lang="en-US" altLang="zh-TW" sz="1600" b="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05916094"/>
                  </a:ext>
                </a:extLst>
              </a:tr>
              <a:tr h="370840">
                <a:tc>
                  <a:txBody>
                    <a:bodyPr/>
                    <a:lstStyle/>
                    <a:p>
                      <a:pPr algn="ctr"/>
                      <a:r>
                        <a:rPr lang="zh-TW" altLang="en-US" b="1" dirty="0"/>
                        <a:t>建置數量</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600" dirty="0"/>
                        <a:t>台灣六都建置約</a:t>
                      </a:r>
                      <a:r>
                        <a:rPr lang="en-US" altLang="zh-TW" sz="2000" b="1" dirty="0">
                          <a:solidFill>
                            <a:srgbClr val="FF0000"/>
                          </a:solidFill>
                        </a:rPr>
                        <a:t>2,400</a:t>
                      </a:r>
                      <a:r>
                        <a:rPr lang="zh-TW" altLang="en-US" sz="1600" dirty="0"/>
                        <a:t>支攝影機</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600" b="0" dirty="0">
                          <a:solidFill>
                            <a:schemeClr val="tx1"/>
                          </a:solidFill>
                        </a:rPr>
                        <a:t>未查到明確建置數量，依據標案數推測，建置量應為最低</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prstClr val="black"/>
                          </a:solidFill>
                          <a:effectLst/>
                          <a:uLnTx/>
                          <a:uFillTx/>
                          <a:latin typeface="+mn-lt"/>
                          <a:ea typeface="+mn-ea"/>
                          <a:cs typeface="+mn-cs"/>
                        </a:rPr>
                        <a:t>台灣六都建置約</a:t>
                      </a:r>
                      <a:r>
                        <a:rPr kumimoji="0" lang="en-US" altLang="zh-TW" sz="1600" b="0" i="0" u="none" strike="noStrike" kern="1200" cap="none" spc="0" normalizeH="0" baseline="0" noProof="0" dirty="0">
                          <a:ln>
                            <a:noFill/>
                          </a:ln>
                          <a:solidFill>
                            <a:prstClr val="black"/>
                          </a:solidFill>
                          <a:effectLst/>
                          <a:uLnTx/>
                          <a:uFillTx/>
                          <a:latin typeface="+mn-lt"/>
                          <a:ea typeface="+mn-ea"/>
                          <a:cs typeface="+mn-cs"/>
                        </a:rPr>
                        <a:t>750</a:t>
                      </a:r>
                      <a:r>
                        <a:rPr kumimoji="0" lang="zh-TW" altLang="en-US" sz="1600" b="0" i="0" u="none" strike="noStrike" kern="1200" cap="none" spc="0" normalizeH="0" baseline="0" noProof="0" dirty="0">
                          <a:ln>
                            <a:noFill/>
                          </a:ln>
                          <a:solidFill>
                            <a:prstClr val="black"/>
                          </a:solidFill>
                          <a:effectLst/>
                          <a:uLnTx/>
                          <a:uFillTx/>
                          <a:latin typeface="+mn-lt"/>
                          <a:ea typeface="+mn-ea"/>
                          <a:cs typeface="+mn-cs"/>
                        </a:rPr>
                        <a:t>個路口，約</a:t>
                      </a:r>
                      <a:r>
                        <a:rPr kumimoji="0" lang="en-US" altLang="zh-TW" sz="2000" b="1" i="0" u="none" strike="noStrike" kern="1200" cap="none" spc="0" normalizeH="0" baseline="0" noProof="0" dirty="0">
                          <a:ln>
                            <a:noFill/>
                          </a:ln>
                          <a:solidFill>
                            <a:srgbClr val="FF0000"/>
                          </a:solidFill>
                          <a:effectLst/>
                          <a:uLnTx/>
                          <a:uFillTx/>
                          <a:latin typeface="+mn-lt"/>
                          <a:ea typeface="+mn-ea"/>
                          <a:cs typeface="+mn-cs"/>
                        </a:rPr>
                        <a:t>3,000</a:t>
                      </a:r>
                      <a:r>
                        <a:rPr kumimoji="0" lang="zh-TW" altLang="en-US" sz="1600" b="0" i="0" u="none" strike="noStrike" kern="1200" cap="none" spc="0" normalizeH="0" baseline="0" noProof="0" dirty="0">
                          <a:ln>
                            <a:noFill/>
                          </a:ln>
                          <a:solidFill>
                            <a:prstClr val="black"/>
                          </a:solidFill>
                          <a:effectLst/>
                          <a:uLnTx/>
                          <a:uFillTx/>
                          <a:latin typeface="+mn-lt"/>
                          <a:ea typeface="+mn-ea"/>
                          <a:cs typeface="+mn-cs"/>
                        </a:rPr>
                        <a:t>支攝影機</a:t>
                      </a:r>
                      <a:endParaRPr kumimoji="0" lang="en-US" altLang="zh-TW"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prstClr val="black">
                              <a:lumMod val="50000"/>
                              <a:lumOff val="50000"/>
                            </a:prstClr>
                          </a:solidFill>
                          <a:effectLst/>
                          <a:uLnTx/>
                          <a:uFillTx/>
                          <a:latin typeface="+mn-lt"/>
                          <a:ea typeface="+mn-ea"/>
                          <a:cs typeface="+mn-cs"/>
                        </a:rPr>
                        <a:t>*以單一路口</a:t>
                      </a:r>
                      <a:r>
                        <a:rPr kumimoji="0" lang="en-US" altLang="zh-TW" sz="1400" b="0" i="0" u="none" strike="noStrike" kern="1200" cap="none" spc="0" normalizeH="0" baseline="0" noProof="0" dirty="0">
                          <a:ln>
                            <a:noFill/>
                          </a:ln>
                          <a:solidFill>
                            <a:prstClr val="black">
                              <a:lumMod val="50000"/>
                              <a:lumOff val="50000"/>
                            </a:prstClr>
                          </a:solidFill>
                          <a:effectLst/>
                          <a:uLnTx/>
                          <a:uFillTx/>
                          <a:latin typeface="+mn-lt"/>
                          <a:ea typeface="+mn-ea"/>
                          <a:cs typeface="+mn-cs"/>
                        </a:rPr>
                        <a:t>4</a:t>
                      </a:r>
                      <a:r>
                        <a:rPr kumimoji="0" lang="zh-TW" altLang="en-US" sz="1400" b="0" i="0" u="none" strike="noStrike" kern="1200" cap="none" spc="0" normalizeH="0" baseline="0" noProof="0" dirty="0">
                          <a:ln>
                            <a:noFill/>
                          </a:ln>
                          <a:solidFill>
                            <a:prstClr val="black">
                              <a:lumMod val="50000"/>
                              <a:lumOff val="50000"/>
                            </a:prstClr>
                          </a:solidFill>
                          <a:effectLst/>
                          <a:uLnTx/>
                          <a:uFillTx/>
                          <a:latin typeface="+mn-lt"/>
                          <a:ea typeface="+mn-ea"/>
                          <a:cs typeface="+mn-cs"/>
                        </a:rPr>
                        <a:t>支攝影機推估</a:t>
                      </a:r>
                      <a:endParaRPr kumimoji="0" lang="zh-TW" altLang="en-US" sz="1800" b="0" i="0" u="none" strike="noStrike" kern="1200" cap="none" spc="0" normalizeH="0" baseline="0" noProof="0" dirty="0">
                        <a:ln>
                          <a:noFill/>
                        </a:ln>
                        <a:solidFill>
                          <a:prstClr val="black">
                            <a:lumMod val="50000"/>
                            <a:lumOff val="50000"/>
                          </a:prstClr>
                        </a:solidFill>
                        <a:effectLst/>
                        <a:uLnTx/>
                        <a:uFillTx/>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600" b="0" dirty="0"/>
                        <a:t>台灣六都建置約</a:t>
                      </a:r>
                      <a:r>
                        <a:rPr lang="en-US" altLang="zh-TW" sz="1600" b="0" dirty="0"/>
                        <a:t>500</a:t>
                      </a:r>
                      <a:r>
                        <a:rPr lang="zh-TW" altLang="en-US" sz="1600" b="0" dirty="0"/>
                        <a:t>處，推測約</a:t>
                      </a:r>
                      <a:r>
                        <a:rPr lang="en-US" altLang="zh-TW" sz="2000" b="1" dirty="0">
                          <a:solidFill>
                            <a:srgbClr val="FF0000"/>
                          </a:solidFill>
                        </a:rPr>
                        <a:t>2,000</a:t>
                      </a:r>
                      <a:r>
                        <a:rPr lang="zh-TW" altLang="en-US" sz="1600" b="0" dirty="0"/>
                        <a:t>支攝影機</a:t>
                      </a:r>
                      <a:endParaRPr lang="en-US" altLang="zh-TW" sz="16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dirty="0">
                          <a:ln>
                            <a:noFill/>
                          </a:ln>
                          <a:solidFill>
                            <a:schemeClr val="tx1">
                              <a:lumMod val="50000"/>
                              <a:lumOff val="50000"/>
                            </a:schemeClr>
                          </a:solidFill>
                          <a:effectLst/>
                          <a:uLnTx/>
                          <a:uFillTx/>
                          <a:latin typeface="+mn-lt"/>
                          <a:ea typeface="+mn-ea"/>
                          <a:cs typeface="+mn-cs"/>
                        </a:rPr>
                        <a:t>*以單處</a:t>
                      </a:r>
                      <a:r>
                        <a:rPr kumimoji="0" lang="en-US" altLang="zh-TW" sz="1400" b="0" i="0" u="none" strike="noStrike" kern="1200" cap="none" spc="0" normalizeH="0" baseline="0" noProof="0" dirty="0">
                          <a:ln>
                            <a:noFill/>
                          </a:ln>
                          <a:solidFill>
                            <a:schemeClr val="tx1">
                              <a:lumMod val="50000"/>
                              <a:lumOff val="50000"/>
                            </a:schemeClr>
                          </a:solidFill>
                          <a:effectLst/>
                          <a:uLnTx/>
                          <a:uFillTx/>
                          <a:latin typeface="+mn-lt"/>
                          <a:ea typeface="+mn-ea"/>
                          <a:cs typeface="+mn-cs"/>
                        </a:rPr>
                        <a:t>4</a:t>
                      </a:r>
                      <a:r>
                        <a:rPr kumimoji="0" lang="zh-TW" altLang="en-US" sz="1400" b="0" i="0" u="none" strike="noStrike" kern="1200" cap="none" spc="0" normalizeH="0" baseline="0" noProof="0" dirty="0">
                          <a:ln>
                            <a:noFill/>
                          </a:ln>
                          <a:solidFill>
                            <a:schemeClr val="tx1">
                              <a:lumMod val="50000"/>
                              <a:lumOff val="50000"/>
                            </a:schemeClr>
                          </a:solidFill>
                          <a:effectLst/>
                          <a:uLnTx/>
                          <a:uFillTx/>
                          <a:latin typeface="+mn-lt"/>
                          <a:ea typeface="+mn-ea"/>
                          <a:cs typeface="+mn-cs"/>
                        </a:rPr>
                        <a:t>支攝影機推估</a:t>
                      </a:r>
                      <a:endParaRPr kumimoji="0" lang="zh-TW" altLang="en-US" sz="20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726408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t>建置預算</a:t>
                      </a:r>
                      <a:endParaRPr lang="en-US" altLang="zh-TW"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kern="1200" dirty="0">
                          <a:solidFill>
                            <a:schemeClr val="tx1">
                              <a:lumMod val="50000"/>
                              <a:lumOff val="50000"/>
                            </a:schemeClr>
                          </a:solidFill>
                          <a:latin typeface="+mn-lt"/>
                          <a:ea typeface="+mn-ea"/>
                          <a:cs typeface="+mn-cs"/>
                        </a:rPr>
                        <a:t>依據標案估算</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600" dirty="0"/>
                        <a:t>約</a:t>
                      </a:r>
                      <a:r>
                        <a:rPr lang="en-US" altLang="zh-TW" sz="1800" b="1" dirty="0">
                          <a:solidFill>
                            <a:srgbClr val="FF0000"/>
                          </a:solidFill>
                        </a:rPr>
                        <a:t>18</a:t>
                      </a:r>
                      <a:r>
                        <a:rPr lang="zh-TW" altLang="en-US" sz="1800" b="1" dirty="0">
                          <a:solidFill>
                            <a:srgbClr val="FF0000"/>
                          </a:solidFill>
                        </a:rPr>
                        <a:t>萬</a:t>
                      </a:r>
                      <a:r>
                        <a:rPr lang="en-US" altLang="zh-TW" sz="1600" dirty="0"/>
                        <a:t>/</a:t>
                      </a:r>
                      <a:r>
                        <a:rPr lang="zh-TW" altLang="en-US" sz="1600" dirty="0"/>
                        <a:t>支，含硬體、軟體、安裝、保固 </a:t>
                      </a:r>
                      <a:r>
                        <a:rPr lang="en-US" altLang="zh-TW" sz="1600" dirty="0"/>
                        <a:t>(3</a:t>
                      </a:r>
                      <a:r>
                        <a:rPr lang="zh-TW" altLang="en-US" sz="1600" dirty="0"/>
                        <a:t>年</a:t>
                      </a:r>
                      <a:r>
                        <a:rPr lang="en-US" altLang="zh-TW" sz="1600" dirty="0"/>
                        <a:t>)</a:t>
                      </a:r>
                      <a:endParaRPr lang="zh-TW" altLang="en-US" sz="16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prstClr val="black"/>
                          </a:solidFill>
                          <a:effectLst/>
                          <a:uLnTx/>
                          <a:uFillTx/>
                          <a:latin typeface="+mn-lt"/>
                          <a:ea typeface="+mn-ea"/>
                          <a:cs typeface="+mn-cs"/>
                        </a:rPr>
                        <a:t>約</a:t>
                      </a:r>
                      <a:r>
                        <a:rPr kumimoji="0" lang="en-US" altLang="zh-TW" sz="1800" b="1" i="0" u="none" strike="noStrike" kern="1200" cap="none" spc="0" normalizeH="0" baseline="0" noProof="0" dirty="0">
                          <a:ln>
                            <a:noFill/>
                          </a:ln>
                          <a:solidFill>
                            <a:srgbClr val="FF0000"/>
                          </a:solidFill>
                          <a:effectLst/>
                          <a:uLnTx/>
                          <a:uFillTx/>
                          <a:latin typeface="+mn-lt"/>
                          <a:ea typeface="+mn-ea"/>
                          <a:cs typeface="+mn-cs"/>
                        </a:rPr>
                        <a:t>30</a:t>
                      </a:r>
                      <a:r>
                        <a:rPr kumimoji="0" lang="zh-TW" altLang="en-US" sz="1800" b="1" i="0" u="none" strike="noStrike" kern="1200" cap="none" spc="0" normalizeH="0" baseline="0" noProof="0" dirty="0">
                          <a:ln>
                            <a:noFill/>
                          </a:ln>
                          <a:solidFill>
                            <a:srgbClr val="FF0000"/>
                          </a:solidFill>
                          <a:effectLst/>
                          <a:uLnTx/>
                          <a:uFillTx/>
                          <a:latin typeface="+mn-lt"/>
                          <a:ea typeface="+mn-ea"/>
                          <a:cs typeface="+mn-cs"/>
                        </a:rPr>
                        <a:t>萬</a:t>
                      </a:r>
                      <a:r>
                        <a:rPr kumimoji="0" lang="en-US" altLang="zh-TW" sz="1600" b="0" i="0" u="none" strike="noStrike" kern="1200" cap="none" spc="0" normalizeH="0" baseline="0" noProof="0" dirty="0">
                          <a:ln>
                            <a:noFill/>
                          </a:ln>
                          <a:solidFill>
                            <a:prstClr val="black"/>
                          </a:solidFill>
                          <a:effectLst/>
                          <a:uLnTx/>
                          <a:uFillTx/>
                          <a:latin typeface="+mn-lt"/>
                          <a:ea typeface="+mn-ea"/>
                          <a:cs typeface="+mn-cs"/>
                        </a:rPr>
                        <a:t>/</a:t>
                      </a:r>
                      <a:r>
                        <a:rPr kumimoji="0" lang="zh-TW" altLang="en-US" sz="1600" b="0" i="0" u="none" strike="noStrike" kern="1200" cap="none" spc="0" normalizeH="0" baseline="0" noProof="0" dirty="0">
                          <a:ln>
                            <a:noFill/>
                          </a:ln>
                          <a:solidFill>
                            <a:prstClr val="black"/>
                          </a:solidFill>
                          <a:effectLst/>
                          <a:uLnTx/>
                          <a:uFillTx/>
                          <a:latin typeface="+mn-lt"/>
                          <a:ea typeface="+mn-ea"/>
                          <a:cs typeface="+mn-cs"/>
                        </a:rPr>
                        <a:t>支，含硬體、軟體、安裝、保固 </a:t>
                      </a:r>
                      <a:r>
                        <a:rPr kumimoji="0" lang="en-US" altLang="zh-TW" sz="1600" b="0" i="0" u="none" strike="noStrike" kern="1200" cap="none" spc="0" normalizeH="0" baseline="0" noProof="0" dirty="0">
                          <a:ln>
                            <a:noFill/>
                          </a:ln>
                          <a:solidFill>
                            <a:prstClr val="black"/>
                          </a:solidFill>
                          <a:effectLst/>
                          <a:uLnTx/>
                          <a:uFillTx/>
                          <a:latin typeface="+mn-lt"/>
                          <a:ea typeface="+mn-ea"/>
                          <a:cs typeface="+mn-cs"/>
                        </a:rPr>
                        <a:t>(3</a:t>
                      </a:r>
                      <a:r>
                        <a:rPr kumimoji="0" lang="zh-TW" altLang="en-US" sz="1600" b="0" i="0" u="none" strike="noStrike" kern="1200" cap="none" spc="0" normalizeH="0" baseline="0" noProof="0" dirty="0">
                          <a:ln>
                            <a:noFill/>
                          </a:ln>
                          <a:solidFill>
                            <a:prstClr val="black"/>
                          </a:solidFill>
                          <a:effectLst/>
                          <a:uLnTx/>
                          <a:uFillTx/>
                          <a:latin typeface="+mn-lt"/>
                          <a:ea typeface="+mn-ea"/>
                          <a:cs typeface="+mn-cs"/>
                        </a:rPr>
                        <a:t>年</a:t>
                      </a:r>
                      <a:r>
                        <a:rPr kumimoji="0" lang="en-US" altLang="zh-TW" sz="1600" b="0" i="0" u="none" strike="noStrike" kern="1200" cap="none" spc="0" normalizeH="0" baseline="0" noProof="0" dirty="0">
                          <a:ln>
                            <a:noFill/>
                          </a:ln>
                          <a:solidFill>
                            <a:prstClr val="black"/>
                          </a:solidFill>
                          <a:effectLst/>
                          <a:uLnTx/>
                          <a:uFillTx/>
                          <a:latin typeface="+mn-lt"/>
                          <a:ea typeface="+mn-ea"/>
                          <a:cs typeface="+mn-cs"/>
                        </a:rPr>
                        <a:t>)</a:t>
                      </a:r>
                      <a:endParaRPr kumimoji="0" lang="zh-TW" altLang="en-US" sz="16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prstClr val="black"/>
                          </a:solidFill>
                          <a:effectLst/>
                          <a:uLnTx/>
                          <a:uFillTx/>
                          <a:latin typeface="+mn-lt"/>
                          <a:ea typeface="+mn-ea"/>
                          <a:cs typeface="+mn-cs"/>
                        </a:rPr>
                        <a:t>約</a:t>
                      </a:r>
                      <a:r>
                        <a:rPr kumimoji="0" lang="en-US" altLang="zh-TW" sz="1800" b="1" i="0" u="none" strike="noStrike" kern="1200" cap="none" spc="0" normalizeH="0" baseline="0" noProof="0" dirty="0">
                          <a:ln>
                            <a:noFill/>
                          </a:ln>
                          <a:solidFill>
                            <a:srgbClr val="FF0000"/>
                          </a:solidFill>
                          <a:effectLst/>
                          <a:uLnTx/>
                          <a:uFillTx/>
                          <a:latin typeface="+mn-lt"/>
                          <a:ea typeface="+mn-ea"/>
                          <a:cs typeface="+mn-cs"/>
                        </a:rPr>
                        <a:t>35</a:t>
                      </a:r>
                      <a:r>
                        <a:rPr kumimoji="0" lang="zh-TW" altLang="en-US" sz="1800" b="1" i="0" u="none" strike="noStrike" kern="1200" cap="none" spc="0" normalizeH="0" baseline="0" noProof="0" dirty="0">
                          <a:ln>
                            <a:noFill/>
                          </a:ln>
                          <a:solidFill>
                            <a:srgbClr val="FF0000"/>
                          </a:solidFill>
                          <a:effectLst/>
                          <a:uLnTx/>
                          <a:uFillTx/>
                          <a:latin typeface="+mn-lt"/>
                          <a:ea typeface="+mn-ea"/>
                          <a:cs typeface="+mn-cs"/>
                        </a:rPr>
                        <a:t>萬</a:t>
                      </a:r>
                      <a:r>
                        <a:rPr kumimoji="0" lang="en-US" altLang="zh-TW" sz="1600" b="0" i="0" u="none" strike="noStrike" kern="1200" cap="none" spc="0" normalizeH="0" baseline="0" noProof="0" dirty="0">
                          <a:ln>
                            <a:noFill/>
                          </a:ln>
                          <a:solidFill>
                            <a:prstClr val="black"/>
                          </a:solidFill>
                          <a:effectLst/>
                          <a:uLnTx/>
                          <a:uFillTx/>
                          <a:latin typeface="+mn-lt"/>
                          <a:ea typeface="+mn-ea"/>
                          <a:cs typeface="+mn-cs"/>
                        </a:rPr>
                        <a:t>/</a:t>
                      </a:r>
                      <a:r>
                        <a:rPr kumimoji="0" lang="zh-TW" altLang="en-US" sz="1600" b="0" i="0" u="none" strike="noStrike" kern="1200" cap="none" spc="0" normalizeH="0" baseline="0" noProof="0" dirty="0">
                          <a:ln>
                            <a:noFill/>
                          </a:ln>
                          <a:solidFill>
                            <a:prstClr val="black"/>
                          </a:solidFill>
                          <a:effectLst/>
                          <a:uLnTx/>
                          <a:uFillTx/>
                          <a:latin typeface="+mn-lt"/>
                          <a:ea typeface="+mn-ea"/>
                          <a:cs typeface="+mn-cs"/>
                        </a:rPr>
                        <a:t>支，含硬體、軟體、安裝、保固 </a:t>
                      </a:r>
                      <a:r>
                        <a:rPr kumimoji="0" lang="en-US" altLang="zh-TW" sz="1600" b="0" i="0" u="none" strike="noStrike" kern="1200" cap="none" spc="0" normalizeH="0" baseline="0" noProof="0" dirty="0">
                          <a:ln>
                            <a:noFill/>
                          </a:ln>
                          <a:solidFill>
                            <a:prstClr val="black"/>
                          </a:solidFill>
                          <a:effectLst/>
                          <a:uLnTx/>
                          <a:uFillTx/>
                          <a:latin typeface="+mn-lt"/>
                          <a:ea typeface="+mn-ea"/>
                          <a:cs typeface="+mn-cs"/>
                        </a:rPr>
                        <a:t>(1</a:t>
                      </a:r>
                      <a:r>
                        <a:rPr kumimoji="0" lang="zh-TW" altLang="en-US" sz="1600" b="0" i="0" u="none" strike="noStrike" kern="1200" cap="none" spc="0" normalizeH="0" baseline="0" noProof="0" dirty="0">
                          <a:ln>
                            <a:noFill/>
                          </a:ln>
                          <a:solidFill>
                            <a:prstClr val="black"/>
                          </a:solidFill>
                          <a:effectLst/>
                          <a:uLnTx/>
                          <a:uFillTx/>
                          <a:latin typeface="+mn-lt"/>
                          <a:ea typeface="+mn-ea"/>
                          <a:cs typeface="+mn-cs"/>
                        </a:rPr>
                        <a:t>年</a:t>
                      </a:r>
                      <a:r>
                        <a:rPr kumimoji="0" lang="en-US" altLang="zh-TW" sz="1600" b="0" i="0" u="none" strike="noStrike" kern="1200" cap="none" spc="0" normalizeH="0" baseline="0" noProof="0" dirty="0">
                          <a:ln>
                            <a:noFill/>
                          </a:ln>
                          <a:solidFill>
                            <a:prstClr val="black"/>
                          </a:solidFill>
                          <a:effectLst/>
                          <a:uLnTx/>
                          <a:uFillTx/>
                          <a:latin typeface="+mn-lt"/>
                          <a:ea typeface="+mn-ea"/>
                          <a:cs typeface="+mn-cs"/>
                        </a:rPr>
                        <a:t>)</a:t>
                      </a:r>
                      <a:endParaRPr kumimoji="0" lang="zh-TW" altLang="en-US" sz="16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endParaRPr lang="en-US" altLang="zh-TW" sz="1600" b="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873032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t>攝影機需求</a:t>
                      </a:r>
                      <a:endParaRPr lang="en-US" altLang="zh-TW" b="1"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lumMod val="50000"/>
                              <a:lumOff val="50000"/>
                            </a:prstClr>
                          </a:solidFill>
                          <a:effectLst/>
                          <a:uLnTx/>
                          <a:uFillTx/>
                          <a:latin typeface="+mn-lt"/>
                          <a:ea typeface="+mn-ea"/>
                          <a:cs typeface="+mn-cs"/>
                        </a:rPr>
                        <a:t>依據標案需求</a:t>
                      </a:r>
                      <a:endParaRPr lang="zh-TW" altLang="en-US" b="1"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600" dirty="0"/>
                        <a:t>可遠端變換方向及</a:t>
                      </a:r>
                      <a:r>
                        <a:rPr lang="en-US" altLang="zh-TW" sz="1600" dirty="0"/>
                        <a:t>Zoom In/Zoom Out</a:t>
                      </a:r>
                      <a:endParaRPr lang="zh-TW" altLang="en-US" sz="16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indent="0">
                        <a:buFont typeface="Arial" panose="020B0604020202020204" pitchFamily="34" charset="0"/>
                        <a:buNone/>
                      </a:pPr>
                      <a:r>
                        <a:rPr lang="zh-TW" altLang="en-US" sz="1600" b="0" dirty="0"/>
                        <a:t>可偵測路口車輛、自行車、行人動態</a:t>
                      </a:r>
                      <a:endParaRPr lang="en-US" altLang="zh-TW" sz="1600" b="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0" dirty="0"/>
                        <a:t>可偵測幹支道車輛通行需求</a:t>
                      </a:r>
                      <a:endParaRPr lang="en-US" altLang="zh-TW" sz="1600" b="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altLang="zh-TW" sz="1600" b="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53309202"/>
                  </a:ext>
                </a:extLst>
              </a:tr>
              <a:tr h="370840">
                <a:tc>
                  <a:txBody>
                    <a:bodyPr/>
                    <a:lstStyle/>
                    <a:p>
                      <a:pPr algn="ctr"/>
                      <a:r>
                        <a:rPr lang="zh-TW" altLang="en-US" b="1" dirty="0"/>
                        <a:t>攝影機規格</a:t>
                      </a:r>
                      <a:endParaRPr lang="en-US" altLang="zh-TW" b="1" dirty="0"/>
                    </a:p>
                    <a:p>
                      <a:pPr algn="ctr"/>
                      <a:r>
                        <a:rPr kumimoji="0" lang="zh-TW" altLang="en-US" sz="1400" b="0" i="0" u="none" strike="noStrike" kern="1200" cap="none" spc="0" normalizeH="0" baseline="0" noProof="0" dirty="0">
                          <a:ln>
                            <a:noFill/>
                          </a:ln>
                          <a:solidFill>
                            <a:prstClr val="black">
                              <a:lumMod val="50000"/>
                              <a:lumOff val="50000"/>
                            </a:prstClr>
                          </a:solidFill>
                          <a:effectLst/>
                          <a:uLnTx/>
                          <a:uFillTx/>
                          <a:latin typeface="+mn-lt"/>
                          <a:ea typeface="+mn-ea"/>
                          <a:cs typeface="+mn-cs"/>
                        </a:rPr>
                        <a:t>依據標案規範</a:t>
                      </a:r>
                      <a:endParaRPr lang="zh-TW" altLang="en-US" b="1"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zh-TW" altLang="en-US" sz="1600" dirty="0"/>
                        <a:t>解析度：</a:t>
                      </a:r>
                      <a:r>
                        <a:rPr lang="en-US" altLang="zh-TW" sz="1600" dirty="0"/>
                        <a:t>1920x1080</a:t>
                      </a:r>
                    </a:p>
                    <a:p>
                      <a:pPr marL="285750" indent="-285750">
                        <a:buFont typeface="Arial" panose="020B0604020202020204" pitchFamily="34" charset="0"/>
                        <a:buChar char="•"/>
                      </a:pPr>
                      <a:r>
                        <a:rPr lang="zh-TW" altLang="en-US" sz="1600" dirty="0"/>
                        <a:t>可</a:t>
                      </a:r>
                      <a:r>
                        <a:rPr lang="en-US" altLang="zh-TW" sz="1600" dirty="0"/>
                        <a:t>360</a:t>
                      </a:r>
                      <a:r>
                        <a:rPr lang="zh-TW" altLang="en-US" sz="1600" dirty="0"/>
                        <a:t>度連續旋轉</a:t>
                      </a:r>
                      <a:endParaRPr lang="en-US" altLang="zh-TW" sz="1600" dirty="0"/>
                    </a:p>
                    <a:p>
                      <a:pPr marL="285750" indent="-285750">
                        <a:buFont typeface="Arial" panose="020B0604020202020204" pitchFamily="34" charset="0"/>
                        <a:buChar char="•"/>
                      </a:pPr>
                      <a:r>
                        <a:rPr lang="en-US" altLang="zh-TW" sz="1600" dirty="0"/>
                        <a:t>30x</a:t>
                      </a:r>
                      <a:r>
                        <a:rPr lang="zh-TW" altLang="en-US" sz="1600" dirty="0"/>
                        <a:t>光學變焦</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zh-TW" altLang="en-US" sz="1600" dirty="0"/>
                        <a:t>解析度：</a:t>
                      </a:r>
                      <a:r>
                        <a:rPr lang="en-US" altLang="zh-TW" sz="1600" dirty="0"/>
                        <a:t>1920x1080</a:t>
                      </a:r>
                    </a:p>
                    <a:p>
                      <a:pPr marL="285750" indent="-285750">
                        <a:buFont typeface="Arial" panose="020B0604020202020204" pitchFamily="34" charset="0"/>
                        <a:buChar char="•"/>
                      </a:pPr>
                      <a:r>
                        <a:rPr lang="zh-TW" altLang="en-US" sz="1600" b="0" dirty="0">
                          <a:solidFill>
                            <a:schemeClr val="tx1"/>
                          </a:solidFill>
                        </a:rPr>
                        <a:t>自動白平衡及增益</a:t>
                      </a:r>
                      <a:endParaRPr lang="en-US" altLang="zh-TW" sz="1600" b="0" dirty="0">
                        <a:solidFill>
                          <a:schemeClr val="tx1"/>
                        </a:solidFill>
                      </a:endParaRPr>
                    </a:p>
                    <a:p>
                      <a:pPr marL="285750" indent="-285750">
                        <a:buFont typeface="Arial" panose="020B0604020202020204" pitchFamily="34" charset="0"/>
                        <a:buChar char="•"/>
                      </a:pPr>
                      <a:r>
                        <a:rPr lang="zh-TW" altLang="en-US" sz="1600" b="0" dirty="0">
                          <a:solidFill>
                            <a:schemeClr val="tx1"/>
                          </a:solidFill>
                        </a:rPr>
                        <a:t>具備低照度功能</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0" dirty="0"/>
                        <a:t>未明確規範規格，多規範軟硬體結合後之辨識</a:t>
                      </a:r>
                      <a:r>
                        <a:rPr lang="zh-TW" altLang="en-US" sz="1800" b="1" dirty="0">
                          <a:solidFill>
                            <a:srgbClr val="FF0000"/>
                          </a:solidFill>
                        </a:rPr>
                        <a:t>準確率需達</a:t>
                      </a:r>
                      <a:r>
                        <a:rPr lang="en-US" altLang="zh-TW" sz="1800" b="1" dirty="0">
                          <a:solidFill>
                            <a:srgbClr val="FF0000"/>
                          </a:solidFill>
                        </a:rPr>
                        <a:t>80%</a:t>
                      </a:r>
                      <a:endParaRPr lang="zh-TW" altLang="en-US" sz="1600" b="1" dirty="0">
                        <a:solidFill>
                          <a:srgbClr val="FF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altLang="zh-TW" sz="1600" b="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60337920"/>
                  </a:ext>
                </a:extLst>
              </a:tr>
            </a:tbl>
          </a:graphicData>
        </a:graphic>
      </p:graphicFrame>
      <p:graphicFrame>
        <p:nvGraphicFramePr>
          <p:cNvPr id="6" name="表格 5">
            <a:extLst>
              <a:ext uri="{FF2B5EF4-FFF2-40B4-BE49-F238E27FC236}">
                <a16:creationId xmlns:a16="http://schemas.microsoft.com/office/drawing/2014/main" id="{45335401-C0B7-3747-4D7E-36462C711678}"/>
              </a:ext>
            </a:extLst>
          </p:cNvPr>
          <p:cNvGraphicFramePr>
            <a:graphicFrameLocks noGrp="1"/>
          </p:cNvGraphicFramePr>
          <p:nvPr>
            <p:extLst>
              <p:ext uri="{D42A27DB-BD31-4B8C-83A1-F6EECF244321}">
                <p14:modId xmlns:p14="http://schemas.microsoft.com/office/powerpoint/2010/main" val="1557527713"/>
              </p:ext>
            </p:extLst>
          </p:nvPr>
        </p:nvGraphicFramePr>
        <p:xfrm>
          <a:off x="12417265" y="1716085"/>
          <a:ext cx="2379116" cy="2592000"/>
        </p:xfrm>
        <a:graphic>
          <a:graphicData uri="http://schemas.openxmlformats.org/drawingml/2006/table">
            <a:tbl>
              <a:tblPr>
                <a:tableStyleId>{5C22544A-7EE6-4342-B048-85BDC9FD1C3A}</a:tableStyleId>
              </a:tblPr>
              <a:tblGrid>
                <a:gridCol w="913274">
                  <a:extLst>
                    <a:ext uri="{9D8B030D-6E8A-4147-A177-3AD203B41FA5}">
                      <a16:colId xmlns:a16="http://schemas.microsoft.com/office/drawing/2014/main" val="1929341916"/>
                    </a:ext>
                  </a:extLst>
                </a:gridCol>
                <a:gridCol w="1465842">
                  <a:extLst>
                    <a:ext uri="{9D8B030D-6E8A-4147-A177-3AD203B41FA5}">
                      <a16:colId xmlns:a16="http://schemas.microsoft.com/office/drawing/2014/main" val="490692399"/>
                    </a:ext>
                  </a:extLst>
                </a:gridCol>
              </a:tblGrid>
              <a:tr h="324000">
                <a:tc>
                  <a:txBody>
                    <a:bodyPr/>
                    <a:lstStyle/>
                    <a:p>
                      <a:pPr algn="l" fontAlgn="b"/>
                      <a:r>
                        <a:rPr lang="zh-TW" altLang="en-US" sz="1800" u="none" strike="noStrike">
                          <a:effectLst/>
                          <a:latin typeface="+mj-ea"/>
                          <a:ea typeface="+mj-ea"/>
                        </a:rPr>
                        <a:t>名稱</a:t>
                      </a:r>
                      <a:endParaRPr lang="zh-TW" altLang="en-US"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l" fontAlgn="b"/>
                      <a:r>
                        <a:rPr lang="zh-TW" altLang="en-US" sz="1800" u="none" strike="noStrike">
                          <a:effectLst/>
                          <a:latin typeface="+mj-ea"/>
                          <a:ea typeface="+mj-ea"/>
                        </a:rPr>
                        <a:t>攝影機數量</a:t>
                      </a:r>
                      <a:endParaRPr lang="zh-TW" altLang="en-US"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833316"/>
                  </a:ext>
                </a:extLst>
              </a:tr>
              <a:tr h="324000">
                <a:tc>
                  <a:txBody>
                    <a:bodyPr/>
                    <a:lstStyle/>
                    <a:p>
                      <a:pPr algn="l" fontAlgn="b"/>
                      <a:r>
                        <a:rPr lang="zh-TW" altLang="en-US" sz="1800" u="none" strike="noStrike">
                          <a:effectLst/>
                          <a:latin typeface="+mj-ea"/>
                          <a:ea typeface="+mj-ea"/>
                        </a:rPr>
                        <a:t>台北市</a:t>
                      </a:r>
                      <a:endParaRPr lang="zh-TW" altLang="en-US" sz="1800" b="0" i="0" u="none" strike="noStrike">
                        <a:solidFill>
                          <a:srgbClr val="000000"/>
                        </a:solidFill>
                        <a:effectLst/>
                        <a:latin typeface="+mj-ea"/>
                        <a:ea typeface="+mj-ea"/>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b"/>
                      <a:r>
                        <a:rPr lang="en-US" altLang="zh-TW" sz="1800" u="none" strike="noStrike">
                          <a:effectLst/>
                          <a:latin typeface="+mj-ea"/>
                          <a:ea typeface="+mj-ea"/>
                        </a:rPr>
                        <a:t>406</a:t>
                      </a:r>
                      <a:endParaRPr lang="en-US" altLang="zh-TW" sz="1800" b="0" i="0" u="none" strike="noStrike">
                        <a:solidFill>
                          <a:srgbClr val="000000"/>
                        </a:solidFill>
                        <a:effectLst/>
                        <a:latin typeface="+mj-ea"/>
                        <a:ea typeface="+mj-ea"/>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8592878"/>
                  </a:ext>
                </a:extLst>
              </a:tr>
              <a:tr h="324000">
                <a:tc>
                  <a:txBody>
                    <a:bodyPr/>
                    <a:lstStyle/>
                    <a:p>
                      <a:pPr algn="l" fontAlgn="b"/>
                      <a:r>
                        <a:rPr lang="zh-TW" altLang="en-US" sz="1800" u="none" strike="noStrike">
                          <a:effectLst/>
                          <a:latin typeface="+mj-ea"/>
                          <a:ea typeface="+mj-ea"/>
                        </a:rPr>
                        <a:t>新北市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u="none" strike="noStrike">
                          <a:effectLst/>
                          <a:latin typeface="+mj-ea"/>
                          <a:ea typeface="+mj-ea"/>
                        </a:rPr>
                        <a:t>254</a:t>
                      </a:r>
                      <a:endParaRPr lang="en-US" altLang="zh-TW" sz="1800" b="0" i="0" u="none" strike="noStrike">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1276871865"/>
                  </a:ext>
                </a:extLst>
              </a:tr>
              <a:tr h="324000">
                <a:tc>
                  <a:txBody>
                    <a:bodyPr/>
                    <a:lstStyle/>
                    <a:p>
                      <a:pPr algn="l" fontAlgn="b"/>
                      <a:r>
                        <a:rPr lang="zh-TW" altLang="en-US" sz="1800" u="none" strike="noStrike">
                          <a:effectLst/>
                          <a:latin typeface="+mj-ea"/>
                          <a:ea typeface="+mj-ea"/>
                        </a:rPr>
                        <a:t>桃園市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u="none" strike="noStrike">
                          <a:effectLst/>
                          <a:latin typeface="+mj-ea"/>
                          <a:ea typeface="+mj-ea"/>
                        </a:rPr>
                        <a:t>456</a:t>
                      </a:r>
                      <a:endParaRPr lang="en-US" altLang="zh-TW" sz="1800" b="0" i="0" u="none" strike="noStrike">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3156815150"/>
                  </a:ext>
                </a:extLst>
              </a:tr>
              <a:tr h="324000">
                <a:tc>
                  <a:txBody>
                    <a:bodyPr/>
                    <a:lstStyle/>
                    <a:p>
                      <a:pPr algn="l" fontAlgn="b"/>
                      <a:r>
                        <a:rPr lang="zh-TW" altLang="en-US" sz="1800" u="none" strike="noStrike">
                          <a:effectLst/>
                          <a:latin typeface="+mj-ea"/>
                          <a:ea typeface="+mj-ea"/>
                        </a:rPr>
                        <a:t>台中市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b="0" i="0" u="none" strike="noStrike">
                          <a:solidFill>
                            <a:srgbClr val="000000"/>
                          </a:solidFill>
                          <a:effectLst/>
                          <a:latin typeface="+mj-ea"/>
                          <a:ea typeface="+mj-ea"/>
                        </a:rPr>
                        <a:t>230</a:t>
                      </a:r>
                    </a:p>
                  </a:txBody>
                  <a:tcPr marL="6350" marR="6350" marT="6350" marB="0" anchor="ctr"/>
                </a:tc>
                <a:extLst>
                  <a:ext uri="{0D108BD9-81ED-4DB2-BD59-A6C34878D82A}">
                    <a16:rowId xmlns:a16="http://schemas.microsoft.com/office/drawing/2014/main" val="1934223740"/>
                  </a:ext>
                </a:extLst>
              </a:tr>
              <a:tr h="324000">
                <a:tc>
                  <a:txBody>
                    <a:bodyPr/>
                    <a:lstStyle/>
                    <a:p>
                      <a:pPr algn="l" fontAlgn="b"/>
                      <a:r>
                        <a:rPr lang="zh-TW" altLang="en-US" sz="1800" u="none" strike="noStrike">
                          <a:effectLst/>
                          <a:latin typeface="+mj-ea"/>
                          <a:ea typeface="+mj-ea"/>
                        </a:rPr>
                        <a:t>台南市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u="none" strike="noStrike">
                          <a:effectLst/>
                          <a:latin typeface="+mj-ea"/>
                          <a:ea typeface="+mj-ea"/>
                        </a:rPr>
                        <a:t>517</a:t>
                      </a:r>
                      <a:endParaRPr lang="en-US" altLang="zh-TW" sz="1800" b="0" i="0" u="none" strike="noStrike">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427539279"/>
                  </a:ext>
                </a:extLst>
              </a:tr>
              <a:tr h="324000">
                <a:tc>
                  <a:txBody>
                    <a:bodyPr/>
                    <a:lstStyle/>
                    <a:p>
                      <a:pPr algn="l" fontAlgn="b"/>
                      <a:r>
                        <a:rPr lang="zh-TW" altLang="en-US" sz="1800" u="none" strike="noStrike">
                          <a:effectLst/>
                          <a:latin typeface="+mj-ea"/>
                          <a:ea typeface="+mj-ea"/>
                        </a:rPr>
                        <a:t>高雄市</a:t>
                      </a:r>
                      <a:endParaRPr lang="zh-TW" altLang="en-US"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b"/>
                      <a:r>
                        <a:rPr lang="en-US" altLang="zh-TW" sz="1800" u="none" strike="noStrike">
                          <a:effectLst/>
                          <a:latin typeface="+mj-ea"/>
                          <a:ea typeface="+mj-ea"/>
                        </a:rPr>
                        <a:t>534</a:t>
                      </a:r>
                      <a:endParaRPr lang="en-US" altLang="zh-TW"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075387"/>
                  </a:ext>
                </a:extLst>
              </a:tr>
              <a:tr h="324000">
                <a:tc>
                  <a:txBody>
                    <a:bodyPr/>
                    <a:lstStyle/>
                    <a:p>
                      <a:pPr algn="l" fontAlgn="b"/>
                      <a:r>
                        <a:rPr lang="zh-TW" altLang="en-US" sz="1800" b="0" i="0" u="none" strike="noStrike">
                          <a:solidFill>
                            <a:srgbClr val="000000"/>
                          </a:solidFill>
                          <a:effectLst/>
                          <a:latin typeface="+mj-ea"/>
                          <a:ea typeface="+mj-ea"/>
                        </a:rPr>
                        <a:t>總計</a:t>
                      </a: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b"/>
                      <a:r>
                        <a:rPr lang="en-US" altLang="zh-TW" sz="1800" b="0" i="0" u="none" strike="noStrike" dirty="0">
                          <a:solidFill>
                            <a:srgbClr val="000000"/>
                          </a:solidFill>
                          <a:effectLst/>
                          <a:latin typeface="+mj-ea"/>
                          <a:ea typeface="+mj-ea"/>
                        </a:rPr>
                        <a:t>2,397</a:t>
                      </a: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83055057"/>
                  </a:ext>
                </a:extLst>
              </a:tr>
            </a:tbl>
          </a:graphicData>
        </a:graphic>
      </p:graphicFrame>
      <p:graphicFrame>
        <p:nvGraphicFramePr>
          <p:cNvPr id="7" name="表格 6">
            <a:extLst>
              <a:ext uri="{FF2B5EF4-FFF2-40B4-BE49-F238E27FC236}">
                <a16:creationId xmlns:a16="http://schemas.microsoft.com/office/drawing/2014/main" id="{94EB43CA-7357-9C4B-A7C2-6EA96E854370}"/>
              </a:ext>
            </a:extLst>
          </p:cNvPr>
          <p:cNvGraphicFramePr>
            <a:graphicFrameLocks noGrp="1"/>
          </p:cNvGraphicFramePr>
          <p:nvPr>
            <p:extLst>
              <p:ext uri="{D42A27DB-BD31-4B8C-83A1-F6EECF244321}">
                <p14:modId xmlns:p14="http://schemas.microsoft.com/office/powerpoint/2010/main" val="460860850"/>
              </p:ext>
            </p:extLst>
          </p:nvPr>
        </p:nvGraphicFramePr>
        <p:xfrm>
          <a:off x="15338398" y="1716085"/>
          <a:ext cx="1739900" cy="2880000"/>
        </p:xfrm>
        <a:graphic>
          <a:graphicData uri="http://schemas.openxmlformats.org/drawingml/2006/table">
            <a:tbl>
              <a:tblPr>
                <a:tableStyleId>{5C22544A-7EE6-4342-B048-85BDC9FD1C3A}</a:tableStyleId>
              </a:tblPr>
              <a:tblGrid>
                <a:gridCol w="755650">
                  <a:extLst>
                    <a:ext uri="{9D8B030D-6E8A-4147-A177-3AD203B41FA5}">
                      <a16:colId xmlns:a16="http://schemas.microsoft.com/office/drawing/2014/main" val="3337191776"/>
                    </a:ext>
                  </a:extLst>
                </a:gridCol>
                <a:gridCol w="984250">
                  <a:extLst>
                    <a:ext uri="{9D8B030D-6E8A-4147-A177-3AD203B41FA5}">
                      <a16:colId xmlns:a16="http://schemas.microsoft.com/office/drawing/2014/main" val="876886683"/>
                    </a:ext>
                  </a:extLst>
                </a:gridCol>
              </a:tblGrid>
              <a:tr h="360000">
                <a:tc>
                  <a:txBody>
                    <a:bodyPr/>
                    <a:lstStyle/>
                    <a:p>
                      <a:pPr algn="l" fontAlgn="b"/>
                      <a:r>
                        <a:rPr lang="zh-TW" altLang="en-US" sz="1800" u="none" strike="noStrike">
                          <a:effectLst/>
                          <a:latin typeface="+mj-ea"/>
                          <a:ea typeface="+mj-ea"/>
                        </a:rPr>
                        <a:t>名稱</a:t>
                      </a:r>
                      <a:endParaRPr lang="zh-TW" altLang="en-US"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l" fontAlgn="b"/>
                      <a:r>
                        <a:rPr lang="zh-TW" altLang="en-US" sz="1800" u="none" strike="noStrike">
                          <a:effectLst/>
                          <a:latin typeface="+mj-ea"/>
                          <a:ea typeface="+mj-ea"/>
                        </a:rPr>
                        <a:t>路口數量</a:t>
                      </a:r>
                      <a:endParaRPr lang="zh-TW" altLang="en-US"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4335390"/>
                  </a:ext>
                </a:extLst>
              </a:tr>
              <a:tr h="360000">
                <a:tc>
                  <a:txBody>
                    <a:bodyPr/>
                    <a:lstStyle/>
                    <a:p>
                      <a:pPr algn="l" fontAlgn="b"/>
                      <a:r>
                        <a:rPr lang="zh-TW" altLang="en-US" sz="1800" u="none" strike="noStrike">
                          <a:effectLst/>
                          <a:latin typeface="+mj-ea"/>
                          <a:ea typeface="+mj-ea"/>
                        </a:rPr>
                        <a:t>台北市</a:t>
                      </a:r>
                      <a:endParaRPr lang="zh-TW" altLang="en-US" sz="1800" b="0" i="0" u="none" strike="noStrike">
                        <a:solidFill>
                          <a:srgbClr val="000000"/>
                        </a:solidFill>
                        <a:effectLst/>
                        <a:latin typeface="+mj-ea"/>
                        <a:ea typeface="+mj-ea"/>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b"/>
                      <a:r>
                        <a:rPr lang="en-US" altLang="zh-TW" sz="1800" u="none" strike="noStrike" dirty="0">
                          <a:effectLst/>
                          <a:latin typeface="+mj-ea"/>
                          <a:ea typeface="+mj-ea"/>
                        </a:rPr>
                        <a:t>364</a:t>
                      </a:r>
                      <a:endParaRPr lang="en-US" altLang="zh-TW" sz="1800" b="0" i="0" u="none" strike="noStrike" dirty="0">
                        <a:solidFill>
                          <a:srgbClr val="000000"/>
                        </a:solidFill>
                        <a:effectLst/>
                        <a:latin typeface="+mj-ea"/>
                        <a:ea typeface="+mj-ea"/>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34438"/>
                  </a:ext>
                </a:extLst>
              </a:tr>
              <a:tr h="360000">
                <a:tc>
                  <a:txBody>
                    <a:bodyPr/>
                    <a:lstStyle/>
                    <a:p>
                      <a:pPr algn="l" fontAlgn="b"/>
                      <a:r>
                        <a:rPr lang="zh-TW" altLang="en-US" sz="1800" u="none" strike="noStrike">
                          <a:effectLst/>
                          <a:latin typeface="+mj-ea"/>
                          <a:ea typeface="+mj-ea"/>
                        </a:rPr>
                        <a:t>新北市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zh-TW" altLang="en-US" sz="1800" u="none" strike="noStrike" dirty="0">
                          <a:effectLst/>
                          <a:latin typeface="+mj-ea"/>
                          <a:ea typeface="+mj-ea"/>
                        </a:rPr>
                        <a:t>約</a:t>
                      </a:r>
                      <a:r>
                        <a:rPr lang="en-US" altLang="zh-TW" sz="1800" u="none" strike="noStrike" dirty="0">
                          <a:effectLst/>
                          <a:latin typeface="+mj-ea"/>
                          <a:ea typeface="+mj-ea"/>
                        </a:rPr>
                        <a:t>100</a:t>
                      </a:r>
                      <a:endParaRPr lang="en-US" altLang="zh-TW" sz="1800" b="0" i="0" u="none" strike="noStrike" dirty="0">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1108454001"/>
                  </a:ext>
                </a:extLst>
              </a:tr>
              <a:tr h="360000">
                <a:tc>
                  <a:txBody>
                    <a:bodyPr/>
                    <a:lstStyle/>
                    <a:p>
                      <a:pPr algn="l" fontAlgn="b"/>
                      <a:r>
                        <a:rPr lang="zh-TW" altLang="en-US" sz="1800" u="none" strike="noStrike">
                          <a:effectLst/>
                          <a:latin typeface="+mj-ea"/>
                          <a:ea typeface="+mj-ea"/>
                        </a:rPr>
                        <a:t>桃園市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u="none" strike="noStrike">
                          <a:effectLst/>
                          <a:latin typeface="+mj-ea"/>
                          <a:ea typeface="+mj-ea"/>
                        </a:rPr>
                        <a:t>6</a:t>
                      </a:r>
                      <a:endParaRPr lang="en-US" altLang="zh-TW" sz="1800" b="0" i="0" u="none" strike="noStrike">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1728417886"/>
                  </a:ext>
                </a:extLst>
              </a:tr>
              <a:tr h="360000">
                <a:tc>
                  <a:txBody>
                    <a:bodyPr/>
                    <a:lstStyle/>
                    <a:p>
                      <a:pPr algn="l" fontAlgn="b"/>
                      <a:r>
                        <a:rPr lang="zh-TW" altLang="en-US" sz="1800" u="none" strike="noStrike">
                          <a:effectLst/>
                          <a:latin typeface="+mj-ea"/>
                          <a:ea typeface="+mj-ea"/>
                        </a:rPr>
                        <a:t>台中市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b="0" i="0" u="none" strike="noStrike">
                          <a:solidFill>
                            <a:srgbClr val="000000"/>
                          </a:solidFill>
                          <a:effectLst/>
                          <a:latin typeface="+mj-ea"/>
                          <a:ea typeface="+mj-ea"/>
                        </a:rPr>
                        <a:t>103</a:t>
                      </a:r>
                    </a:p>
                  </a:txBody>
                  <a:tcPr marL="6350" marR="6350" marT="6350" marB="0" anchor="ctr"/>
                </a:tc>
                <a:extLst>
                  <a:ext uri="{0D108BD9-81ED-4DB2-BD59-A6C34878D82A}">
                    <a16:rowId xmlns:a16="http://schemas.microsoft.com/office/drawing/2014/main" val="1671501106"/>
                  </a:ext>
                </a:extLst>
              </a:tr>
              <a:tr h="360000">
                <a:tc>
                  <a:txBody>
                    <a:bodyPr/>
                    <a:lstStyle/>
                    <a:p>
                      <a:pPr algn="l" fontAlgn="b"/>
                      <a:r>
                        <a:rPr lang="zh-TW" altLang="en-US" sz="1800" u="none" strike="noStrike">
                          <a:effectLst/>
                          <a:latin typeface="+mj-ea"/>
                          <a:ea typeface="+mj-ea"/>
                        </a:rPr>
                        <a:t>台南市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u="none" strike="noStrike">
                          <a:effectLst/>
                          <a:latin typeface="+mj-ea"/>
                          <a:ea typeface="+mj-ea"/>
                        </a:rPr>
                        <a:t>162</a:t>
                      </a:r>
                      <a:endParaRPr lang="en-US" altLang="zh-TW" sz="1800" b="0" i="0" u="none" strike="noStrike">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3418505354"/>
                  </a:ext>
                </a:extLst>
              </a:tr>
              <a:tr h="360000">
                <a:tc>
                  <a:txBody>
                    <a:bodyPr/>
                    <a:lstStyle/>
                    <a:p>
                      <a:pPr algn="l" fontAlgn="b"/>
                      <a:r>
                        <a:rPr lang="zh-TW" altLang="en-US" sz="1800" u="none" strike="noStrike">
                          <a:effectLst/>
                          <a:latin typeface="+mj-ea"/>
                          <a:ea typeface="+mj-ea"/>
                        </a:rPr>
                        <a:t>高雄市</a:t>
                      </a:r>
                      <a:endParaRPr lang="zh-TW" altLang="en-US"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b"/>
                      <a:r>
                        <a:rPr lang="en-US" altLang="zh-TW" sz="1800" u="none" strike="noStrike">
                          <a:effectLst/>
                          <a:latin typeface="+mj-ea"/>
                          <a:ea typeface="+mj-ea"/>
                        </a:rPr>
                        <a:t>8</a:t>
                      </a:r>
                      <a:endParaRPr lang="en-US" altLang="zh-TW"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9297759"/>
                  </a:ext>
                </a:extLst>
              </a:tr>
              <a:tr h="360000">
                <a:tc>
                  <a:txBody>
                    <a:bodyPr/>
                    <a:lstStyle/>
                    <a:p>
                      <a:pPr algn="l" fontAlgn="b"/>
                      <a:r>
                        <a:rPr lang="zh-TW" altLang="en-US" sz="1800" b="0" i="0" u="none" strike="noStrike">
                          <a:solidFill>
                            <a:srgbClr val="000000"/>
                          </a:solidFill>
                          <a:effectLst/>
                          <a:latin typeface="+mj-ea"/>
                          <a:ea typeface="+mj-ea"/>
                        </a:rPr>
                        <a:t>總計</a:t>
                      </a: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b"/>
                      <a:r>
                        <a:rPr lang="en-US" altLang="zh-TW" sz="1800" b="0" i="0" u="none" strike="noStrike" dirty="0">
                          <a:solidFill>
                            <a:srgbClr val="000000"/>
                          </a:solidFill>
                          <a:effectLst/>
                          <a:latin typeface="+mj-ea"/>
                          <a:ea typeface="+mj-ea"/>
                        </a:rPr>
                        <a:t>743</a:t>
                      </a: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81283343"/>
                  </a:ext>
                </a:extLst>
              </a:tr>
            </a:tbl>
          </a:graphicData>
        </a:graphic>
      </p:graphicFrame>
      <p:sp>
        <p:nvSpPr>
          <p:cNvPr id="8" name="文字方塊 7">
            <a:extLst>
              <a:ext uri="{FF2B5EF4-FFF2-40B4-BE49-F238E27FC236}">
                <a16:creationId xmlns:a16="http://schemas.microsoft.com/office/drawing/2014/main" id="{B11B6950-013A-93B7-732B-1BE13F6C0C7E}"/>
              </a:ext>
            </a:extLst>
          </p:cNvPr>
          <p:cNvSpPr txBox="1"/>
          <p:nvPr/>
        </p:nvSpPr>
        <p:spPr>
          <a:xfrm>
            <a:off x="15274340" y="4627651"/>
            <a:ext cx="2195844" cy="523220"/>
          </a:xfrm>
          <a:prstGeom prst="rect">
            <a:avLst/>
          </a:prstGeom>
          <a:noFill/>
        </p:spPr>
        <p:txBody>
          <a:bodyPr wrap="square" rtlCol="0">
            <a:spAutoFit/>
          </a:bodyPr>
          <a:lstStyle/>
          <a:p>
            <a:r>
              <a:rPr lang="zh-TW" altLang="en-US" sz="1400" dirty="0"/>
              <a:t>*單一路口配置</a:t>
            </a:r>
            <a:r>
              <a:rPr lang="en-US" altLang="zh-TW" sz="1400" dirty="0"/>
              <a:t>1-4</a:t>
            </a:r>
            <a:r>
              <a:rPr lang="zh-TW" altLang="en-US" sz="1400" dirty="0"/>
              <a:t>支攝影機，總量推估約</a:t>
            </a:r>
            <a:r>
              <a:rPr lang="en-US" altLang="zh-TW" sz="1400" dirty="0"/>
              <a:t>743-2,972</a:t>
            </a:r>
            <a:endParaRPr lang="zh-TW" altLang="en-US" sz="1400" dirty="0"/>
          </a:p>
        </p:txBody>
      </p:sp>
      <p:sp>
        <p:nvSpPr>
          <p:cNvPr id="49" name="文字方塊 48">
            <a:extLst>
              <a:ext uri="{FF2B5EF4-FFF2-40B4-BE49-F238E27FC236}">
                <a16:creationId xmlns:a16="http://schemas.microsoft.com/office/drawing/2014/main" id="{3AD46C7A-FF92-4871-B293-DE3515A67F93}"/>
              </a:ext>
            </a:extLst>
          </p:cNvPr>
          <p:cNvSpPr txBox="1"/>
          <p:nvPr/>
        </p:nvSpPr>
        <p:spPr>
          <a:xfrm>
            <a:off x="15023618" y="1143993"/>
            <a:ext cx="2054680" cy="369332"/>
          </a:xfrm>
          <a:prstGeom prst="rect">
            <a:avLst/>
          </a:prstGeom>
          <a:noFill/>
        </p:spPr>
        <p:txBody>
          <a:bodyPr wrap="square">
            <a:spAutoFit/>
          </a:bodyPr>
          <a:lstStyle/>
          <a:p>
            <a:r>
              <a:rPr lang="zh-TW" altLang="en-US" sz="1800" b="0" i="0" u="none" strike="noStrike" dirty="0">
                <a:solidFill>
                  <a:srgbClr val="000000"/>
                </a:solidFill>
                <a:effectLst/>
                <a:latin typeface="+mj-ea"/>
                <a:ea typeface="+mj-ea"/>
              </a:rPr>
              <a:t>即時號控：</a:t>
            </a:r>
            <a:endParaRPr lang="en-US" altLang="zh-TW" sz="1800" b="0" i="0" u="none" strike="noStrike" dirty="0">
              <a:solidFill>
                <a:srgbClr val="000000"/>
              </a:solidFill>
              <a:effectLst/>
              <a:latin typeface="+mj-ea"/>
              <a:ea typeface="+mj-ea"/>
            </a:endParaRPr>
          </a:p>
        </p:txBody>
      </p:sp>
      <p:graphicFrame>
        <p:nvGraphicFramePr>
          <p:cNvPr id="9" name="表格 8">
            <a:extLst>
              <a:ext uri="{FF2B5EF4-FFF2-40B4-BE49-F238E27FC236}">
                <a16:creationId xmlns:a16="http://schemas.microsoft.com/office/drawing/2014/main" id="{B0A30AF9-F6EA-E031-0674-E77149760C42}"/>
              </a:ext>
            </a:extLst>
          </p:cNvPr>
          <p:cNvGraphicFramePr>
            <a:graphicFrameLocks noGrp="1"/>
          </p:cNvGraphicFramePr>
          <p:nvPr>
            <p:extLst>
              <p:ext uri="{D42A27DB-BD31-4B8C-83A1-F6EECF244321}">
                <p14:modId xmlns:p14="http://schemas.microsoft.com/office/powerpoint/2010/main" val="3263630423"/>
              </p:ext>
            </p:extLst>
          </p:nvPr>
        </p:nvGraphicFramePr>
        <p:xfrm>
          <a:off x="17421549" y="1716085"/>
          <a:ext cx="1739900" cy="2880000"/>
        </p:xfrm>
        <a:graphic>
          <a:graphicData uri="http://schemas.openxmlformats.org/drawingml/2006/table">
            <a:tbl>
              <a:tblPr>
                <a:tableStyleId>{5C22544A-7EE6-4342-B048-85BDC9FD1C3A}</a:tableStyleId>
              </a:tblPr>
              <a:tblGrid>
                <a:gridCol w="755650">
                  <a:extLst>
                    <a:ext uri="{9D8B030D-6E8A-4147-A177-3AD203B41FA5}">
                      <a16:colId xmlns:a16="http://schemas.microsoft.com/office/drawing/2014/main" val="3337191776"/>
                    </a:ext>
                  </a:extLst>
                </a:gridCol>
                <a:gridCol w="984250">
                  <a:extLst>
                    <a:ext uri="{9D8B030D-6E8A-4147-A177-3AD203B41FA5}">
                      <a16:colId xmlns:a16="http://schemas.microsoft.com/office/drawing/2014/main" val="876886683"/>
                    </a:ext>
                  </a:extLst>
                </a:gridCol>
              </a:tblGrid>
              <a:tr h="360000">
                <a:tc>
                  <a:txBody>
                    <a:bodyPr/>
                    <a:lstStyle/>
                    <a:p>
                      <a:pPr algn="l" fontAlgn="b"/>
                      <a:r>
                        <a:rPr lang="zh-TW" altLang="en-US" sz="1800" u="none" strike="noStrike">
                          <a:effectLst/>
                          <a:latin typeface="+mj-ea"/>
                          <a:ea typeface="+mj-ea"/>
                        </a:rPr>
                        <a:t>名稱</a:t>
                      </a:r>
                      <a:endParaRPr lang="zh-TW" altLang="en-US"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l" fontAlgn="b"/>
                      <a:r>
                        <a:rPr lang="zh-TW" altLang="en-US" sz="1800" u="none" strike="noStrike" dirty="0">
                          <a:effectLst/>
                          <a:latin typeface="+mj-ea"/>
                          <a:ea typeface="+mj-ea"/>
                        </a:rPr>
                        <a:t>建置幾處</a:t>
                      </a:r>
                      <a:endParaRPr lang="zh-TW" altLang="en-US" sz="1800" b="0" i="0" u="none" strike="noStrike" dirty="0">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4335390"/>
                  </a:ext>
                </a:extLst>
              </a:tr>
              <a:tr h="360000">
                <a:tc>
                  <a:txBody>
                    <a:bodyPr/>
                    <a:lstStyle/>
                    <a:p>
                      <a:pPr algn="l" fontAlgn="b"/>
                      <a:r>
                        <a:rPr lang="zh-TW" altLang="en-US" sz="1800" u="none" strike="noStrike">
                          <a:effectLst/>
                          <a:latin typeface="+mj-ea"/>
                          <a:ea typeface="+mj-ea"/>
                        </a:rPr>
                        <a:t>台北市</a:t>
                      </a:r>
                      <a:endParaRPr lang="zh-TW" altLang="en-US" sz="1800" b="0" i="0" u="none" strike="noStrike">
                        <a:solidFill>
                          <a:srgbClr val="000000"/>
                        </a:solidFill>
                        <a:effectLst/>
                        <a:latin typeface="+mj-ea"/>
                        <a:ea typeface="+mj-ea"/>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b"/>
                      <a:r>
                        <a:rPr lang="en-US" altLang="zh-TW" sz="1800" u="none" strike="noStrike" dirty="0">
                          <a:effectLst/>
                          <a:latin typeface="+mj-ea"/>
                          <a:ea typeface="+mj-ea"/>
                        </a:rPr>
                        <a:t>37</a:t>
                      </a:r>
                      <a:endParaRPr lang="en-US" altLang="zh-TW" sz="1800" b="0" i="0" u="none" strike="noStrike" dirty="0">
                        <a:solidFill>
                          <a:srgbClr val="000000"/>
                        </a:solidFill>
                        <a:effectLst/>
                        <a:latin typeface="+mj-ea"/>
                        <a:ea typeface="+mj-ea"/>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34438"/>
                  </a:ext>
                </a:extLst>
              </a:tr>
              <a:tr h="360000">
                <a:tc>
                  <a:txBody>
                    <a:bodyPr/>
                    <a:lstStyle/>
                    <a:p>
                      <a:pPr algn="l" fontAlgn="b"/>
                      <a:r>
                        <a:rPr lang="zh-TW" altLang="en-US" sz="1800" u="none" strike="noStrike">
                          <a:effectLst/>
                          <a:latin typeface="+mj-ea"/>
                          <a:ea typeface="+mj-ea"/>
                        </a:rPr>
                        <a:t>新北市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u="none" strike="noStrike" dirty="0">
                          <a:effectLst/>
                          <a:latin typeface="+mj-ea"/>
                          <a:ea typeface="+mj-ea"/>
                        </a:rPr>
                        <a:t>69</a:t>
                      </a:r>
                      <a:endParaRPr lang="en-US" altLang="zh-TW" sz="1800" b="0" i="0" u="none" strike="noStrike" dirty="0">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1108454001"/>
                  </a:ext>
                </a:extLst>
              </a:tr>
              <a:tr h="360000">
                <a:tc>
                  <a:txBody>
                    <a:bodyPr/>
                    <a:lstStyle/>
                    <a:p>
                      <a:pPr algn="l" fontAlgn="b"/>
                      <a:r>
                        <a:rPr lang="zh-TW" altLang="en-US" sz="1800" u="none" strike="noStrike">
                          <a:effectLst/>
                          <a:latin typeface="+mj-ea"/>
                          <a:ea typeface="+mj-ea"/>
                        </a:rPr>
                        <a:t>桃園市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u="none" strike="noStrike" dirty="0">
                          <a:effectLst/>
                          <a:latin typeface="+mj-ea"/>
                          <a:ea typeface="+mj-ea"/>
                        </a:rPr>
                        <a:t>115</a:t>
                      </a:r>
                      <a:endParaRPr lang="en-US" altLang="zh-TW" sz="1800" b="0" i="0" u="none" strike="noStrike" dirty="0">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1728417886"/>
                  </a:ext>
                </a:extLst>
              </a:tr>
              <a:tr h="360000">
                <a:tc>
                  <a:txBody>
                    <a:bodyPr/>
                    <a:lstStyle/>
                    <a:p>
                      <a:pPr algn="l" fontAlgn="b"/>
                      <a:r>
                        <a:rPr lang="zh-TW" altLang="en-US" sz="1800" u="none" strike="noStrike">
                          <a:effectLst/>
                          <a:latin typeface="+mj-ea"/>
                          <a:ea typeface="+mj-ea"/>
                        </a:rPr>
                        <a:t>台中市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b="0" i="0" u="none" strike="noStrike" dirty="0">
                          <a:solidFill>
                            <a:srgbClr val="000000"/>
                          </a:solidFill>
                          <a:effectLst/>
                          <a:latin typeface="+mj-ea"/>
                          <a:ea typeface="+mj-ea"/>
                        </a:rPr>
                        <a:t>52</a:t>
                      </a:r>
                    </a:p>
                  </a:txBody>
                  <a:tcPr marL="6350" marR="6350" marT="6350" marB="0" anchor="ctr"/>
                </a:tc>
                <a:extLst>
                  <a:ext uri="{0D108BD9-81ED-4DB2-BD59-A6C34878D82A}">
                    <a16:rowId xmlns:a16="http://schemas.microsoft.com/office/drawing/2014/main" val="1671501106"/>
                  </a:ext>
                </a:extLst>
              </a:tr>
              <a:tr h="360000">
                <a:tc>
                  <a:txBody>
                    <a:bodyPr/>
                    <a:lstStyle/>
                    <a:p>
                      <a:pPr algn="l" fontAlgn="b"/>
                      <a:r>
                        <a:rPr lang="zh-TW" altLang="en-US" sz="1800" u="none" strike="noStrike">
                          <a:effectLst/>
                          <a:latin typeface="+mj-ea"/>
                          <a:ea typeface="+mj-ea"/>
                        </a:rPr>
                        <a:t>台南市</a:t>
                      </a:r>
                      <a:endParaRPr lang="zh-TW" altLang="en-US" sz="1800" b="0" i="0" u="none" strike="noStrike">
                        <a:solidFill>
                          <a:srgbClr val="000000"/>
                        </a:solidFill>
                        <a:effectLst/>
                        <a:latin typeface="+mj-ea"/>
                        <a:ea typeface="+mj-ea"/>
                      </a:endParaRPr>
                    </a:p>
                  </a:txBody>
                  <a:tcPr marL="6350" marR="6350" marT="6350" marB="0" anchor="ctr"/>
                </a:tc>
                <a:tc>
                  <a:txBody>
                    <a:bodyPr/>
                    <a:lstStyle/>
                    <a:p>
                      <a:pPr algn="r" fontAlgn="b"/>
                      <a:r>
                        <a:rPr lang="en-US" altLang="zh-TW" sz="1800" u="none" strike="noStrike" dirty="0">
                          <a:effectLst/>
                          <a:latin typeface="+mj-ea"/>
                          <a:ea typeface="+mj-ea"/>
                        </a:rPr>
                        <a:t>52</a:t>
                      </a:r>
                      <a:endParaRPr lang="en-US" altLang="zh-TW" sz="1800" b="0" i="0" u="none" strike="noStrike" dirty="0">
                        <a:solidFill>
                          <a:srgbClr val="000000"/>
                        </a:solidFill>
                        <a:effectLst/>
                        <a:latin typeface="+mj-ea"/>
                        <a:ea typeface="+mj-ea"/>
                      </a:endParaRPr>
                    </a:p>
                  </a:txBody>
                  <a:tcPr marL="6350" marR="6350" marT="6350" marB="0" anchor="ctr"/>
                </a:tc>
                <a:extLst>
                  <a:ext uri="{0D108BD9-81ED-4DB2-BD59-A6C34878D82A}">
                    <a16:rowId xmlns:a16="http://schemas.microsoft.com/office/drawing/2014/main" val="3418505354"/>
                  </a:ext>
                </a:extLst>
              </a:tr>
              <a:tr h="360000">
                <a:tc>
                  <a:txBody>
                    <a:bodyPr/>
                    <a:lstStyle/>
                    <a:p>
                      <a:pPr algn="l" fontAlgn="b"/>
                      <a:r>
                        <a:rPr lang="zh-TW" altLang="en-US" sz="1800" u="none" strike="noStrike">
                          <a:effectLst/>
                          <a:latin typeface="+mj-ea"/>
                          <a:ea typeface="+mj-ea"/>
                        </a:rPr>
                        <a:t>高雄市</a:t>
                      </a:r>
                      <a:endParaRPr lang="zh-TW" altLang="en-US" sz="1800" b="0" i="0" u="none" strike="noStrike">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b"/>
                      <a:r>
                        <a:rPr lang="en-US" altLang="zh-TW" sz="1800" u="none" strike="noStrike" dirty="0">
                          <a:effectLst/>
                          <a:latin typeface="+mj-ea"/>
                          <a:ea typeface="+mj-ea"/>
                        </a:rPr>
                        <a:t>93</a:t>
                      </a:r>
                      <a:endParaRPr lang="en-US" altLang="zh-TW" sz="1800" b="0" i="0" u="none" strike="noStrike" dirty="0">
                        <a:solidFill>
                          <a:srgbClr val="000000"/>
                        </a:solidFill>
                        <a:effectLst/>
                        <a:latin typeface="+mj-ea"/>
                        <a:ea typeface="+mj-ea"/>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9297759"/>
                  </a:ext>
                </a:extLst>
              </a:tr>
              <a:tr h="360000">
                <a:tc>
                  <a:txBody>
                    <a:bodyPr/>
                    <a:lstStyle/>
                    <a:p>
                      <a:pPr algn="l" fontAlgn="b"/>
                      <a:r>
                        <a:rPr lang="zh-TW" altLang="en-US" sz="1800" b="0" i="0" u="none" strike="noStrike">
                          <a:solidFill>
                            <a:srgbClr val="000000"/>
                          </a:solidFill>
                          <a:effectLst/>
                          <a:latin typeface="+mj-ea"/>
                          <a:ea typeface="+mj-ea"/>
                        </a:rPr>
                        <a:t>總計</a:t>
                      </a: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b"/>
                      <a:r>
                        <a:rPr lang="en-US" altLang="zh-TW" sz="1800" b="0" i="0" u="none" strike="noStrike" dirty="0">
                          <a:solidFill>
                            <a:srgbClr val="000000"/>
                          </a:solidFill>
                          <a:effectLst/>
                          <a:latin typeface="+mj-ea"/>
                          <a:ea typeface="+mj-ea"/>
                        </a:rPr>
                        <a:t>471</a:t>
                      </a: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81283343"/>
                  </a:ext>
                </a:extLst>
              </a:tr>
            </a:tbl>
          </a:graphicData>
        </a:graphic>
      </p:graphicFrame>
      <p:sp>
        <p:nvSpPr>
          <p:cNvPr id="10" name="文字方塊 9">
            <a:extLst>
              <a:ext uri="{FF2B5EF4-FFF2-40B4-BE49-F238E27FC236}">
                <a16:creationId xmlns:a16="http://schemas.microsoft.com/office/drawing/2014/main" id="{598C9E75-F35C-D14F-7165-EAC541CF1A8D}"/>
              </a:ext>
            </a:extLst>
          </p:cNvPr>
          <p:cNvSpPr txBox="1"/>
          <p:nvPr/>
        </p:nvSpPr>
        <p:spPr>
          <a:xfrm>
            <a:off x="17421549" y="1143993"/>
            <a:ext cx="2054680" cy="369332"/>
          </a:xfrm>
          <a:prstGeom prst="rect">
            <a:avLst/>
          </a:prstGeom>
          <a:noFill/>
        </p:spPr>
        <p:txBody>
          <a:bodyPr wrap="square">
            <a:spAutoFit/>
          </a:bodyPr>
          <a:lstStyle/>
          <a:p>
            <a:r>
              <a:rPr lang="zh-TW" altLang="en-US" sz="1800" b="0" i="0" u="none" strike="noStrike" dirty="0">
                <a:solidFill>
                  <a:srgbClr val="000000"/>
                </a:solidFill>
                <a:effectLst/>
                <a:latin typeface="+mj-ea"/>
                <a:ea typeface="+mj-ea"/>
              </a:rPr>
              <a:t>科技執法數量：</a:t>
            </a:r>
            <a:endParaRPr lang="en-US" altLang="zh-TW" sz="1800" b="0" i="0" u="none" strike="noStrike" dirty="0">
              <a:solidFill>
                <a:srgbClr val="000000"/>
              </a:solidFill>
              <a:effectLst/>
              <a:latin typeface="+mj-ea"/>
              <a:ea typeface="+mj-ea"/>
            </a:endParaRPr>
          </a:p>
        </p:txBody>
      </p:sp>
      <p:sp>
        <p:nvSpPr>
          <p:cNvPr id="11" name="文字方塊 10">
            <a:extLst>
              <a:ext uri="{FF2B5EF4-FFF2-40B4-BE49-F238E27FC236}">
                <a16:creationId xmlns:a16="http://schemas.microsoft.com/office/drawing/2014/main" id="{9B82089C-DD4E-41FF-98F1-986847582554}"/>
              </a:ext>
            </a:extLst>
          </p:cNvPr>
          <p:cNvSpPr txBox="1"/>
          <p:nvPr/>
        </p:nvSpPr>
        <p:spPr>
          <a:xfrm>
            <a:off x="17421549" y="4627651"/>
            <a:ext cx="2195844" cy="523220"/>
          </a:xfrm>
          <a:prstGeom prst="rect">
            <a:avLst/>
          </a:prstGeom>
          <a:noFill/>
        </p:spPr>
        <p:txBody>
          <a:bodyPr wrap="square" rtlCol="0">
            <a:spAutoFit/>
          </a:bodyPr>
          <a:lstStyle/>
          <a:p>
            <a:r>
              <a:rPr lang="zh-TW" altLang="en-US" sz="1400" dirty="0"/>
              <a:t>*單一路口配置</a:t>
            </a:r>
            <a:r>
              <a:rPr lang="en-US" altLang="zh-TW" sz="1400" dirty="0"/>
              <a:t>1-7+</a:t>
            </a:r>
            <a:r>
              <a:rPr lang="zh-TW" altLang="en-US" sz="1400" dirty="0"/>
              <a:t>支攝影機，總量推估約</a:t>
            </a:r>
            <a:r>
              <a:rPr lang="en-US" altLang="zh-TW" sz="1400" dirty="0"/>
              <a:t>2,000</a:t>
            </a:r>
            <a:endParaRPr lang="zh-TW" altLang="en-US" sz="1400" dirty="0"/>
          </a:p>
        </p:txBody>
      </p:sp>
      <p:sp>
        <p:nvSpPr>
          <p:cNvPr id="16" name="文字方塊 15">
            <a:extLst>
              <a:ext uri="{FF2B5EF4-FFF2-40B4-BE49-F238E27FC236}">
                <a16:creationId xmlns:a16="http://schemas.microsoft.com/office/drawing/2014/main" id="{13429841-20BD-3226-5FAB-41CD5C3760B5}"/>
              </a:ext>
            </a:extLst>
          </p:cNvPr>
          <p:cNvSpPr txBox="1"/>
          <p:nvPr/>
        </p:nvSpPr>
        <p:spPr>
          <a:xfrm>
            <a:off x="2095502" y="5922136"/>
            <a:ext cx="2397600" cy="646331"/>
          </a:xfrm>
          <a:prstGeom prst="rect">
            <a:avLst/>
          </a:prstGeom>
          <a:noFill/>
        </p:spPr>
        <p:txBody>
          <a:bodyPr wrap="square">
            <a:spAutoFit/>
          </a:bodyPr>
          <a:lstStyle/>
          <a:p>
            <a:pPr marL="285750" indent="-285750">
              <a:buFont typeface="Arial" panose="020B0604020202020204" pitchFamily="34" charset="0"/>
              <a:buChar char="•"/>
            </a:pPr>
            <a:r>
              <a:rPr lang="zh-TW" altLang="en-US" dirty="0">
                <a:solidFill>
                  <a:srgbClr val="000000"/>
                </a:solidFill>
                <a:highlight>
                  <a:srgbClr val="FFFF00"/>
                </a:highlight>
                <a:latin typeface="+mj-ea"/>
                <a:ea typeface="+mj-ea"/>
              </a:rPr>
              <a:t>建置預算低</a:t>
            </a:r>
            <a:endParaRPr lang="en-US" altLang="zh-TW" dirty="0">
              <a:solidFill>
                <a:srgbClr val="000000"/>
              </a:solidFill>
              <a:highlight>
                <a:srgbClr val="FFFF00"/>
              </a:highlight>
              <a:latin typeface="+mj-ea"/>
              <a:ea typeface="+mj-ea"/>
            </a:endParaRPr>
          </a:p>
          <a:p>
            <a:pPr marL="285750" indent="-285750">
              <a:buFont typeface="Arial" panose="020B0604020202020204" pitchFamily="34" charset="0"/>
              <a:buChar char="•"/>
            </a:pPr>
            <a:r>
              <a:rPr lang="zh-TW" altLang="en-US" dirty="0">
                <a:solidFill>
                  <a:srgbClr val="000000"/>
                </a:solidFill>
                <a:highlight>
                  <a:srgbClr val="FFFF00"/>
                </a:highlight>
                <a:latin typeface="+mj-ea"/>
                <a:ea typeface="+mj-ea"/>
              </a:rPr>
              <a:t>攝影機需求不同</a:t>
            </a:r>
            <a:endParaRPr lang="en-US" altLang="zh-TW" dirty="0">
              <a:solidFill>
                <a:srgbClr val="000000"/>
              </a:solidFill>
              <a:highlight>
                <a:srgbClr val="FFFF00"/>
              </a:highlight>
              <a:latin typeface="+mj-ea"/>
              <a:ea typeface="+mj-ea"/>
            </a:endParaRPr>
          </a:p>
        </p:txBody>
      </p:sp>
      <p:sp>
        <p:nvSpPr>
          <p:cNvPr id="18" name="文字方塊 17">
            <a:extLst>
              <a:ext uri="{FF2B5EF4-FFF2-40B4-BE49-F238E27FC236}">
                <a16:creationId xmlns:a16="http://schemas.microsoft.com/office/drawing/2014/main" id="{AC69F237-2BCE-A0BA-FF8C-F99B44F84328}"/>
              </a:ext>
            </a:extLst>
          </p:cNvPr>
          <p:cNvSpPr txBox="1"/>
          <p:nvPr/>
        </p:nvSpPr>
        <p:spPr>
          <a:xfrm>
            <a:off x="4508018" y="5922136"/>
            <a:ext cx="2397600" cy="646331"/>
          </a:xfrm>
          <a:prstGeom prst="rect">
            <a:avLst/>
          </a:prstGeom>
          <a:noFill/>
        </p:spPr>
        <p:txBody>
          <a:bodyPr wrap="square">
            <a:spAutoFit/>
          </a:bodyPr>
          <a:lstStyle/>
          <a:p>
            <a:pPr marL="285750" indent="-285750">
              <a:buFont typeface="Arial" panose="020B0604020202020204" pitchFamily="34" charset="0"/>
              <a:buChar char="•"/>
            </a:pPr>
            <a:r>
              <a:rPr lang="zh-TW" altLang="en-US" b="0" i="0" u="none" strike="noStrike" dirty="0">
                <a:solidFill>
                  <a:srgbClr val="000000"/>
                </a:solidFill>
                <a:effectLst/>
                <a:highlight>
                  <a:srgbClr val="FFFF00"/>
                </a:highlight>
                <a:latin typeface="+mj-ea"/>
                <a:ea typeface="+mj-ea"/>
              </a:rPr>
              <a:t>建置</a:t>
            </a:r>
            <a:r>
              <a:rPr lang="zh-TW" altLang="en-US" dirty="0">
                <a:solidFill>
                  <a:srgbClr val="000000"/>
                </a:solidFill>
                <a:highlight>
                  <a:srgbClr val="FFFF00"/>
                </a:highlight>
                <a:latin typeface="+mj-ea"/>
                <a:ea typeface="+mj-ea"/>
              </a:rPr>
              <a:t>預算高</a:t>
            </a:r>
            <a:endParaRPr lang="en-US" altLang="zh-TW" dirty="0">
              <a:solidFill>
                <a:srgbClr val="000000"/>
              </a:solidFill>
              <a:highlight>
                <a:srgbClr val="FFFF00"/>
              </a:highlight>
              <a:latin typeface="+mj-ea"/>
              <a:ea typeface="+mj-ea"/>
            </a:endParaRPr>
          </a:p>
          <a:p>
            <a:pPr marL="285750" indent="-285750">
              <a:buFont typeface="Arial" panose="020B0604020202020204" pitchFamily="34" charset="0"/>
              <a:buChar char="•"/>
            </a:pPr>
            <a:r>
              <a:rPr lang="zh-TW" altLang="en-US" b="0" i="0" u="none" strike="noStrike" dirty="0">
                <a:solidFill>
                  <a:srgbClr val="000000"/>
                </a:solidFill>
                <a:effectLst/>
                <a:highlight>
                  <a:srgbClr val="FFFF00"/>
                </a:highlight>
                <a:latin typeface="+mj-ea"/>
                <a:ea typeface="+mj-ea"/>
              </a:rPr>
              <a:t>攝影機需求可滿足</a:t>
            </a:r>
            <a:endParaRPr lang="en-US" altLang="zh-TW" b="0" i="0" u="none" strike="noStrike" dirty="0">
              <a:solidFill>
                <a:srgbClr val="000000"/>
              </a:solidFill>
              <a:effectLst/>
              <a:highlight>
                <a:srgbClr val="FFFF00"/>
              </a:highlight>
              <a:latin typeface="+mj-ea"/>
              <a:ea typeface="+mj-ea"/>
            </a:endParaRPr>
          </a:p>
        </p:txBody>
      </p:sp>
      <p:sp>
        <p:nvSpPr>
          <p:cNvPr id="19" name="文字方塊 18">
            <a:extLst>
              <a:ext uri="{FF2B5EF4-FFF2-40B4-BE49-F238E27FC236}">
                <a16:creationId xmlns:a16="http://schemas.microsoft.com/office/drawing/2014/main" id="{310EA19E-CA53-0F1A-84A7-E60E0E75E230}"/>
              </a:ext>
            </a:extLst>
          </p:cNvPr>
          <p:cNvSpPr txBox="1"/>
          <p:nvPr/>
        </p:nvSpPr>
        <p:spPr>
          <a:xfrm>
            <a:off x="17421549" y="5252342"/>
            <a:ext cx="2928937" cy="923330"/>
          </a:xfrm>
          <a:prstGeom prst="rect">
            <a:avLst/>
          </a:prstGeom>
          <a:noFill/>
        </p:spPr>
        <p:txBody>
          <a:bodyPr wrap="square">
            <a:spAutoFit/>
          </a:bodyPr>
          <a:lstStyle/>
          <a:p>
            <a:pPr marL="0" indent="0">
              <a:buFont typeface="Arial" panose="020B0604020202020204" pitchFamily="34" charset="0"/>
              <a:buNone/>
            </a:pPr>
            <a:r>
              <a:rPr lang="zh-TW" altLang="en-US" sz="1800" b="0" dirty="0"/>
              <a:t>台灣六都建置數量約</a:t>
            </a:r>
            <a:r>
              <a:rPr lang="en-US" altLang="zh-TW" sz="1800" b="0" dirty="0"/>
              <a:t>500</a:t>
            </a:r>
            <a:r>
              <a:rPr lang="zh-TW" altLang="en-US" sz="1800" b="0" dirty="0"/>
              <a:t>處，推測約</a:t>
            </a:r>
            <a:r>
              <a:rPr lang="en-US" altLang="zh-TW" sz="2000" b="1" dirty="0">
                <a:solidFill>
                  <a:srgbClr val="FF0000"/>
                </a:solidFill>
              </a:rPr>
              <a:t>2,000</a:t>
            </a:r>
            <a:r>
              <a:rPr lang="zh-TW" altLang="en-US" sz="1800" b="0" dirty="0"/>
              <a:t>支攝影機</a:t>
            </a:r>
            <a:endParaRPr lang="en-US" altLang="zh-TW" sz="18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chemeClr val="tx1">
                    <a:lumMod val="50000"/>
                    <a:lumOff val="50000"/>
                  </a:schemeClr>
                </a:solidFill>
                <a:effectLst/>
                <a:uLnTx/>
                <a:uFillTx/>
                <a:latin typeface="+mn-lt"/>
                <a:ea typeface="+mn-ea"/>
                <a:cs typeface="+mn-cs"/>
              </a:rPr>
              <a:t>*以單處</a:t>
            </a:r>
            <a:r>
              <a:rPr kumimoji="0" lang="en-US" altLang="zh-TW" sz="1600" b="0" i="0" u="none" strike="noStrike" kern="1200" cap="none" spc="0" normalizeH="0" baseline="0" noProof="0" dirty="0">
                <a:ln>
                  <a:noFill/>
                </a:ln>
                <a:solidFill>
                  <a:schemeClr val="tx1">
                    <a:lumMod val="50000"/>
                    <a:lumOff val="50000"/>
                  </a:schemeClr>
                </a:solidFill>
                <a:effectLst/>
                <a:uLnTx/>
                <a:uFillTx/>
                <a:latin typeface="+mn-lt"/>
                <a:ea typeface="+mn-ea"/>
                <a:cs typeface="+mn-cs"/>
              </a:rPr>
              <a:t>4</a:t>
            </a:r>
            <a:r>
              <a:rPr kumimoji="0" lang="zh-TW" altLang="en-US" sz="1600" b="0" i="0" u="none" strike="noStrike" kern="1200" cap="none" spc="0" normalizeH="0" baseline="0" noProof="0" dirty="0">
                <a:ln>
                  <a:noFill/>
                </a:ln>
                <a:solidFill>
                  <a:schemeClr val="tx1">
                    <a:lumMod val="50000"/>
                    <a:lumOff val="50000"/>
                  </a:schemeClr>
                </a:solidFill>
                <a:effectLst/>
                <a:uLnTx/>
                <a:uFillTx/>
                <a:latin typeface="+mn-lt"/>
                <a:ea typeface="+mn-ea"/>
                <a:cs typeface="+mn-cs"/>
              </a:rPr>
              <a:t>支攝影機推估</a:t>
            </a:r>
            <a:endParaRPr kumimoji="0" lang="zh-TW" altLang="en-US" sz="20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0" name="矩形 19">
            <a:extLst>
              <a:ext uri="{FF2B5EF4-FFF2-40B4-BE49-F238E27FC236}">
                <a16:creationId xmlns:a16="http://schemas.microsoft.com/office/drawing/2014/main" id="{6AAA85DF-D1D7-DE21-D2FC-71BC313B9D81}"/>
              </a:ext>
            </a:extLst>
          </p:cNvPr>
          <p:cNvSpPr/>
          <p:nvPr/>
        </p:nvSpPr>
        <p:spPr>
          <a:xfrm>
            <a:off x="9338553" y="2831804"/>
            <a:ext cx="2396619" cy="2833564"/>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下 12">
            <a:extLst>
              <a:ext uri="{FF2B5EF4-FFF2-40B4-BE49-F238E27FC236}">
                <a16:creationId xmlns:a16="http://schemas.microsoft.com/office/drawing/2014/main" id="{C22F3BC6-425D-255B-C083-4CE863DB4329}"/>
              </a:ext>
            </a:extLst>
          </p:cNvPr>
          <p:cNvSpPr/>
          <p:nvPr/>
        </p:nvSpPr>
        <p:spPr>
          <a:xfrm>
            <a:off x="10281559" y="2842151"/>
            <a:ext cx="552449" cy="276225"/>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FB648AE3-00A0-2751-F02C-2E5E0FF6E800}"/>
              </a:ext>
            </a:extLst>
          </p:cNvPr>
          <p:cNvSpPr txBox="1"/>
          <p:nvPr/>
        </p:nvSpPr>
        <p:spPr>
          <a:xfrm>
            <a:off x="9358993" y="3228230"/>
            <a:ext cx="2397580" cy="646331"/>
          </a:xfrm>
          <a:prstGeom prst="rect">
            <a:avLst/>
          </a:prstGeom>
          <a:noFill/>
        </p:spPr>
        <p:txBody>
          <a:bodyPr wrap="square">
            <a:spAutoFit/>
          </a:bodyPr>
          <a:lstStyle/>
          <a:p>
            <a:r>
              <a:rPr lang="zh-TW" altLang="en-US" dirty="0">
                <a:solidFill>
                  <a:srgbClr val="000000"/>
                </a:solidFill>
                <a:highlight>
                  <a:srgbClr val="FFFF00"/>
                </a:highlight>
                <a:latin typeface="+mj-ea"/>
                <a:ea typeface="+mj-ea"/>
              </a:rPr>
              <a:t>警政單位監管，暫不切入探討</a:t>
            </a:r>
            <a:endParaRPr lang="en-US" altLang="zh-TW" b="0" i="0" u="none" strike="noStrike" dirty="0">
              <a:solidFill>
                <a:srgbClr val="000000"/>
              </a:solidFill>
              <a:effectLst/>
              <a:highlight>
                <a:srgbClr val="FFFF00"/>
              </a:highlight>
              <a:latin typeface="+mj-ea"/>
              <a:ea typeface="+mj-ea"/>
            </a:endParaRPr>
          </a:p>
        </p:txBody>
      </p:sp>
      <p:sp>
        <p:nvSpPr>
          <p:cNvPr id="23" name="文字方塊 22">
            <a:extLst>
              <a:ext uri="{FF2B5EF4-FFF2-40B4-BE49-F238E27FC236}">
                <a16:creationId xmlns:a16="http://schemas.microsoft.com/office/drawing/2014/main" id="{D814B323-6A6A-6A1C-7B46-A7924850C096}"/>
              </a:ext>
            </a:extLst>
          </p:cNvPr>
          <p:cNvSpPr txBox="1"/>
          <p:nvPr/>
        </p:nvSpPr>
        <p:spPr>
          <a:xfrm>
            <a:off x="6930262" y="5922136"/>
            <a:ext cx="2397600" cy="923330"/>
          </a:xfrm>
          <a:prstGeom prst="rect">
            <a:avLst/>
          </a:prstGeom>
          <a:noFill/>
        </p:spPr>
        <p:txBody>
          <a:bodyPr wrap="square">
            <a:spAutoFit/>
          </a:bodyPr>
          <a:lstStyle/>
          <a:p>
            <a:pPr marL="285750" indent="-285750">
              <a:buFont typeface="Arial" panose="020B0604020202020204" pitchFamily="34" charset="0"/>
              <a:buChar char="•"/>
            </a:pPr>
            <a:r>
              <a:rPr lang="zh-TW" altLang="en-US" b="0" i="0" u="none" strike="noStrike" dirty="0">
                <a:solidFill>
                  <a:srgbClr val="000000"/>
                </a:solidFill>
                <a:effectLst/>
                <a:highlight>
                  <a:srgbClr val="FFFF00"/>
                </a:highlight>
                <a:latin typeface="+mj-ea"/>
                <a:ea typeface="+mj-ea"/>
              </a:rPr>
              <a:t>建置</a:t>
            </a:r>
            <a:r>
              <a:rPr lang="zh-TW" altLang="en-US" dirty="0">
                <a:solidFill>
                  <a:srgbClr val="000000"/>
                </a:solidFill>
                <a:highlight>
                  <a:srgbClr val="FFFF00"/>
                </a:highlight>
                <a:latin typeface="+mj-ea"/>
                <a:ea typeface="+mj-ea"/>
              </a:rPr>
              <a:t>預算高</a:t>
            </a:r>
            <a:endParaRPr lang="en-US" altLang="zh-TW" dirty="0">
              <a:solidFill>
                <a:srgbClr val="000000"/>
              </a:solidFill>
              <a:highlight>
                <a:srgbClr val="FFFF00"/>
              </a:highlight>
              <a:latin typeface="+mj-ea"/>
              <a:ea typeface="+mj-ea"/>
            </a:endParaRPr>
          </a:p>
          <a:p>
            <a:pPr marL="285750" indent="-285750">
              <a:buFont typeface="Arial" panose="020B0604020202020204" pitchFamily="34" charset="0"/>
              <a:buChar char="•"/>
            </a:pPr>
            <a:r>
              <a:rPr lang="zh-TW" altLang="en-US" b="0" i="0" u="none" strike="noStrike" dirty="0">
                <a:solidFill>
                  <a:srgbClr val="000000"/>
                </a:solidFill>
                <a:effectLst/>
                <a:highlight>
                  <a:srgbClr val="FFFF00"/>
                </a:highlight>
                <a:latin typeface="+mj-ea"/>
                <a:ea typeface="+mj-ea"/>
              </a:rPr>
              <a:t>攝影機</a:t>
            </a:r>
            <a:r>
              <a:rPr lang="zh-TW" altLang="en-US" dirty="0">
                <a:solidFill>
                  <a:srgbClr val="000000"/>
                </a:solidFill>
                <a:highlight>
                  <a:srgbClr val="FFFF00"/>
                </a:highlight>
                <a:latin typeface="+mj-ea"/>
                <a:ea typeface="+mj-ea"/>
              </a:rPr>
              <a:t>規格</a:t>
            </a:r>
            <a:r>
              <a:rPr lang="zh-TW" altLang="en-US" b="0" i="0" u="none" strike="noStrike" dirty="0">
                <a:solidFill>
                  <a:srgbClr val="000000"/>
                </a:solidFill>
                <a:effectLst/>
                <a:highlight>
                  <a:srgbClr val="FFFF00"/>
                </a:highlight>
                <a:latin typeface="+mj-ea"/>
                <a:ea typeface="+mj-ea"/>
              </a:rPr>
              <a:t>開放</a:t>
            </a:r>
            <a:endParaRPr lang="en-US" altLang="zh-TW" b="0" i="0" u="none" strike="noStrike" dirty="0">
              <a:solidFill>
                <a:srgbClr val="000000"/>
              </a:solidFill>
              <a:effectLst/>
              <a:highlight>
                <a:srgbClr val="FFFF00"/>
              </a:highlight>
              <a:latin typeface="+mj-ea"/>
              <a:ea typeface="+mj-ea"/>
            </a:endParaRPr>
          </a:p>
          <a:p>
            <a:pPr marL="285750" indent="-285750">
              <a:buFont typeface="Arial" panose="020B0604020202020204" pitchFamily="34" charset="0"/>
              <a:buChar char="•"/>
            </a:pPr>
            <a:r>
              <a:rPr lang="zh-TW" altLang="en-US" b="0" i="0" u="none" strike="noStrike" dirty="0">
                <a:solidFill>
                  <a:srgbClr val="000000"/>
                </a:solidFill>
                <a:effectLst/>
                <a:highlight>
                  <a:srgbClr val="FFFF00"/>
                </a:highlight>
                <a:latin typeface="+mj-ea"/>
                <a:ea typeface="+mj-ea"/>
              </a:rPr>
              <a:t>軟硬體整合要求高</a:t>
            </a:r>
            <a:endParaRPr lang="en-US" altLang="zh-TW" b="0" i="0" u="none" strike="noStrike" dirty="0">
              <a:solidFill>
                <a:srgbClr val="000000"/>
              </a:solidFill>
              <a:effectLst/>
              <a:highlight>
                <a:srgbClr val="FFFF00"/>
              </a:highlight>
              <a:latin typeface="+mj-ea"/>
              <a:ea typeface="+mj-ea"/>
            </a:endParaRPr>
          </a:p>
        </p:txBody>
      </p:sp>
      <p:sp>
        <p:nvSpPr>
          <p:cNvPr id="15" name="箭號: 向下 14">
            <a:extLst>
              <a:ext uri="{FF2B5EF4-FFF2-40B4-BE49-F238E27FC236}">
                <a16:creationId xmlns:a16="http://schemas.microsoft.com/office/drawing/2014/main" id="{B32352A6-1D80-5263-6ADA-54F9A3D02408}"/>
              </a:ext>
            </a:extLst>
          </p:cNvPr>
          <p:cNvSpPr/>
          <p:nvPr/>
        </p:nvSpPr>
        <p:spPr>
          <a:xfrm>
            <a:off x="3018078" y="5665367"/>
            <a:ext cx="552449" cy="276225"/>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箭號: 向下 16">
            <a:extLst>
              <a:ext uri="{FF2B5EF4-FFF2-40B4-BE49-F238E27FC236}">
                <a16:creationId xmlns:a16="http://schemas.microsoft.com/office/drawing/2014/main" id="{FF0F7E22-B1CE-7AAF-3DA9-704700D17129}"/>
              </a:ext>
            </a:extLst>
          </p:cNvPr>
          <p:cNvSpPr/>
          <p:nvPr/>
        </p:nvSpPr>
        <p:spPr>
          <a:xfrm>
            <a:off x="5430594" y="5665367"/>
            <a:ext cx="552449" cy="276225"/>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2" name="箭號: 向下 21">
            <a:extLst>
              <a:ext uri="{FF2B5EF4-FFF2-40B4-BE49-F238E27FC236}">
                <a16:creationId xmlns:a16="http://schemas.microsoft.com/office/drawing/2014/main" id="{F26D2185-D037-C90C-FA3D-06FBEAA90A5A}"/>
              </a:ext>
            </a:extLst>
          </p:cNvPr>
          <p:cNvSpPr/>
          <p:nvPr/>
        </p:nvSpPr>
        <p:spPr>
          <a:xfrm>
            <a:off x="7852838" y="5665367"/>
            <a:ext cx="552449" cy="276225"/>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C752F103-1031-2B64-5E72-B9A83B6D703D}"/>
              </a:ext>
            </a:extLst>
          </p:cNvPr>
          <p:cNvSpPr/>
          <p:nvPr/>
        </p:nvSpPr>
        <p:spPr>
          <a:xfrm>
            <a:off x="4508018" y="1142118"/>
            <a:ext cx="4819844" cy="57158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20A3CB10-C77B-3EBC-EDF6-CF5843CE46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03836" y="1402633"/>
            <a:ext cx="4206372" cy="4432300"/>
          </a:xfrm>
          <a:prstGeom prst="rect">
            <a:avLst/>
          </a:prstGeom>
        </p:spPr>
      </p:pic>
      <p:sp>
        <p:nvSpPr>
          <p:cNvPr id="12" name="文字方塊 11">
            <a:extLst>
              <a:ext uri="{FF2B5EF4-FFF2-40B4-BE49-F238E27FC236}">
                <a16:creationId xmlns:a16="http://schemas.microsoft.com/office/drawing/2014/main" id="{22B1CB21-0899-D4AE-8E88-77AF8619683C}"/>
              </a:ext>
            </a:extLst>
          </p:cNvPr>
          <p:cNvSpPr txBox="1"/>
          <p:nvPr/>
        </p:nvSpPr>
        <p:spPr>
          <a:xfrm>
            <a:off x="12417265" y="1143993"/>
            <a:ext cx="2054680" cy="369332"/>
          </a:xfrm>
          <a:prstGeom prst="rect">
            <a:avLst/>
          </a:prstGeom>
          <a:noFill/>
        </p:spPr>
        <p:txBody>
          <a:bodyPr wrap="square">
            <a:spAutoFit/>
          </a:bodyPr>
          <a:lstStyle/>
          <a:p>
            <a:r>
              <a:rPr lang="zh-TW" altLang="en-US" dirty="0">
                <a:solidFill>
                  <a:srgbClr val="000000"/>
                </a:solidFill>
                <a:latin typeface="+mj-ea"/>
                <a:ea typeface="+mj-ea"/>
              </a:rPr>
              <a:t>交通監看</a:t>
            </a:r>
            <a:r>
              <a:rPr lang="zh-TW" altLang="en-US" sz="1800" b="0" i="0" u="none" strike="noStrike" dirty="0">
                <a:solidFill>
                  <a:srgbClr val="000000"/>
                </a:solidFill>
                <a:effectLst/>
                <a:latin typeface="+mj-ea"/>
                <a:ea typeface="+mj-ea"/>
              </a:rPr>
              <a:t>數量：</a:t>
            </a:r>
            <a:endParaRPr lang="en-US" altLang="zh-TW" sz="1800" b="0" i="0" u="none" strike="noStrike" dirty="0">
              <a:solidFill>
                <a:srgbClr val="000000"/>
              </a:solidFill>
              <a:effectLst/>
              <a:latin typeface="+mj-ea"/>
              <a:ea typeface="+mj-ea"/>
            </a:endParaRPr>
          </a:p>
        </p:txBody>
      </p:sp>
    </p:spTree>
    <p:extLst>
      <p:ext uri="{BB962C8B-B14F-4D97-AF65-F5344CB8AC3E}">
        <p14:creationId xmlns:p14="http://schemas.microsoft.com/office/powerpoint/2010/main" val="3194480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79EC005-B0CE-7B10-CBB3-A67638E7D328}"/>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5" name="標題 4">
            <a:extLst>
              <a:ext uri="{FF2B5EF4-FFF2-40B4-BE49-F238E27FC236}">
                <a16:creationId xmlns:a16="http://schemas.microsoft.com/office/drawing/2014/main" id="{6AABE4CD-5043-AF0A-0A98-12F053B4690D}"/>
              </a:ext>
            </a:extLst>
          </p:cNvPr>
          <p:cNvSpPr>
            <a:spLocks noGrp="1"/>
          </p:cNvSpPr>
          <p:nvPr>
            <p:ph type="title"/>
          </p:nvPr>
        </p:nvSpPr>
        <p:spPr/>
        <p:txBody>
          <a:bodyPr/>
          <a:lstStyle/>
          <a:p>
            <a:endParaRPr lang="zh-TW" altLang="en-US"/>
          </a:p>
        </p:txBody>
      </p:sp>
      <p:sp>
        <p:nvSpPr>
          <p:cNvPr id="6" name="內容版面配置區 5">
            <a:extLst>
              <a:ext uri="{FF2B5EF4-FFF2-40B4-BE49-F238E27FC236}">
                <a16:creationId xmlns:a16="http://schemas.microsoft.com/office/drawing/2014/main" id="{8BC508E0-7669-94A8-6EC3-9072933303BD}"/>
              </a:ext>
            </a:extLst>
          </p:cNvPr>
          <p:cNvSpPr>
            <a:spLocks noGrp="1"/>
          </p:cNvSpPr>
          <p:nvPr>
            <p:ph idx="1"/>
          </p:nvPr>
        </p:nvSpPr>
        <p:spPr>
          <a:xfrm>
            <a:off x="900000" y="1897167"/>
            <a:ext cx="5872275" cy="1744920"/>
          </a:xfrm>
        </p:spPr>
        <p:txBody>
          <a:bodyPr/>
          <a:lstStyle/>
          <a:p>
            <a:r>
              <a:rPr lang="zh-TW" altLang="en-US" dirty="0"/>
              <a:t>交通數據蒐集 </a:t>
            </a:r>
            <a:r>
              <a:rPr lang="en-US" altLang="zh-TW" dirty="0"/>
              <a:t>- </a:t>
            </a:r>
            <a:r>
              <a:rPr lang="zh-TW" altLang="en-US" dirty="0"/>
              <a:t>流量計數</a:t>
            </a:r>
          </a:p>
        </p:txBody>
      </p:sp>
    </p:spTree>
    <p:extLst>
      <p:ext uri="{BB962C8B-B14F-4D97-AF65-F5344CB8AC3E}">
        <p14:creationId xmlns:p14="http://schemas.microsoft.com/office/powerpoint/2010/main" val="276422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D850219-9169-8556-BFA0-A8E18D44FFE2}"/>
              </a:ext>
            </a:extLst>
          </p:cNvPr>
          <p:cNvSpPr>
            <a:spLocks noGrp="1"/>
          </p:cNvSpPr>
          <p:nvPr>
            <p:ph type="title"/>
          </p:nvPr>
        </p:nvSpPr>
        <p:spPr/>
        <p:txBody>
          <a:bodyPr/>
          <a:lstStyle/>
          <a:p>
            <a:r>
              <a:rPr lang="zh-TW" altLang="en-US" dirty="0"/>
              <a:t>掌握重要道路資訊做為路網改善之依據</a:t>
            </a:r>
          </a:p>
        </p:txBody>
      </p:sp>
      <p:sp>
        <p:nvSpPr>
          <p:cNvPr id="4" name="投影片編號版面配置區 3">
            <a:extLst>
              <a:ext uri="{FF2B5EF4-FFF2-40B4-BE49-F238E27FC236}">
                <a16:creationId xmlns:a16="http://schemas.microsoft.com/office/drawing/2014/main" id="{268A5706-C349-66D4-9FF2-1040D90DB61C}"/>
              </a:ext>
            </a:extLst>
          </p:cNvPr>
          <p:cNvSpPr>
            <a:spLocks noGrp="1"/>
          </p:cNvSpPr>
          <p:nvPr>
            <p:ph type="sldNum" sz="quarter" idx="12"/>
          </p:nvPr>
        </p:nvSpPr>
        <p:spPr/>
        <p:txBody>
          <a:bodyPr/>
          <a:lstStyle/>
          <a:p>
            <a:pPr algn="ctr"/>
            <a:fld id="{6E290225-7458-4E5F-AFE5-E142CAAEBF37}" type="slidenum">
              <a:rPr lang="en-US" smtClean="0"/>
              <a:pPr algn="ctr"/>
              <a:t>8</a:t>
            </a:fld>
            <a:endParaRPr lang="en-US"/>
          </a:p>
        </p:txBody>
      </p:sp>
      <p:sp>
        <p:nvSpPr>
          <p:cNvPr id="5" name="文字方塊 4">
            <a:extLst>
              <a:ext uri="{FF2B5EF4-FFF2-40B4-BE49-F238E27FC236}">
                <a16:creationId xmlns:a16="http://schemas.microsoft.com/office/drawing/2014/main" id="{22171A81-66A3-8544-9EA8-D806FEEC3902}"/>
              </a:ext>
            </a:extLst>
          </p:cNvPr>
          <p:cNvSpPr txBox="1"/>
          <p:nvPr/>
        </p:nvSpPr>
        <p:spPr>
          <a:xfrm>
            <a:off x="838200" y="1144588"/>
            <a:ext cx="9376102" cy="461665"/>
          </a:xfrm>
          <a:prstGeom prst="rect">
            <a:avLst/>
          </a:prstGeom>
          <a:noFill/>
        </p:spPr>
        <p:txBody>
          <a:bodyPr wrap="square">
            <a:spAutoFit/>
          </a:bodyPr>
          <a:lstStyle/>
          <a:p>
            <a:r>
              <a:rPr lang="en-US" altLang="zh-TW" sz="2400" b="1" dirty="0">
                <a:latin typeface="+mj-ea"/>
                <a:ea typeface="+mj-ea"/>
              </a:rPr>
              <a:t>1. </a:t>
            </a:r>
            <a:r>
              <a:rPr lang="zh-TW" altLang="en-US" sz="2400" b="1" dirty="0">
                <a:latin typeface="+mj-ea"/>
                <a:ea typeface="+mj-ea"/>
              </a:rPr>
              <a:t>掌握重要交通量資訊</a:t>
            </a:r>
            <a:endParaRPr lang="en-US" altLang="zh-TW" dirty="0">
              <a:latin typeface="+mj-ea"/>
              <a:ea typeface="+mj-ea"/>
            </a:endParaRPr>
          </a:p>
        </p:txBody>
      </p:sp>
      <p:sp>
        <p:nvSpPr>
          <p:cNvPr id="6" name="文字方塊 5">
            <a:extLst>
              <a:ext uri="{FF2B5EF4-FFF2-40B4-BE49-F238E27FC236}">
                <a16:creationId xmlns:a16="http://schemas.microsoft.com/office/drawing/2014/main" id="{D370E3C9-3791-2183-A8BA-FEEBE69DF720}"/>
              </a:ext>
            </a:extLst>
          </p:cNvPr>
          <p:cNvSpPr txBox="1"/>
          <p:nvPr/>
        </p:nvSpPr>
        <p:spPr>
          <a:xfrm>
            <a:off x="-7249161" y="2621916"/>
            <a:ext cx="4837388" cy="1200329"/>
          </a:xfrm>
          <a:prstGeom prst="rect">
            <a:avLst/>
          </a:prstGeom>
          <a:noFill/>
        </p:spPr>
        <p:txBody>
          <a:bodyPr wrap="square" rtlCol="0">
            <a:spAutoFit/>
          </a:bodyPr>
          <a:lstStyle/>
          <a:p>
            <a:r>
              <a:rPr lang="zh-TW" altLang="en-US" dirty="0"/>
              <a:t>偵測需求：</a:t>
            </a:r>
            <a:endParaRPr lang="en-US" altLang="zh-TW" dirty="0"/>
          </a:p>
          <a:p>
            <a:pPr marL="285750" indent="-285750">
              <a:buFont typeface="Arial" panose="020B0604020202020204" pitchFamily="34" charset="0"/>
              <a:buChar char="•"/>
            </a:pPr>
            <a:r>
              <a:rPr lang="zh-TW" altLang="en-US" dirty="0"/>
              <a:t>路段交通量</a:t>
            </a:r>
            <a:endParaRPr lang="en-US" altLang="zh-TW" dirty="0"/>
          </a:p>
          <a:p>
            <a:pPr marL="285750" indent="-285750">
              <a:buFont typeface="Arial" panose="020B0604020202020204" pitchFamily="34" charset="0"/>
              <a:buChar char="•"/>
            </a:pPr>
            <a:r>
              <a:rPr lang="zh-TW" altLang="en-US" dirty="0"/>
              <a:t>路口轉向量</a:t>
            </a:r>
            <a:endParaRPr lang="en-US" altLang="zh-TW" dirty="0"/>
          </a:p>
          <a:p>
            <a:pPr marL="285750" indent="-285750">
              <a:buFont typeface="Arial" panose="020B0604020202020204" pitchFamily="34" charset="0"/>
              <a:buChar char="•"/>
            </a:pPr>
            <a:r>
              <a:rPr lang="zh-TW" altLang="en-US" dirty="0"/>
              <a:t>車種</a:t>
            </a:r>
            <a:endParaRPr lang="en-US" altLang="zh-TW" dirty="0">
              <a:solidFill>
                <a:srgbClr val="FF0000"/>
              </a:solidFill>
            </a:endParaRPr>
          </a:p>
        </p:txBody>
      </p:sp>
      <p:sp>
        <p:nvSpPr>
          <p:cNvPr id="8" name="文字方塊 7">
            <a:extLst>
              <a:ext uri="{FF2B5EF4-FFF2-40B4-BE49-F238E27FC236}">
                <a16:creationId xmlns:a16="http://schemas.microsoft.com/office/drawing/2014/main" id="{AF9783E2-2566-7CC6-5C26-7A05A8D9EA4D}"/>
              </a:ext>
            </a:extLst>
          </p:cNvPr>
          <p:cNvSpPr txBox="1"/>
          <p:nvPr/>
        </p:nvSpPr>
        <p:spPr>
          <a:xfrm>
            <a:off x="12383774" y="483432"/>
            <a:ext cx="6096000" cy="307777"/>
          </a:xfrm>
          <a:prstGeom prst="rect">
            <a:avLst/>
          </a:prstGeom>
          <a:noFill/>
        </p:spPr>
        <p:txBody>
          <a:bodyPr wrap="square">
            <a:spAutoFit/>
          </a:bodyPr>
          <a:lstStyle/>
          <a:p>
            <a:r>
              <a:rPr lang="en-US" altLang="zh-TW" sz="1400">
                <a:hlinkClick r:id="rId2"/>
              </a:rPr>
              <a:t>Why keeping count is so important for traffic management | ITS International</a:t>
            </a:r>
            <a:endParaRPr lang="zh-TW" altLang="en-US" sz="1400"/>
          </a:p>
        </p:txBody>
      </p:sp>
      <p:pic>
        <p:nvPicPr>
          <p:cNvPr id="9" name="圖片 8">
            <a:extLst>
              <a:ext uri="{FF2B5EF4-FFF2-40B4-BE49-F238E27FC236}">
                <a16:creationId xmlns:a16="http://schemas.microsoft.com/office/drawing/2014/main" id="{10D30A3B-6C72-7835-9036-C4AF00DDCC09}"/>
              </a:ext>
            </a:extLst>
          </p:cNvPr>
          <p:cNvPicPr>
            <a:picLocks noChangeAspect="1"/>
          </p:cNvPicPr>
          <p:nvPr/>
        </p:nvPicPr>
        <p:blipFill>
          <a:blip r:embed="rId3"/>
          <a:stretch>
            <a:fillRect/>
          </a:stretch>
        </p:blipFill>
        <p:spPr>
          <a:xfrm>
            <a:off x="-7249162" y="3822245"/>
            <a:ext cx="4140202" cy="2519038"/>
          </a:xfrm>
          <a:prstGeom prst="rect">
            <a:avLst/>
          </a:prstGeom>
        </p:spPr>
      </p:pic>
      <p:sp>
        <p:nvSpPr>
          <p:cNvPr id="10" name="文字方塊 9">
            <a:extLst>
              <a:ext uri="{FF2B5EF4-FFF2-40B4-BE49-F238E27FC236}">
                <a16:creationId xmlns:a16="http://schemas.microsoft.com/office/drawing/2014/main" id="{CC04EAFB-6A1F-176F-3575-33662B46F4FC}"/>
              </a:ext>
            </a:extLst>
          </p:cNvPr>
          <p:cNvSpPr txBox="1"/>
          <p:nvPr/>
        </p:nvSpPr>
        <p:spPr>
          <a:xfrm>
            <a:off x="8775255" y="6521548"/>
            <a:ext cx="2521395" cy="276999"/>
          </a:xfrm>
          <a:prstGeom prst="rect">
            <a:avLst/>
          </a:prstGeom>
          <a:noFill/>
        </p:spPr>
        <p:txBody>
          <a:bodyPr wrap="none" rtlCol="0">
            <a:spAutoFit/>
          </a:bodyPr>
          <a:lstStyle/>
          <a:p>
            <a:pPr algn="r"/>
            <a:r>
              <a:rPr lang="zh-TW" altLang="en-US" sz="1200" dirty="0"/>
              <a:t>資料來源：</a:t>
            </a:r>
            <a:r>
              <a:rPr lang="en-US" altLang="zh-TW" sz="1200" dirty="0"/>
              <a:t>USDOT</a:t>
            </a:r>
            <a:r>
              <a:rPr lang="zh-TW" altLang="en-US" sz="1200" dirty="0"/>
              <a:t>、</a:t>
            </a:r>
            <a:r>
              <a:rPr lang="en-US" altLang="zh-TW" sz="1200" dirty="0"/>
              <a:t>Streetlight Data</a:t>
            </a:r>
            <a:endParaRPr lang="zh-TW" altLang="en-US" sz="1200" dirty="0"/>
          </a:p>
        </p:txBody>
      </p:sp>
      <p:pic>
        <p:nvPicPr>
          <p:cNvPr id="11" name="圖片 10">
            <a:extLst>
              <a:ext uri="{FF2B5EF4-FFF2-40B4-BE49-F238E27FC236}">
                <a16:creationId xmlns:a16="http://schemas.microsoft.com/office/drawing/2014/main" id="{BDA89CAE-381E-7D4F-ED8B-5E1253682C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39754" y="3847535"/>
            <a:ext cx="2839754" cy="2493747"/>
          </a:xfrm>
          <a:prstGeom prst="rect">
            <a:avLst/>
          </a:prstGeom>
        </p:spPr>
      </p:pic>
      <p:sp>
        <p:nvSpPr>
          <p:cNvPr id="14" name="文字方塊 13">
            <a:extLst>
              <a:ext uri="{FF2B5EF4-FFF2-40B4-BE49-F238E27FC236}">
                <a16:creationId xmlns:a16="http://schemas.microsoft.com/office/drawing/2014/main" id="{B4467D50-6208-F44D-89C9-1E0227C8C28B}"/>
              </a:ext>
            </a:extLst>
          </p:cNvPr>
          <p:cNvSpPr txBox="1"/>
          <p:nvPr/>
        </p:nvSpPr>
        <p:spPr>
          <a:xfrm>
            <a:off x="12557760" y="5202862"/>
            <a:ext cx="9051509" cy="3139321"/>
          </a:xfrm>
          <a:prstGeom prst="rect">
            <a:avLst/>
          </a:prstGeom>
          <a:noFill/>
        </p:spPr>
        <p:txBody>
          <a:bodyPr wrap="square">
            <a:spAutoFit/>
          </a:bodyPr>
          <a:lstStyle/>
          <a:p>
            <a:r>
              <a:rPr lang="zh-TW" altLang="en-US" sz="1800" b="0" i="0" u="none" strike="noStrike" dirty="0">
                <a:solidFill>
                  <a:srgbClr val="000000"/>
                </a:solidFill>
                <a:effectLst/>
                <a:latin typeface="+mj-ea"/>
                <a:ea typeface="+mj-ea"/>
              </a:rPr>
              <a:t>數量：</a:t>
            </a:r>
            <a:endParaRPr lang="en-US" altLang="zh-TW" sz="1800" b="0" i="0" u="none" strike="noStrike" dirty="0">
              <a:solidFill>
                <a:srgbClr val="000000"/>
              </a:solidFill>
              <a:effectLst/>
              <a:latin typeface="+mj-ea"/>
              <a:ea typeface="+mj-ea"/>
            </a:endParaRPr>
          </a:p>
          <a:p>
            <a:pPr marL="285750" indent="-285750">
              <a:buFont typeface="Arial" panose="020B0604020202020204" pitchFamily="34" charset="0"/>
              <a:buChar char="•"/>
            </a:pPr>
            <a:r>
              <a:rPr lang="zh-TW" altLang="en-US" dirty="0"/>
              <a:t>台灣</a:t>
            </a:r>
            <a:endParaRPr lang="en-US" altLang="zh-TW" dirty="0"/>
          </a:p>
          <a:p>
            <a:pPr marL="742950" lvl="1" indent="-285750">
              <a:buFont typeface="Arial" panose="020B0604020202020204" pitchFamily="34" charset="0"/>
              <a:buChar char="•"/>
            </a:pPr>
            <a:r>
              <a:rPr lang="zh-TW" altLang="en-US" dirty="0"/>
              <a:t>利用車輛偵測器 </a:t>
            </a:r>
            <a:r>
              <a:rPr lang="en-US" altLang="zh-TW" dirty="0"/>
              <a:t>(Vehicle Detector, VD)</a:t>
            </a:r>
            <a:r>
              <a:rPr lang="zh-TW" altLang="en-US" dirty="0"/>
              <a:t>偵測交通量</a:t>
            </a:r>
            <a:endParaRPr lang="en-US" altLang="zh-TW" dirty="0"/>
          </a:p>
          <a:p>
            <a:pPr marL="742950" lvl="1" indent="-285750">
              <a:buFont typeface="Arial" panose="020B0604020202020204" pitchFamily="34" charset="0"/>
              <a:buChar char="•"/>
            </a:pPr>
            <a:r>
              <a:rPr lang="zh-TW" altLang="en-US" dirty="0"/>
              <a:t>採用技術包括線圈式、微波式及影像式</a:t>
            </a:r>
            <a:endParaRPr lang="en-US" altLang="zh-TW" dirty="0"/>
          </a:p>
          <a:p>
            <a:pPr marL="742950" lvl="1" indent="-285750">
              <a:buFont typeface="Arial" panose="020B0604020202020204" pitchFamily="34" charset="0"/>
              <a:buChar char="•"/>
            </a:pPr>
            <a:r>
              <a:rPr lang="zh-TW" altLang="en-US" b="0" i="0" u="none" strike="noStrike" dirty="0">
                <a:solidFill>
                  <a:srgbClr val="000000"/>
                </a:solidFill>
                <a:effectLst/>
                <a:latin typeface="+mj-ea"/>
                <a:ea typeface="+mj-ea"/>
              </a:rPr>
              <a:t>未查到明確攝影機數量</a:t>
            </a:r>
            <a:endParaRPr lang="en-US" altLang="zh-TW" b="0" i="0" u="none" strike="noStrike" dirty="0">
              <a:solidFill>
                <a:srgbClr val="000000"/>
              </a:solidFill>
              <a:effectLst/>
              <a:latin typeface="+mj-ea"/>
              <a:ea typeface="+mj-ea"/>
            </a:endParaRPr>
          </a:p>
          <a:p>
            <a:pPr marL="285750" indent="-285750">
              <a:buFont typeface="Arial" panose="020B0604020202020204" pitchFamily="34" charset="0"/>
              <a:buChar char="•"/>
            </a:pPr>
            <a:r>
              <a:rPr lang="zh-TW" altLang="en-US" dirty="0">
                <a:solidFill>
                  <a:srgbClr val="000000"/>
                </a:solidFill>
                <a:latin typeface="+mj-ea"/>
                <a:ea typeface="+mj-ea"/>
              </a:rPr>
              <a:t>美國</a:t>
            </a:r>
            <a:endParaRPr lang="en-US" altLang="zh-TW" dirty="0">
              <a:solidFill>
                <a:srgbClr val="000000"/>
              </a:solidFill>
              <a:latin typeface="+mj-ea"/>
              <a:ea typeface="+mj-ea"/>
            </a:endParaRPr>
          </a:p>
          <a:p>
            <a:pPr marL="742950" lvl="1" indent="-285750">
              <a:buFont typeface="Arial" panose="020B0604020202020204" pitchFamily="34" charset="0"/>
              <a:buChar char="•"/>
            </a:pPr>
            <a:r>
              <a:rPr lang="zh-TW" altLang="en-US" dirty="0">
                <a:solidFill>
                  <a:srgbClr val="000000"/>
                </a:solidFill>
                <a:latin typeface="+mj-ea"/>
                <a:ea typeface="+mj-ea"/>
              </a:rPr>
              <a:t>分為連續 </a:t>
            </a:r>
            <a:r>
              <a:rPr lang="en-US" altLang="zh-TW" dirty="0">
                <a:solidFill>
                  <a:srgbClr val="000000"/>
                </a:solidFill>
                <a:latin typeface="+mj-ea"/>
                <a:ea typeface="+mj-ea"/>
              </a:rPr>
              <a:t>(Continuous)</a:t>
            </a:r>
            <a:r>
              <a:rPr lang="zh-TW" altLang="en-US" dirty="0">
                <a:solidFill>
                  <a:srgbClr val="000000"/>
                </a:solidFill>
                <a:latin typeface="+mj-ea"/>
                <a:ea typeface="+mj-ea"/>
              </a:rPr>
              <a:t>及短期 </a:t>
            </a:r>
            <a:r>
              <a:rPr lang="en-US" altLang="zh-TW" dirty="0">
                <a:solidFill>
                  <a:srgbClr val="000000"/>
                </a:solidFill>
                <a:latin typeface="+mj-ea"/>
                <a:ea typeface="+mj-ea"/>
              </a:rPr>
              <a:t>(Short Term)</a:t>
            </a:r>
            <a:r>
              <a:rPr lang="zh-TW" altLang="en-US" dirty="0">
                <a:solidFill>
                  <a:srgbClr val="000000"/>
                </a:solidFill>
                <a:latin typeface="+mj-ea"/>
                <a:ea typeface="+mj-ea"/>
              </a:rPr>
              <a:t>偵測</a:t>
            </a:r>
            <a:endParaRPr lang="en-US" altLang="zh-TW" dirty="0">
              <a:solidFill>
                <a:srgbClr val="000000"/>
              </a:solidFill>
              <a:latin typeface="+mj-ea"/>
              <a:ea typeface="+mj-ea"/>
            </a:endParaRPr>
          </a:p>
          <a:p>
            <a:pPr marL="742950" lvl="1" indent="-285750">
              <a:buFont typeface="Arial" panose="020B0604020202020204" pitchFamily="34" charset="0"/>
              <a:buChar char="•"/>
            </a:pPr>
            <a:r>
              <a:rPr lang="zh-TW" altLang="en-US" dirty="0">
                <a:solidFill>
                  <a:srgbClr val="000000"/>
                </a:solidFill>
                <a:latin typeface="+mj-ea"/>
                <a:ea typeface="+mj-ea"/>
              </a:rPr>
              <a:t>全美約有</a:t>
            </a:r>
            <a:r>
              <a:rPr lang="en-US" altLang="zh-TW" dirty="0">
                <a:solidFill>
                  <a:srgbClr val="000000"/>
                </a:solidFill>
                <a:latin typeface="+mj-ea"/>
                <a:ea typeface="+mj-ea"/>
              </a:rPr>
              <a:t>5,500</a:t>
            </a:r>
            <a:r>
              <a:rPr lang="zh-TW" altLang="en-US" dirty="0">
                <a:solidFill>
                  <a:srgbClr val="000000"/>
                </a:solidFill>
                <a:latin typeface="+mj-ea"/>
                <a:ea typeface="+mj-ea"/>
              </a:rPr>
              <a:t>處連續超量偵測器</a:t>
            </a:r>
            <a:endParaRPr lang="en-US" altLang="zh-TW" dirty="0">
              <a:solidFill>
                <a:srgbClr val="000000"/>
              </a:solidFill>
              <a:latin typeface="+mj-ea"/>
              <a:ea typeface="+mj-ea"/>
            </a:endParaRPr>
          </a:p>
          <a:p>
            <a:pPr marL="742950" lvl="1" indent="-285750">
              <a:buFont typeface="Arial" panose="020B0604020202020204" pitchFamily="34" charset="0"/>
              <a:buChar char="•"/>
            </a:pPr>
            <a:r>
              <a:rPr lang="zh-TW" altLang="en-US" b="0" i="0" u="none" strike="noStrike" dirty="0">
                <a:solidFill>
                  <a:srgbClr val="000000"/>
                </a:solidFill>
                <a:effectLst/>
                <a:latin typeface="+mj-ea"/>
                <a:ea typeface="+mj-ea"/>
              </a:rPr>
              <a:t>採用技術包括線圈式、壓電式 </a:t>
            </a:r>
            <a:r>
              <a:rPr lang="en-US" altLang="zh-TW" b="0" i="0" u="none" strike="noStrike" dirty="0">
                <a:solidFill>
                  <a:srgbClr val="000000"/>
                </a:solidFill>
                <a:effectLst/>
                <a:latin typeface="+mj-ea"/>
                <a:ea typeface="+mj-ea"/>
              </a:rPr>
              <a:t>(Piezo)</a:t>
            </a:r>
            <a:r>
              <a:rPr lang="zh-TW" altLang="en-US" b="0" i="0" u="none" strike="noStrike" dirty="0">
                <a:solidFill>
                  <a:srgbClr val="000000"/>
                </a:solidFill>
                <a:effectLst/>
                <a:latin typeface="+mj-ea"/>
                <a:ea typeface="+mj-ea"/>
              </a:rPr>
              <a:t>、雷達、攝影機</a:t>
            </a:r>
            <a:endParaRPr lang="en-US" altLang="zh-TW" b="0" i="0" u="none" strike="noStrike" dirty="0">
              <a:solidFill>
                <a:srgbClr val="000000"/>
              </a:solidFill>
              <a:effectLst/>
              <a:latin typeface="+mj-ea"/>
              <a:ea typeface="+mj-ea"/>
            </a:endParaRPr>
          </a:p>
          <a:p>
            <a:pPr marL="742950" lvl="1" indent="-285750">
              <a:buFont typeface="Arial" panose="020B0604020202020204" pitchFamily="34" charset="0"/>
              <a:buChar char="•"/>
            </a:pPr>
            <a:r>
              <a:rPr lang="zh-TW" altLang="en-US" b="0" i="0" u="none" strike="noStrike" dirty="0">
                <a:solidFill>
                  <a:srgbClr val="000000"/>
                </a:solidFill>
                <a:effectLst/>
                <a:latin typeface="+mj-ea"/>
                <a:ea typeface="+mj-ea"/>
              </a:rPr>
              <a:t>未查到明確攝影機占比</a:t>
            </a:r>
            <a:endParaRPr lang="en-US" altLang="zh-TW" b="0" i="0" u="none" strike="noStrike" dirty="0">
              <a:solidFill>
                <a:srgbClr val="000000"/>
              </a:solidFill>
              <a:effectLst/>
              <a:latin typeface="+mj-ea"/>
              <a:ea typeface="+mj-ea"/>
            </a:endParaRPr>
          </a:p>
          <a:p>
            <a:pPr marL="742950" lvl="1" indent="-285750">
              <a:buFont typeface="Arial" panose="020B0604020202020204" pitchFamily="34" charset="0"/>
              <a:buChar char="•"/>
            </a:pPr>
            <a:r>
              <a:rPr lang="en-US" altLang="zh-TW" dirty="0" err="1">
                <a:solidFill>
                  <a:srgbClr val="000000"/>
                </a:solidFill>
                <a:latin typeface="+mj-ea"/>
                <a:ea typeface="+mj-ea"/>
              </a:rPr>
              <a:t>Miovision</a:t>
            </a:r>
            <a:r>
              <a:rPr lang="zh-TW" altLang="en-US" dirty="0">
                <a:solidFill>
                  <a:srgbClr val="000000"/>
                </a:solidFill>
                <a:latin typeface="+mj-ea"/>
                <a:ea typeface="+mj-ea"/>
              </a:rPr>
              <a:t>攝影機有用做短期偵測</a:t>
            </a:r>
            <a:endParaRPr lang="en-US" altLang="zh-TW" b="0" i="0" u="none" strike="noStrike" dirty="0">
              <a:solidFill>
                <a:srgbClr val="000000"/>
              </a:solidFill>
              <a:effectLst/>
              <a:latin typeface="+mj-ea"/>
              <a:ea typeface="+mj-ea"/>
            </a:endParaRPr>
          </a:p>
        </p:txBody>
      </p:sp>
      <p:sp>
        <p:nvSpPr>
          <p:cNvPr id="16" name="文字方塊 15">
            <a:extLst>
              <a:ext uri="{FF2B5EF4-FFF2-40B4-BE49-F238E27FC236}">
                <a16:creationId xmlns:a16="http://schemas.microsoft.com/office/drawing/2014/main" id="{018A645A-DA33-71A6-9A59-0AB56460B66B}"/>
              </a:ext>
            </a:extLst>
          </p:cNvPr>
          <p:cNvSpPr txBox="1"/>
          <p:nvPr/>
        </p:nvSpPr>
        <p:spPr>
          <a:xfrm>
            <a:off x="12557760" y="2042160"/>
            <a:ext cx="14875034" cy="3139321"/>
          </a:xfrm>
          <a:prstGeom prst="rect">
            <a:avLst/>
          </a:prstGeom>
          <a:noFill/>
        </p:spPr>
        <p:txBody>
          <a:bodyPr wrap="none" rtlCol="0">
            <a:spAutoFit/>
          </a:bodyPr>
          <a:lstStyle/>
          <a:p>
            <a:r>
              <a:rPr lang="en-US" altLang="zh-TW"/>
              <a:t>Alaska:</a:t>
            </a:r>
          </a:p>
          <a:p>
            <a:pPr marL="285750" indent="-285750">
              <a:buFont typeface="Arial" panose="020B0604020202020204" pitchFamily="34" charset="0"/>
              <a:buChar char="•"/>
            </a:pPr>
            <a:r>
              <a:rPr lang="en-US" altLang="zh-TW" b="0" i="0">
                <a:solidFill>
                  <a:srgbClr val="EE0000"/>
                </a:solidFill>
                <a:effectLst/>
                <a:highlight>
                  <a:srgbClr val="FFFFFF"/>
                </a:highlight>
                <a:latin typeface="Arial" panose="020B0604020202020204" pitchFamily="34" charset="0"/>
              </a:rPr>
              <a:t>We have a Short Term Traffic Count operation that uses hose counts, loop counts and some </a:t>
            </a:r>
            <a:r>
              <a:rPr lang="en-US" altLang="zh-TW" b="0" i="0" err="1">
                <a:solidFill>
                  <a:srgbClr val="EE0000"/>
                </a:solidFill>
                <a:effectLst/>
                <a:highlight>
                  <a:srgbClr val="FFFFFF"/>
                </a:highlight>
                <a:latin typeface="Arial" panose="020B0604020202020204" pitchFamily="34" charset="0"/>
              </a:rPr>
              <a:t>Miovision</a:t>
            </a:r>
            <a:r>
              <a:rPr lang="en-US" altLang="zh-TW" b="0" i="0">
                <a:solidFill>
                  <a:srgbClr val="EE0000"/>
                </a:solidFill>
                <a:effectLst/>
                <a:highlight>
                  <a:srgbClr val="FFFFFF"/>
                </a:highlight>
                <a:latin typeface="Arial" panose="020B0604020202020204" pitchFamily="34" charset="0"/>
              </a:rPr>
              <a:t> camera counts for turning movements.</a:t>
            </a:r>
          </a:p>
          <a:p>
            <a:pPr marL="285750" indent="-285750">
              <a:buFont typeface="Arial" panose="020B0604020202020204" pitchFamily="34" charset="0"/>
              <a:buChar char="•"/>
            </a:pPr>
            <a:r>
              <a:rPr lang="en-US" altLang="zh-TW" b="0" i="0">
                <a:solidFill>
                  <a:srgbClr val="EE0000"/>
                </a:solidFill>
                <a:effectLst/>
                <a:highlight>
                  <a:srgbClr val="FFFFFF"/>
                </a:highlight>
                <a:latin typeface="Arial" panose="020B0604020202020204" pitchFamily="34" charset="0"/>
              </a:rPr>
              <a:t>We also have a Continuous Count operation using </a:t>
            </a:r>
            <a:r>
              <a:rPr lang="en-US" altLang="zh-TW" b="0" i="0" err="1">
                <a:solidFill>
                  <a:srgbClr val="EE0000"/>
                </a:solidFill>
                <a:effectLst/>
                <a:highlight>
                  <a:srgbClr val="FFFFFF"/>
                </a:highlight>
                <a:latin typeface="Arial" panose="020B0604020202020204" pitchFamily="34" charset="0"/>
              </a:rPr>
              <a:t>peizos</a:t>
            </a:r>
            <a:r>
              <a:rPr lang="en-US" altLang="zh-TW" b="0" i="0">
                <a:solidFill>
                  <a:srgbClr val="EE0000"/>
                </a:solidFill>
                <a:effectLst/>
                <a:highlight>
                  <a:srgbClr val="FFFFFF"/>
                </a:highlight>
                <a:latin typeface="Arial" panose="020B0604020202020204" pitchFamily="34" charset="0"/>
              </a:rPr>
              <a:t> and loops and radar sensors.</a:t>
            </a:r>
            <a:endParaRPr lang="en-US" altLang="zh-TW">
              <a:solidFill>
                <a:srgbClr val="EE0000"/>
              </a:solidFill>
              <a:highlight>
                <a:srgbClr val="FFFFFF"/>
              </a:highlight>
              <a:latin typeface="Arial" panose="020B0604020202020204" pitchFamily="34" charset="0"/>
            </a:endParaRPr>
          </a:p>
          <a:p>
            <a:r>
              <a:rPr lang="en-US" altLang="zh-TW"/>
              <a:t>California:</a:t>
            </a:r>
          </a:p>
          <a:p>
            <a:pPr marL="285750" indent="-285750">
              <a:buFont typeface="Arial" panose="020B0604020202020204" pitchFamily="34" charset="0"/>
              <a:buChar char="•"/>
            </a:pPr>
            <a:r>
              <a:rPr lang="en-US" altLang="zh-TW" b="0" i="0">
                <a:solidFill>
                  <a:srgbClr val="EE0000"/>
                </a:solidFill>
                <a:effectLst/>
                <a:highlight>
                  <a:srgbClr val="FFFFFF"/>
                </a:highlight>
                <a:latin typeface="Arial" panose="020B0604020202020204" pitchFamily="34" charset="0"/>
              </a:rPr>
              <a:t>collects traffic counts manually with hoses, loops and </a:t>
            </a:r>
            <a:r>
              <a:rPr lang="en-US" altLang="zh-TW" b="0" i="0" err="1">
                <a:solidFill>
                  <a:srgbClr val="EE0000"/>
                </a:solidFill>
                <a:effectLst/>
                <a:highlight>
                  <a:srgbClr val="FFFFFF"/>
                </a:highlight>
                <a:latin typeface="Arial" panose="020B0604020202020204" pitchFamily="34" charset="0"/>
              </a:rPr>
              <a:t>piezos</a:t>
            </a:r>
            <a:endParaRPr lang="en-US" altLang="zh-TW">
              <a:solidFill>
                <a:srgbClr val="333333"/>
              </a:solidFill>
              <a:highlight>
                <a:srgbClr val="FFFFFF"/>
              </a:highlight>
              <a:latin typeface="Arial" panose="020B0604020202020204" pitchFamily="34" charset="0"/>
            </a:endParaRPr>
          </a:p>
          <a:p>
            <a:pPr marL="285750" indent="-285750">
              <a:buFont typeface="Arial" panose="020B0604020202020204" pitchFamily="34" charset="0"/>
              <a:buChar char="•"/>
            </a:pPr>
            <a:r>
              <a:rPr lang="en-US" altLang="zh-TW" b="0" i="0">
                <a:solidFill>
                  <a:srgbClr val="EE0000"/>
                </a:solidFill>
                <a:effectLst/>
                <a:highlight>
                  <a:srgbClr val="FFFFFF"/>
                </a:highlight>
                <a:latin typeface="Arial" panose="020B0604020202020204" pitchFamily="34" charset="0"/>
              </a:rPr>
              <a:t>We do not use video for all data collection and we do not collect pedestrian or bike counts</a:t>
            </a:r>
          </a:p>
          <a:p>
            <a:r>
              <a:rPr lang="en-US" altLang="zh-TW">
                <a:solidFill>
                  <a:srgbClr val="EE0000"/>
                </a:solidFill>
                <a:highlight>
                  <a:srgbClr val="FFFFFF"/>
                </a:highlight>
                <a:latin typeface="Arial" panose="020B0604020202020204" pitchFamily="34" charset="0"/>
              </a:rPr>
              <a:t>Idaho:</a:t>
            </a:r>
          </a:p>
          <a:p>
            <a:pPr marL="285750" indent="-285750">
              <a:buFont typeface="Arial" panose="020B0604020202020204" pitchFamily="34" charset="0"/>
              <a:buChar char="•"/>
            </a:pPr>
            <a:r>
              <a:rPr lang="en-US" altLang="zh-TW" b="0" i="0">
                <a:solidFill>
                  <a:srgbClr val="EE0000"/>
                </a:solidFill>
                <a:effectLst/>
                <a:highlight>
                  <a:srgbClr val="FFFFFF"/>
                </a:highlight>
                <a:latin typeface="Arial" panose="020B0604020202020204" pitchFamily="34" charset="0"/>
              </a:rPr>
              <a:t> Short-term counts: We have 3 staff that perform 48 hour counts using either pneumatic tubes or </a:t>
            </a:r>
            <a:r>
              <a:rPr lang="en-US" altLang="zh-TW" b="0" i="0" err="1">
                <a:solidFill>
                  <a:srgbClr val="EE0000"/>
                </a:solidFill>
                <a:effectLst/>
                <a:highlight>
                  <a:srgbClr val="FFFFFF"/>
                </a:highlight>
                <a:latin typeface="Arial" panose="020B0604020202020204" pitchFamily="34" charset="0"/>
              </a:rPr>
              <a:t>Miovision</a:t>
            </a:r>
            <a:r>
              <a:rPr lang="en-US" altLang="zh-TW" b="0" i="0">
                <a:solidFill>
                  <a:srgbClr val="EE0000"/>
                </a:solidFill>
                <a:effectLst/>
                <a:highlight>
                  <a:srgbClr val="FFFFFF"/>
                </a:highlight>
                <a:latin typeface="Arial" panose="020B0604020202020204" pitchFamily="34" charset="0"/>
              </a:rPr>
              <a:t> cameras.</a:t>
            </a:r>
            <a:endParaRPr lang="en-US" altLang="zh-TW">
              <a:solidFill>
                <a:srgbClr val="EE0000"/>
              </a:solidFill>
              <a:highlight>
                <a:srgbClr val="FFFFFF"/>
              </a:highlight>
              <a:latin typeface="Arial" panose="020B0604020202020204" pitchFamily="34" charset="0"/>
            </a:endParaRPr>
          </a:p>
          <a:p>
            <a:r>
              <a:rPr lang="en-US" altLang="zh-TW">
                <a:solidFill>
                  <a:srgbClr val="EE0000"/>
                </a:solidFill>
                <a:highlight>
                  <a:srgbClr val="FFFFFF"/>
                </a:highlight>
                <a:latin typeface="Arial" panose="020B0604020202020204" pitchFamily="34" charset="0"/>
              </a:rPr>
              <a:t>Oregon:</a:t>
            </a:r>
          </a:p>
          <a:p>
            <a:pPr marL="285750" indent="-285750">
              <a:buFont typeface="Arial" panose="020B0604020202020204" pitchFamily="34" charset="0"/>
              <a:buChar char="•"/>
            </a:pPr>
            <a:r>
              <a:rPr lang="en-US" altLang="zh-TW">
                <a:solidFill>
                  <a:srgbClr val="333333"/>
                </a:solidFill>
                <a:highlight>
                  <a:srgbClr val="FFFFFF"/>
                </a:highlight>
                <a:latin typeface="Arial" panose="020B0604020202020204" pitchFamily="34" charset="0"/>
              </a:rPr>
              <a:t>use employees to do manual counts from our short-term location videos</a:t>
            </a:r>
          </a:p>
          <a:p>
            <a:pPr marL="285750" indent="-285750">
              <a:buFont typeface="Arial" panose="020B0604020202020204" pitchFamily="34" charset="0"/>
              <a:buChar char="•"/>
            </a:pPr>
            <a:endParaRPr lang="zh-TW" altLang="en-US"/>
          </a:p>
        </p:txBody>
      </p:sp>
      <p:sp>
        <p:nvSpPr>
          <p:cNvPr id="18" name="文字方塊 17">
            <a:extLst>
              <a:ext uri="{FF2B5EF4-FFF2-40B4-BE49-F238E27FC236}">
                <a16:creationId xmlns:a16="http://schemas.microsoft.com/office/drawing/2014/main" id="{E3B2D97B-7160-171D-50FC-2A6B7A66D722}"/>
              </a:ext>
            </a:extLst>
          </p:cNvPr>
          <p:cNvSpPr txBox="1"/>
          <p:nvPr/>
        </p:nvSpPr>
        <p:spPr>
          <a:xfrm>
            <a:off x="12383774" y="822557"/>
            <a:ext cx="5652000" cy="307777"/>
          </a:xfrm>
          <a:prstGeom prst="rect">
            <a:avLst/>
          </a:prstGeom>
          <a:noFill/>
        </p:spPr>
        <p:txBody>
          <a:bodyPr wrap="square">
            <a:spAutoFit/>
          </a:bodyPr>
          <a:lstStyle/>
          <a:p>
            <a:r>
              <a:rPr lang="en-US" altLang="zh-TW" sz="1400">
                <a:hlinkClick r:id="rId5"/>
              </a:rPr>
              <a:t>Traffic Count Methodology and Technology National Transportation Library</a:t>
            </a:r>
            <a:endParaRPr lang="zh-TW" altLang="en-US" sz="1400"/>
          </a:p>
        </p:txBody>
      </p:sp>
      <p:sp>
        <p:nvSpPr>
          <p:cNvPr id="23" name="文字方塊 22">
            <a:extLst>
              <a:ext uri="{FF2B5EF4-FFF2-40B4-BE49-F238E27FC236}">
                <a16:creationId xmlns:a16="http://schemas.microsoft.com/office/drawing/2014/main" id="{1D85DDDA-BE0B-3C6F-8929-74ECF2581684}"/>
              </a:ext>
            </a:extLst>
          </p:cNvPr>
          <p:cNvSpPr txBox="1"/>
          <p:nvPr/>
        </p:nvSpPr>
        <p:spPr>
          <a:xfrm>
            <a:off x="838200" y="5361553"/>
            <a:ext cx="7296150" cy="1446550"/>
          </a:xfrm>
          <a:prstGeom prst="rect">
            <a:avLst/>
          </a:prstGeom>
          <a:noFill/>
        </p:spPr>
        <p:txBody>
          <a:bodyPr wrap="square">
            <a:spAutoFit/>
          </a:bodyPr>
          <a:lstStyle/>
          <a:p>
            <a:r>
              <a:rPr lang="en-US" altLang="zh-TW" sz="2400" b="1" dirty="0">
                <a:latin typeface="+mj-ea"/>
                <a:ea typeface="+mj-ea"/>
              </a:rPr>
              <a:t>2. </a:t>
            </a:r>
            <a:r>
              <a:rPr lang="zh-TW" altLang="en-US" sz="2400" b="1" dirty="0">
                <a:latin typeface="+mj-ea"/>
                <a:ea typeface="+mj-ea"/>
              </a:rPr>
              <a:t>利用資訊做為路網改善之依據：</a:t>
            </a:r>
            <a:endParaRPr lang="en-US" altLang="zh-TW" dirty="0">
              <a:latin typeface="+mj-ea"/>
              <a:ea typeface="+mj-ea"/>
            </a:endParaRPr>
          </a:p>
          <a:p>
            <a:pPr marL="285750" indent="-285750">
              <a:buFont typeface="Wingdings" panose="05000000000000000000" pitchFamily="2" charset="2"/>
              <a:buChar char="ü"/>
            </a:pPr>
            <a:r>
              <a:rPr lang="zh-TW" altLang="en-US" sz="1600" b="1" dirty="0">
                <a:solidFill>
                  <a:srgbClr val="FF0000"/>
                </a:solidFill>
                <a:latin typeface="+mj-ea"/>
                <a:ea typeface="+mj-ea"/>
              </a:rPr>
              <a:t>基礎設施規劃興建</a:t>
            </a:r>
            <a:r>
              <a:rPr lang="zh-TW" altLang="en-US" sz="1600" dirty="0">
                <a:latin typeface="+mj-ea"/>
                <a:ea typeface="+mj-ea"/>
              </a:rPr>
              <a:t>之依據，如新闢道路</a:t>
            </a:r>
            <a:endParaRPr lang="en-US" altLang="zh-TW" sz="1600" dirty="0">
              <a:latin typeface="+mj-ea"/>
              <a:ea typeface="+mj-ea"/>
            </a:endParaRPr>
          </a:p>
          <a:p>
            <a:pPr marL="285750" indent="-285750">
              <a:buFont typeface="Wingdings" panose="05000000000000000000" pitchFamily="2" charset="2"/>
              <a:buChar char="ü"/>
            </a:pPr>
            <a:r>
              <a:rPr lang="zh-TW" altLang="en-US" sz="1600" b="1" dirty="0">
                <a:solidFill>
                  <a:srgbClr val="FF0000"/>
                </a:solidFill>
                <a:latin typeface="+mj-ea"/>
                <a:ea typeface="+mj-ea"/>
              </a:rPr>
              <a:t>交通管制調整</a:t>
            </a:r>
            <a:r>
              <a:rPr lang="zh-TW" altLang="en-US" sz="1600" dirty="0">
                <a:latin typeface="+mj-ea"/>
                <a:ea typeface="+mj-ea"/>
              </a:rPr>
              <a:t>之依據，如調整號誌時制、導入調撥車道、收取壅擠費</a:t>
            </a:r>
            <a:endParaRPr lang="en-US" altLang="zh-TW" sz="1600" dirty="0">
              <a:latin typeface="+mj-ea"/>
              <a:ea typeface="+mj-ea"/>
            </a:endParaRPr>
          </a:p>
          <a:p>
            <a:pPr marL="285750" indent="-285750">
              <a:buFont typeface="Wingdings" panose="05000000000000000000" pitchFamily="2" charset="2"/>
              <a:buChar char="ü"/>
            </a:pPr>
            <a:r>
              <a:rPr lang="zh-TW" altLang="en-US" sz="1600" b="1" dirty="0">
                <a:solidFill>
                  <a:srgbClr val="FF0000"/>
                </a:solidFill>
                <a:latin typeface="+mj-ea"/>
                <a:ea typeface="+mj-ea"/>
              </a:rPr>
              <a:t>路口安全改善</a:t>
            </a:r>
            <a:r>
              <a:rPr lang="zh-TW" altLang="en-US" sz="1600" dirty="0">
                <a:latin typeface="+mj-ea"/>
                <a:ea typeface="+mj-ea"/>
              </a:rPr>
              <a:t>之依據，如增加行人庇護島、調整號誌時制、取消機車待轉區</a:t>
            </a:r>
            <a:endParaRPr lang="en-US" altLang="zh-TW" sz="1600" dirty="0">
              <a:latin typeface="+mj-ea"/>
              <a:ea typeface="+mj-ea"/>
            </a:endParaRPr>
          </a:p>
          <a:p>
            <a:pPr marL="285750" indent="-285750">
              <a:buFont typeface="Wingdings" panose="05000000000000000000" pitchFamily="2" charset="2"/>
              <a:buChar char="ü"/>
            </a:pPr>
            <a:r>
              <a:rPr lang="zh-TW" altLang="en-US" sz="1600" b="1" dirty="0">
                <a:solidFill>
                  <a:srgbClr val="FF0000"/>
                </a:solidFill>
                <a:latin typeface="+mj-ea"/>
                <a:ea typeface="+mj-ea"/>
              </a:rPr>
              <a:t>大眾運輸規劃</a:t>
            </a:r>
            <a:r>
              <a:rPr lang="zh-TW" altLang="en-US" sz="1600" dirty="0">
                <a:latin typeface="+mj-ea"/>
                <a:ea typeface="+mj-ea"/>
              </a:rPr>
              <a:t>之依據，如增加公車路線</a:t>
            </a:r>
            <a:endParaRPr lang="en-US" altLang="zh-TW" sz="1600" dirty="0">
              <a:latin typeface="+mj-ea"/>
              <a:ea typeface="+mj-ea"/>
            </a:endParaRPr>
          </a:p>
        </p:txBody>
      </p:sp>
      <p:sp>
        <p:nvSpPr>
          <p:cNvPr id="25" name="文字方塊 24">
            <a:extLst>
              <a:ext uri="{FF2B5EF4-FFF2-40B4-BE49-F238E27FC236}">
                <a16:creationId xmlns:a16="http://schemas.microsoft.com/office/drawing/2014/main" id="{8BC8B654-B32F-5382-AF27-74A4E9BC1CAF}"/>
              </a:ext>
            </a:extLst>
          </p:cNvPr>
          <p:cNvSpPr txBox="1"/>
          <p:nvPr/>
        </p:nvSpPr>
        <p:spPr>
          <a:xfrm>
            <a:off x="838200" y="1606465"/>
            <a:ext cx="4992794" cy="1877437"/>
          </a:xfrm>
          <a:prstGeom prst="rect">
            <a:avLst/>
          </a:prstGeom>
          <a:noFill/>
        </p:spPr>
        <p:txBody>
          <a:bodyPr wrap="square">
            <a:spAutoFit/>
          </a:bodyPr>
          <a:lstStyle/>
          <a:p>
            <a:r>
              <a:rPr lang="en-US" altLang="zh-TW" dirty="0"/>
              <a:t>a. </a:t>
            </a:r>
            <a:r>
              <a:rPr lang="zh-TW" altLang="en-US" dirty="0">
                <a:solidFill>
                  <a:sysClr val="windowText" lastClr="000000"/>
                </a:solidFill>
              </a:rPr>
              <a:t>美國運輸部要求各州每年上傳之</a:t>
            </a:r>
            <a:r>
              <a:rPr lang="zh-TW" altLang="en-US" sz="2000" b="1" dirty="0"/>
              <a:t>交通量</a:t>
            </a:r>
            <a:r>
              <a:rPr lang="zh-TW" altLang="en-US" dirty="0">
                <a:solidFill>
                  <a:sysClr val="windowText" lastClr="000000"/>
                </a:solidFill>
              </a:rPr>
              <a:t>資料：</a:t>
            </a:r>
            <a:endParaRPr lang="en-US" altLang="zh-TW" dirty="0">
              <a:solidFill>
                <a:sysClr val="windowText" lastClr="000000"/>
              </a:solidFill>
            </a:endParaRPr>
          </a:p>
          <a:p>
            <a:pPr marL="285750" indent="-285750">
              <a:buFont typeface="Wingdings" panose="05000000000000000000" pitchFamily="2" charset="2"/>
              <a:buChar char="ü"/>
            </a:pPr>
            <a:r>
              <a:rPr lang="zh-TW" altLang="en-US" b="1" dirty="0">
                <a:solidFill>
                  <a:srgbClr val="FF0000"/>
                </a:solidFill>
              </a:rPr>
              <a:t>年平均每日交通量 </a:t>
            </a:r>
            <a:r>
              <a:rPr lang="en-US" altLang="zh-TW" b="1" dirty="0">
                <a:solidFill>
                  <a:srgbClr val="FF0000"/>
                </a:solidFill>
              </a:rPr>
              <a:t>(Annual Average Daily Traffic, AADT)</a:t>
            </a:r>
            <a:endParaRPr lang="zh-TW" altLang="en-US" b="1" dirty="0">
              <a:solidFill>
                <a:srgbClr val="FF0000"/>
              </a:solidFill>
            </a:endParaRPr>
          </a:p>
          <a:p>
            <a:pPr marL="285750" indent="-285750">
              <a:buFont typeface="Wingdings" panose="05000000000000000000" pitchFamily="2" charset="2"/>
              <a:buChar char="ü"/>
            </a:pPr>
            <a:r>
              <a:rPr lang="en-US" altLang="zh-TW" sz="1000" dirty="0">
                <a:solidFill>
                  <a:sysClr val="windowText" lastClr="000000"/>
                </a:solidFill>
              </a:rPr>
              <a:t>Single Unit Truck &amp; Bus AADT</a:t>
            </a:r>
            <a:endParaRPr lang="zh-TW" altLang="en-US" sz="1000" dirty="0">
              <a:solidFill>
                <a:sysClr val="windowText" lastClr="000000"/>
              </a:solidFill>
            </a:endParaRPr>
          </a:p>
          <a:p>
            <a:pPr marL="285750" indent="-285750">
              <a:buFont typeface="Wingdings" panose="05000000000000000000" pitchFamily="2" charset="2"/>
              <a:buChar char="ü"/>
            </a:pPr>
            <a:r>
              <a:rPr lang="en-US" altLang="zh-TW" sz="1000" dirty="0">
                <a:solidFill>
                  <a:sysClr val="windowText" lastClr="000000"/>
                </a:solidFill>
              </a:rPr>
              <a:t>Percent Peak Single-Unit Trucks &amp; Buses</a:t>
            </a:r>
            <a:endParaRPr lang="zh-TW" altLang="en-US" sz="1000" dirty="0">
              <a:solidFill>
                <a:sysClr val="windowText" lastClr="000000"/>
              </a:solidFill>
            </a:endParaRPr>
          </a:p>
          <a:p>
            <a:pPr marL="285750" indent="-285750">
              <a:buFont typeface="Wingdings" panose="05000000000000000000" pitchFamily="2" charset="2"/>
              <a:buChar char="ü"/>
            </a:pPr>
            <a:r>
              <a:rPr lang="en-US" altLang="zh-TW" sz="1000" dirty="0">
                <a:solidFill>
                  <a:sysClr val="windowText" lastClr="000000"/>
                </a:solidFill>
              </a:rPr>
              <a:t>Combination Truck AADT</a:t>
            </a:r>
            <a:endParaRPr lang="zh-TW" altLang="en-US" sz="1000" dirty="0">
              <a:solidFill>
                <a:sysClr val="windowText" lastClr="000000"/>
              </a:solidFill>
            </a:endParaRPr>
          </a:p>
          <a:p>
            <a:pPr marL="285750" indent="-285750">
              <a:buFont typeface="Wingdings" panose="05000000000000000000" pitchFamily="2" charset="2"/>
              <a:buChar char="ü"/>
            </a:pPr>
            <a:r>
              <a:rPr lang="en-US" altLang="zh-TW" sz="1000" dirty="0">
                <a:solidFill>
                  <a:sysClr val="windowText" lastClr="000000"/>
                </a:solidFill>
              </a:rPr>
              <a:t>K-factor: </a:t>
            </a:r>
            <a:r>
              <a:rPr lang="zh-TW" altLang="en-US" sz="1000" dirty="0">
                <a:solidFill>
                  <a:sysClr val="windowText" lastClr="000000"/>
                </a:solidFill>
              </a:rPr>
              <a:t>尖峰小時流量與</a:t>
            </a:r>
            <a:r>
              <a:rPr lang="en-US" altLang="zh-TW" sz="1000" dirty="0">
                <a:solidFill>
                  <a:sysClr val="windowText" lastClr="000000"/>
                </a:solidFill>
              </a:rPr>
              <a:t>AADT</a:t>
            </a:r>
            <a:r>
              <a:rPr lang="zh-TW" altLang="en-US" sz="1000" dirty="0">
                <a:solidFill>
                  <a:sysClr val="windowText" lastClr="000000"/>
                </a:solidFill>
              </a:rPr>
              <a:t>比例關係</a:t>
            </a:r>
          </a:p>
          <a:p>
            <a:pPr marL="285750" indent="-285750">
              <a:buFont typeface="Wingdings" panose="05000000000000000000" pitchFamily="2" charset="2"/>
              <a:buChar char="ü"/>
            </a:pPr>
            <a:r>
              <a:rPr lang="en-US" altLang="zh-TW" sz="1000" dirty="0">
                <a:solidFill>
                  <a:sysClr val="windowText" lastClr="000000"/>
                </a:solidFill>
              </a:rPr>
              <a:t>Directional Factor:</a:t>
            </a:r>
            <a:r>
              <a:rPr lang="zh-TW" altLang="en-US" sz="1000" dirty="0">
                <a:solidFill>
                  <a:sysClr val="windowText" lastClr="000000"/>
                </a:solidFill>
              </a:rPr>
              <a:t> 方向流量比例關係</a:t>
            </a:r>
          </a:p>
          <a:p>
            <a:pPr marL="285750" indent="-285750">
              <a:buFont typeface="Wingdings" panose="05000000000000000000" pitchFamily="2" charset="2"/>
              <a:buChar char="ü"/>
            </a:pPr>
            <a:r>
              <a:rPr lang="en-US" altLang="zh-TW" sz="1000" dirty="0">
                <a:solidFill>
                  <a:sysClr val="windowText" lastClr="000000"/>
                </a:solidFill>
              </a:rPr>
              <a:t>Future AADT</a:t>
            </a:r>
            <a:endParaRPr lang="zh-TW" altLang="en-US" sz="1000" dirty="0">
              <a:solidFill>
                <a:sysClr val="windowText" lastClr="000000"/>
              </a:solidFill>
            </a:endParaRPr>
          </a:p>
        </p:txBody>
      </p:sp>
      <p:sp>
        <p:nvSpPr>
          <p:cNvPr id="27" name="文字方塊 26">
            <a:extLst>
              <a:ext uri="{FF2B5EF4-FFF2-40B4-BE49-F238E27FC236}">
                <a16:creationId xmlns:a16="http://schemas.microsoft.com/office/drawing/2014/main" id="{B1E2A60A-D088-383A-D109-05C8B4900345}"/>
              </a:ext>
            </a:extLst>
          </p:cNvPr>
          <p:cNvSpPr txBox="1"/>
          <p:nvPr/>
        </p:nvSpPr>
        <p:spPr>
          <a:xfrm>
            <a:off x="6096000" y="1606465"/>
            <a:ext cx="6384587" cy="1785104"/>
          </a:xfrm>
          <a:prstGeom prst="rect">
            <a:avLst/>
          </a:prstGeom>
          <a:noFill/>
        </p:spPr>
        <p:txBody>
          <a:bodyPr wrap="square">
            <a:spAutoFit/>
          </a:bodyPr>
          <a:lstStyle/>
          <a:p>
            <a:r>
              <a:rPr lang="en-US" altLang="zh-TW" dirty="0">
                <a:solidFill>
                  <a:sysClr val="windowText" lastClr="000000"/>
                </a:solidFill>
              </a:rPr>
              <a:t>b. </a:t>
            </a:r>
            <a:r>
              <a:rPr lang="zh-TW" altLang="en-US" dirty="0">
                <a:solidFill>
                  <a:sysClr val="windowText" lastClr="000000"/>
                </a:solidFill>
              </a:rPr>
              <a:t>地方政府對</a:t>
            </a:r>
            <a:r>
              <a:rPr lang="zh-TW" altLang="en-US" sz="2000" b="1" dirty="0"/>
              <a:t>路口服務狀況評估 </a:t>
            </a:r>
            <a:r>
              <a:rPr lang="en-US" altLang="zh-TW" dirty="0"/>
              <a:t>(</a:t>
            </a:r>
            <a:r>
              <a:rPr lang="zh-TW" altLang="en-US" dirty="0"/>
              <a:t>安全</a:t>
            </a:r>
            <a:r>
              <a:rPr lang="en-US" altLang="zh-TW" dirty="0"/>
              <a:t>&amp;</a:t>
            </a:r>
            <a:r>
              <a:rPr lang="zh-TW" altLang="en-US" dirty="0"/>
              <a:t>效率</a:t>
            </a:r>
            <a:r>
              <a:rPr lang="en-US" altLang="zh-TW" dirty="0"/>
              <a:t>)</a:t>
            </a:r>
            <a:r>
              <a:rPr lang="zh-TW" altLang="en-US" dirty="0">
                <a:solidFill>
                  <a:sysClr val="windowText" lastClr="000000"/>
                </a:solidFill>
              </a:rPr>
              <a:t>蒐集數據：</a:t>
            </a:r>
            <a:endParaRPr lang="en-US" altLang="zh-TW" dirty="0">
              <a:solidFill>
                <a:sysClr val="windowText" lastClr="000000"/>
              </a:solidFill>
            </a:endParaRPr>
          </a:p>
          <a:p>
            <a:pPr marL="285750" indent="-285750">
              <a:buFont typeface="Wingdings" panose="05000000000000000000" pitchFamily="2" charset="2"/>
              <a:buChar char="ü"/>
            </a:pPr>
            <a:r>
              <a:rPr lang="zh-TW" altLang="en-US" b="1" dirty="0">
                <a:solidFill>
                  <a:srgbClr val="FF0000"/>
                </a:solidFill>
              </a:rPr>
              <a:t>轉向量 </a:t>
            </a:r>
            <a:r>
              <a:rPr lang="en-US" altLang="zh-TW" b="1" dirty="0">
                <a:solidFill>
                  <a:srgbClr val="FF0000"/>
                </a:solidFill>
              </a:rPr>
              <a:t>(Turning Movement Count, TMC)</a:t>
            </a:r>
          </a:p>
          <a:p>
            <a:pPr marL="742950" lvl="1" indent="-285750">
              <a:buFont typeface="Wingdings" panose="05000000000000000000" pitchFamily="2" charset="2"/>
              <a:buChar char="ü"/>
            </a:pPr>
            <a:r>
              <a:rPr lang="zh-TW" altLang="en-US" sz="1400" dirty="0">
                <a:solidFill>
                  <a:sysClr val="windowText" lastClr="000000"/>
                </a:solidFill>
              </a:rPr>
              <a:t>車輛 </a:t>
            </a:r>
            <a:r>
              <a:rPr lang="en-US" altLang="zh-TW" sz="1400" dirty="0">
                <a:solidFill>
                  <a:sysClr val="windowText" lastClr="000000"/>
                </a:solidFill>
              </a:rPr>
              <a:t>(</a:t>
            </a:r>
            <a:r>
              <a:rPr lang="zh-TW" altLang="en-US" sz="1400" dirty="0">
                <a:solidFill>
                  <a:sysClr val="windowText" lastClr="000000"/>
                </a:solidFill>
              </a:rPr>
              <a:t>分車種</a:t>
            </a:r>
            <a:r>
              <a:rPr lang="en-US" altLang="zh-TW" sz="1400" dirty="0">
                <a:solidFill>
                  <a:sysClr val="windowText" lastClr="000000"/>
                </a:solidFill>
              </a:rPr>
              <a:t>)</a:t>
            </a:r>
            <a:r>
              <a:rPr lang="zh-TW" altLang="en-US" sz="1400" dirty="0">
                <a:solidFill>
                  <a:sysClr val="windowText" lastClr="000000"/>
                </a:solidFill>
              </a:rPr>
              <a:t>轉向量</a:t>
            </a:r>
            <a:endParaRPr lang="en-US" altLang="zh-TW" sz="1400" dirty="0">
              <a:solidFill>
                <a:sysClr val="windowText" lastClr="000000"/>
              </a:solidFill>
            </a:endParaRPr>
          </a:p>
          <a:p>
            <a:pPr marL="742950" lvl="1" indent="-285750">
              <a:buFont typeface="Wingdings" panose="05000000000000000000" pitchFamily="2" charset="2"/>
              <a:buChar char="ü"/>
            </a:pPr>
            <a:r>
              <a:rPr lang="zh-TW" altLang="en-US" sz="1400" dirty="0">
                <a:solidFill>
                  <a:sysClr val="windowText" lastClr="000000"/>
                </a:solidFill>
              </a:rPr>
              <a:t>自行車轉向量</a:t>
            </a:r>
            <a:endParaRPr lang="en-US" altLang="zh-TW" sz="1400" dirty="0">
              <a:solidFill>
                <a:sysClr val="windowText" lastClr="000000"/>
              </a:solidFill>
            </a:endParaRPr>
          </a:p>
          <a:p>
            <a:pPr marL="742950" lvl="1" indent="-285750">
              <a:buFont typeface="Wingdings" panose="05000000000000000000" pitchFamily="2" charset="2"/>
              <a:buChar char="ü"/>
            </a:pPr>
            <a:r>
              <a:rPr lang="zh-TW" altLang="en-US" sz="1400" dirty="0">
                <a:solidFill>
                  <a:sysClr val="windowText" lastClr="000000"/>
                </a:solidFill>
              </a:rPr>
              <a:t>行人轉向量</a:t>
            </a:r>
            <a:endParaRPr lang="en-US" altLang="zh-TW" sz="1400" dirty="0">
              <a:solidFill>
                <a:sysClr val="windowText" lastClr="000000"/>
              </a:solidFill>
            </a:endParaRPr>
          </a:p>
          <a:p>
            <a:pPr marL="285750" indent="-285750">
              <a:buFont typeface="Wingdings" panose="05000000000000000000" pitchFamily="2" charset="2"/>
              <a:buChar char="ü"/>
            </a:pPr>
            <a:r>
              <a:rPr lang="zh-TW" altLang="en-US" sz="1000" dirty="0">
                <a:solidFill>
                  <a:sysClr val="windowText" lastClr="000000"/>
                </a:solidFill>
              </a:rPr>
              <a:t>車隊長度、延滯時間</a:t>
            </a:r>
            <a:endParaRPr lang="en-US" altLang="zh-TW" sz="1000" dirty="0">
              <a:solidFill>
                <a:sysClr val="windowText" lastClr="000000"/>
              </a:solidFill>
            </a:endParaRPr>
          </a:p>
          <a:p>
            <a:pPr marL="285750" indent="-285750">
              <a:buFont typeface="Wingdings" panose="05000000000000000000" pitchFamily="2" charset="2"/>
              <a:buChar char="ü"/>
            </a:pPr>
            <a:r>
              <a:rPr lang="zh-TW" altLang="en-US" sz="1000" dirty="0">
                <a:solidFill>
                  <a:sysClr val="windowText" lastClr="000000"/>
                </a:solidFill>
              </a:rPr>
              <a:t>碰撞數量</a:t>
            </a:r>
            <a:endParaRPr lang="en-US" altLang="zh-TW" sz="1000" dirty="0">
              <a:solidFill>
                <a:sysClr val="windowText" lastClr="000000"/>
              </a:solidFill>
            </a:endParaRPr>
          </a:p>
          <a:p>
            <a:pPr marL="285750" indent="-285750">
              <a:buFont typeface="Wingdings" panose="05000000000000000000" pitchFamily="2" charset="2"/>
              <a:buChar char="ü"/>
            </a:pPr>
            <a:r>
              <a:rPr lang="en-US" altLang="zh-TW" sz="1000" dirty="0">
                <a:solidFill>
                  <a:sysClr val="windowText" lastClr="000000"/>
                </a:solidFill>
              </a:rPr>
              <a:t>…</a:t>
            </a:r>
          </a:p>
        </p:txBody>
      </p:sp>
      <p:sp>
        <p:nvSpPr>
          <p:cNvPr id="29" name="文字方塊 28">
            <a:extLst>
              <a:ext uri="{FF2B5EF4-FFF2-40B4-BE49-F238E27FC236}">
                <a16:creationId xmlns:a16="http://schemas.microsoft.com/office/drawing/2014/main" id="{42F3463D-DB0B-AB6D-65DA-9DFF078B3B47}"/>
              </a:ext>
            </a:extLst>
          </p:cNvPr>
          <p:cNvSpPr txBox="1"/>
          <p:nvPr/>
        </p:nvSpPr>
        <p:spPr>
          <a:xfrm>
            <a:off x="1682930" y="5071880"/>
            <a:ext cx="2712217" cy="307777"/>
          </a:xfrm>
          <a:prstGeom prst="rect">
            <a:avLst/>
          </a:prstGeom>
          <a:noFill/>
        </p:spPr>
        <p:txBody>
          <a:bodyPr wrap="none" rtlCol="0">
            <a:spAutoFit/>
          </a:bodyPr>
          <a:lstStyle/>
          <a:p>
            <a:r>
              <a:rPr lang="zh-TW" altLang="en-US" sz="1400" dirty="0"/>
              <a:t>▲</a:t>
            </a:r>
            <a:r>
              <a:rPr lang="en-US" altLang="zh-TW" sz="1400" dirty="0"/>
              <a:t>AADT</a:t>
            </a:r>
            <a:r>
              <a:rPr lang="zh-TW" altLang="en-US" sz="1400" dirty="0"/>
              <a:t>資料公開 </a:t>
            </a:r>
            <a:r>
              <a:rPr lang="en-US" altLang="zh-TW" sz="1400" dirty="0"/>
              <a:t>(</a:t>
            </a:r>
            <a:r>
              <a:rPr lang="zh-TW" altLang="en-US" sz="1400" dirty="0"/>
              <a:t>北卡羅萊納州</a:t>
            </a:r>
            <a:r>
              <a:rPr lang="en-US" altLang="zh-TW" sz="1400" dirty="0"/>
              <a:t>)</a:t>
            </a:r>
            <a:endParaRPr lang="zh-TW" altLang="en-US" sz="1400" dirty="0"/>
          </a:p>
        </p:txBody>
      </p:sp>
      <p:pic>
        <p:nvPicPr>
          <p:cNvPr id="31" name="圖片 30">
            <a:extLst>
              <a:ext uri="{FF2B5EF4-FFF2-40B4-BE49-F238E27FC236}">
                <a16:creationId xmlns:a16="http://schemas.microsoft.com/office/drawing/2014/main" id="{40032A48-30C6-8A37-61C1-1DC49AF8ED9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682931" y="3505042"/>
            <a:ext cx="3340100" cy="1559141"/>
          </a:xfrm>
          <a:prstGeom prst="rect">
            <a:avLst/>
          </a:prstGeom>
        </p:spPr>
      </p:pic>
      <p:pic>
        <p:nvPicPr>
          <p:cNvPr id="32" name="圖片 31">
            <a:extLst>
              <a:ext uri="{FF2B5EF4-FFF2-40B4-BE49-F238E27FC236}">
                <a16:creationId xmlns:a16="http://schemas.microsoft.com/office/drawing/2014/main" id="{EFC42FF8-B0C5-E40D-933F-F072181DFA3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68515" y="3154976"/>
            <a:ext cx="3018435" cy="2323946"/>
          </a:xfrm>
          <a:prstGeom prst="rect">
            <a:avLst/>
          </a:prstGeom>
        </p:spPr>
      </p:pic>
      <p:sp>
        <p:nvSpPr>
          <p:cNvPr id="33" name="文字方塊 32">
            <a:extLst>
              <a:ext uri="{FF2B5EF4-FFF2-40B4-BE49-F238E27FC236}">
                <a16:creationId xmlns:a16="http://schemas.microsoft.com/office/drawing/2014/main" id="{5EED003C-D597-0350-E52F-DB6C48A515FC}"/>
              </a:ext>
            </a:extLst>
          </p:cNvPr>
          <p:cNvSpPr txBox="1"/>
          <p:nvPr/>
        </p:nvSpPr>
        <p:spPr>
          <a:xfrm>
            <a:off x="7023588" y="5071880"/>
            <a:ext cx="1619354" cy="307777"/>
          </a:xfrm>
          <a:prstGeom prst="rect">
            <a:avLst/>
          </a:prstGeom>
          <a:noFill/>
        </p:spPr>
        <p:txBody>
          <a:bodyPr wrap="none" rtlCol="0">
            <a:spAutoFit/>
          </a:bodyPr>
          <a:lstStyle/>
          <a:p>
            <a:r>
              <a:rPr lang="zh-TW" altLang="en-US" sz="1400" dirty="0"/>
              <a:t>▲轉向量統計資料</a:t>
            </a:r>
          </a:p>
        </p:txBody>
      </p:sp>
      <p:grpSp>
        <p:nvGrpSpPr>
          <p:cNvPr id="34" name="群組 33">
            <a:extLst>
              <a:ext uri="{FF2B5EF4-FFF2-40B4-BE49-F238E27FC236}">
                <a16:creationId xmlns:a16="http://schemas.microsoft.com/office/drawing/2014/main" id="{05B392DE-9B0E-E4EF-27EA-EAA288555A0E}"/>
              </a:ext>
            </a:extLst>
          </p:cNvPr>
          <p:cNvGrpSpPr>
            <a:grpSpLocks noChangeAspect="1"/>
          </p:cNvGrpSpPr>
          <p:nvPr/>
        </p:nvGrpSpPr>
        <p:grpSpPr>
          <a:xfrm>
            <a:off x="-701287" y="1165805"/>
            <a:ext cx="288001" cy="413160"/>
            <a:chOff x="880454" y="1103741"/>
            <a:chExt cx="461432" cy="661961"/>
          </a:xfrm>
        </p:grpSpPr>
        <p:sp>
          <p:nvSpPr>
            <p:cNvPr id="35" name="橢圓 34">
              <a:extLst>
                <a:ext uri="{FF2B5EF4-FFF2-40B4-BE49-F238E27FC236}">
                  <a16:creationId xmlns:a16="http://schemas.microsoft.com/office/drawing/2014/main" id="{B316B896-BCE3-17F3-91DE-2586EB5FCEA7}"/>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6" name="矩形 35">
              <a:extLst>
                <a:ext uri="{FF2B5EF4-FFF2-40B4-BE49-F238E27FC236}">
                  <a16:creationId xmlns:a16="http://schemas.microsoft.com/office/drawing/2014/main" id="{2F19907A-8B82-BA5A-3C9F-140D7D8B36E3}"/>
                </a:ext>
              </a:extLst>
            </p:cNvPr>
            <p:cNvSpPr/>
            <p:nvPr/>
          </p:nvSpPr>
          <p:spPr>
            <a:xfrm>
              <a:off x="1018573" y="1540740"/>
              <a:ext cx="185194" cy="185194"/>
            </a:xfrm>
            <a:prstGeom prst="rect">
              <a:avLst/>
            </a:prstGeom>
            <a:solidFill>
              <a:srgbClr val="FFBE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7" name="橢圓 36">
              <a:extLst>
                <a:ext uri="{FF2B5EF4-FFF2-40B4-BE49-F238E27FC236}">
                  <a16:creationId xmlns:a16="http://schemas.microsoft.com/office/drawing/2014/main" id="{2BA27E4F-2B92-A309-CD00-DF1C92557678}"/>
                </a:ext>
              </a:extLst>
            </p:cNvPr>
            <p:cNvSpPr/>
            <p:nvPr/>
          </p:nvSpPr>
          <p:spPr>
            <a:xfrm>
              <a:off x="880454" y="1103741"/>
              <a:ext cx="461432" cy="477847"/>
            </a:xfrm>
            <a:prstGeom prst="ellipse">
              <a:avLst/>
            </a:prstGeom>
            <a:solidFill>
              <a:srgbClr val="FFBE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8" name="矩形 37">
              <a:extLst>
                <a:ext uri="{FF2B5EF4-FFF2-40B4-BE49-F238E27FC236}">
                  <a16:creationId xmlns:a16="http://schemas.microsoft.com/office/drawing/2014/main" id="{A8FFA026-C284-120B-3922-B8A30E386933}"/>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grpSp>
        <p:nvGrpSpPr>
          <p:cNvPr id="44" name="群組 43">
            <a:extLst>
              <a:ext uri="{FF2B5EF4-FFF2-40B4-BE49-F238E27FC236}">
                <a16:creationId xmlns:a16="http://schemas.microsoft.com/office/drawing/2014/main" id="{B20F87D4-E26A-64B1-5D1F-6C168181F6A7}"/>
              </a:ext>
            </a:extLst>
          </p:cNvPr>
          <p:cNvGrpSpPr>
            <a:grpSpLocks noChangeAspect="1"/>
          </p:cNvGrpSpPr>
          <p:nvPr/>
        </p:nvGrpSpPr>
        <p:grpSpPr>
          <a:xfrm>
            <a:off x="-701287" y="5358518"/>
            <a:ext cx="288001" cy="413160"/>
            <a:chOff x="880454" y="1103741"/>
            <a:chExt cx="461432" cy="661961"/>
          </a:xfrm>
        </p:grpSpPr>
        <p:sp>
          <p:nvSpPr>
            <p:cNvPr id="45" name="橢圓 44">
              <a:extLst>
                <a:ext uri="{FF2B5EF4-FFF2-40B4-BE49-F238E27FC236}">
                  <a16:creationId xmlns:a16="http://schemas.microsoft.com/office/drawing/2014/main" id="{607E2E37-BEA5-345C-7890-D030230F6A8D}"/>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46" name="矩形 45">
              <a:extLst>
                <a:ext uri="{FF2B5EF4-FFF2-40B4-BE49-F238E27FC236}">
                  <a16:creationId xmlns:a16="http://schemas.microsoft.com/office/drawing/2014/main" id="{28DD4ED7-5836-FA98-2E89-A65882DA54F1}"/>
                </a:ext>
              </a:extLst>
            </p:cNvPr>
            <p:cNvSpPr/>
            <p:nvPr/>
          </p:nvSpPr>
          <p:spPr>
            <a:xfrm>
              <a:off x="1018573" y="1540740"/>
              <a:ext cx="185194" cy="185194"/>
            </a:xfrm>
            <a:prstGeom prst="rect">
              <a:avLst/>
            </a:prstGeom>
            <a:solidFill>
              <a:srgbClr val="FFBE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47" name="橢圓 46">
              <a:extLst>
                <a:ext uri="{FF2B5EF4-FFF2-40B4-BE49-F238E27FC236}">
                  <a16:creationId xmlns:a16="http://schemas.microsoft.com/office/drawing/2014/main" id="{9FFFC233-F2A7-5303-CB05-14742F74FF96}"/>
                </a:ext>
              </a:extLst>
            </p:cNvPr>
            <p:cNvSpPr/>
            <p:nvPr/>
          </p:nvSpPr>
          <p:spPr>
            <a:xfrm>
              <a:off x="880454" y="1103741"/>
              <a:ext cx="461432" cy="477847"/>
            </a:xfrm>
            <a:prstGeom prst="ellipse">
              <a:avLst/>
            </a:prstGeom>
            <a:solidFill>
              <a:srgbClr val="FFBE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48" name="矩形 47">
              <a:extLst>
                <a:ext uri="{FF2B5EF4-FFF2-40B4-BE49-F238E27FC236}">
                  <a16:creationId xmlns:a16="http://schemas.microsoft.com/office/drawing/2014/main" id="{D3E4295B-0CC5-4EDD-3B1F-3E94A7CB3295}"/>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Tree>
    <p:extLst>
      <p:ext uri="{BB962C8B-B14F-4D97-AF65-F5344CB8AC3E}">
        <p14:creationId xmlns:p14="http://schemas.microsoft.com/office/powerpoint/2010/main" val="1816959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259E389-5688-1102-6CDC-A5BA63E2474A}"/>
              </a:ext>
            </a:extLst>
          </p:cNvPr>
          <p:cNvSpPr>
            <a:spLocks noGrp="1"/>
          </p:cNvSpPr>
          <p:nvPr>
            <p:ph type="title"/>
          </p:nvPr>
        </p:nvSpPr>
        <p:spPr/>
        <p:txBody>
          <a:bodyPr/>
          <a:lstStyle/>
          <a:p>
            <a:r>
              <a:rPr lang="zh-TW" altLang="en-US" dirty="0"/>
              <a:t>為蒐集路口流量資訊，攝影機架設須注意遮蔽及眩光</a:t>
            </a:r>
          </a:p>
        </p:txBody>
      </p:sp>
      <p:sp>
        <p:nvSpPr>
          <p:cNvPr id="4" name="投影片編號版面配置區 3">
            <a:extLst>
              <a:ext uri="{FF2B5EF4-FFF2-40B4-BE49-F238E27FC236}">
                <a16:creationId xmlns:a16="http://schemas.microsoft.com/office/drawing/2014/main" id="{9A9066BF-F0A7-7289-A722-C27250CC5964}"/>
              </a:ext>
            </a:extLst>
          </p:cNvPr>
          <p:cNvSpPr>
            <a:spLocks noGrp="1"/>
          </p:cNvSpPr>
          <p:nvPr>
            <p:ph type="sldNum" sz="quarter" idx="12"/>
          </p:nvPr>
        </p:nvSpPr>
        <p:spPr/>
        <p:txBody>
          <a:bodyPr/>
          <a:lstStyle/>
          <a:p>
            <a:pPr algn="ctr"/>
            <a:fld id="{6E290225-7458-4E5F-AFE5-E142CAAEBF37}" type="slidenum">
              <a:rPr lang="en-US" smtClean="0"/>
              <a:pPr algn="ctr"/>
              <a:t>9</a:t>
            </a:fld>
            <a:endParaRPr lang="en-US"/>
          </a:p>
        </p:txBody>
      </p:sp>
      <p:sp>
        <p:nvSpPr>
          <p:cNvPr id="5" name="文字方塊 4">
            <a:extLst>
              <a:ext uri="{FF2B5EF4-FFF2-40B4-BE49-F238E27FC236}">
                <a16:creationId xmlns:a16="http://schemas.microsoft.com/office/drawing/2014/main" id="{5C032F39-D3DB-A7B5-DC3F-B3A3583393F0}"/>
              </a:ext>
            </a:extLst>
          </p:cNvPr>
          <p:cNvSpPr txBox="1"/>
          <p:nvPr/>
        </p:nvSpPr>
        <p:spPr>
          <a:xfrm>
            <a:off x="12348028" y="3084902"/>
            <a:ext cx="10071100" cy="1200329"/>
          </a:xfrm>
          <a:prstGeom prst="rect">
            <a:avLst/>
          </a:prstGeom>
          <a:noFill/>
        </p:spPr>
        <p:txBody>
          <a:bodyPr wrap="square">
            <a:spAutoFit/>
          </a:bodyPr>
          <a:lstStyle/>
          <a:p>
            <a:r>
              <a:rPr lang="zh-TW" altLang="en-US" sz="1800" b="1" i="0" u="none" strike="noStrike" dirty="0">
                <a:solidFill>
                  <a:srgbClr val="000000"/>
                </a:solidFill>
                <a:effectLst/>
                <a:latin typeface="+mj-ea"/>
                <a:ea typeface="+mj-ea"/>
              </a:rPr>
              <a:t>架設位置</a:t>
            </a:r>
            <a:endParaRPr lang="en-US" altLang="zh-TW" sz="1800" b="0" i="0" u="none" strike="noStrike" dirty="0">
              <a:solidFill>
                <a:srgbClr val="000000"/>
              </a:solidFill>
              <a:effectLst/>
              <a:latin typeface="+mj-ea"/>
              <a:ea typeface="+mj-ea"/>
            </a:endParaRPr>
          </a:p>
          <a:p>
            <a:pPr marL="285750" indent="-285750">
              <a:buFont typeface="Arial" panose="020B0604020202020204" pitchFamily="34" charset="0"/>
              <a:buChar char="•"/>
            </a:pPr>
            <a:r>
              <a:rPr lang="zh-TW" altLang="en-US" sz="1800" b="0" i="0" u="none" strike="noStrike" dirty="0">
                <a:solidFill>
                  <a:srgbClr val="000000"/>
                </a:solidFill>
                <a:effectLst/>
                <a:latin typeface="+mj-ea"/>
                <a:ea typeface="+mj-ea"/>
              </a:rPr>
              <a:t>架設高度：多附掛於</a:t>
            </a:r>
            <a:r>
              <a:rPr lang="zh-TW" altLang="en-US" sz="1800" b="0" i="0" u="none" strike="noStrike" dirty="0">
                <a:solidFill>
                  <a:srgbClr val="FF0000"/>
                </a:solidFill>
                <a:effectLst/>
                <a:latin typeface="+mj-ea"/>
                <a:ea typeface="+mj-ea"/>
              </a:rPr>
              <a:t>號誌桿懸臂</a:t>
            </a:r>
            <a:r>
              <a:rPr lang="zh-TW" altLang="en-US" sz="1800" b="0" i="0" u="none" strike="noStrike" dirty="0">
                <a:effectLst/>
                <a:latin typeface="+mj-ea"/>
                <a:ea typeface="+mj-ea"/>
              </a:rPr>
              <a:t>或</a:t>
            </a:r>
            <a:r>
              <a:rPr lang="zh-TW" altLang="en-US" sz="1800" b="0" i="0" u="none" strike="noStrike" dirty="0">
                <a:solidFill>
                  <a:srgbClr val="FF0000"/>
                </a:solidFill>
                <a:effectLst/>
                <a:latin typeface="+mj-ea"/>
                <a:ea typeface="+mj-ea"/>
              </a:rPr>
              <a:t>燈桿</a:t>
            </a:r>
            <a:r>
              <a:rPr lang="zh-TW" altLang="en-US" sz="1800" b="0" i="0" u="none" strike="noStrike" dirty="0">
                <a:solidFill>
                  <a:srgbClr val="000000"/>
                </a:solidFill>
                <a:effectLst/>
                <a:latin typeface="+mj-ea"/>
                <a:ea typeface="+mj-ea"/>
              </a:rPr>
              <a:t>，</a:t>
            </a:r>
            <a:r>
              <a:rPr lang="zh-TW" altLang="en-US" dirty="0">
                <a:solidFill>
                  <a:srgbClr val="000000"/>
                </a:solidFill>
                <a:latin typeface="+mj-ea"/>
                <a:ea typeface="+mj-ea"/>
              </a:rPr>
              <a:t>為偵測更遠距離並避免眩光，號誌桿懸臂架設常見裝設</a:t>
            </a:r>
            <a:r>
              <a:rPr lang="zh-TW" altLang="en-US" dirty="0">
                <a:solidFill>
                  <a:srgbClr val="FF0000"/>
                </a:solidFill>
                <a:latin typeface="+mj-ea"/>
                <a:ea typeface="+mj-ea"/>
              </a:rPr>
              <a:t>延伸桿</a:t>
            </a:r>
            <a:r>
              <a:rPr lang="zh-TW" altLang="en-US" dirty="0">
                <a:solidFill>
                  <a:srgbClr val="000000"/>
                </a:solidFill>
                <a:latin typeface="+mj-ea"/>
                <a:ea typeface="+mj-ea"/>
              </a:rPr>
              <a:t>增加高度，高度約</a:t>
            </a:r>
            <a:r>
              <a:rPr lang="en-US" altLang="zh-TW" dirty="0">
                <a:solidFill>
                  <a:srgbClr val="000000"/>
                </a:solidFill>
                <a:highlight>
                  <a:srgbClr val="FFFF00"/>
                </a:highlight>
                <a:latin typeface="+mj-ea"/>
                <a:ea typeface="+mj-ea"/>
              </a:rPr>
              <a:t>7</a:t>
            </a:r>
            <a:r>
              <a:rPr lang="zh-TW" altLang="en-US" dirty="0">
                <a:solidFill>
                  <a:srgbClr val="000000"/>
                </a:solidFill>
                <a:highlight>
                  <a:srgbClr val="FFFF00"/>
                </a:highlight>
                <a:latin typeface="+mj-ea"/>
                <a:ea typeface="+mj-ea"/>
              </a:rPr>
              <a:t>米</a:t>
            </a:r>
            <a:r>
              <a:rPr lang="zh-TW" altLang="en-US" dirty="0">
                <a:solidFill>
                  <a:srgbClr val="000000"/>
                </a:solidFill>
                <a:latin typeface="+mj-ea"/>
                <a:ea typeface="+mj-ea"/>
              </a:rPr>
              <a:t>；燈桿高度約</a:t>
            </a:r>
            <a:r>
              <a:rPr lang="en-US" altLang="zh-TW" dirty="0">
                <a:solidFill>
                  <a:srgbClr val="000000"/>
                </a:solidFill>
                <a:latin typeface="+mj-ea"/>
                <a:ea typeface="+mj-ea"/>
              </a:rPr>
              <a:t>9</a:t>
            </a:r>
            <a:r>
              <a:rPr lang="zh-TW" altLang="en-US" dirty="0">
                <a:solidFill>
                  <a:srgbClr val="000000"/>
                </a:solidFill>
                <a:latin typeface="+mj-ea"/>
                <a:ea typeface="+mj-ea"/>
              </a:rPr>
              <a:t>米，然而側向遮蔽較嚴重</a:t>
            </a:r>
            <a:endParaRPr lang="en-US" altLang="zh-TW" dirty="0">
              <a:solidFill>
                <a:srgbClr val="000000"/>
              </a:solidFill>
              <a:latin typeface="+mj-ea"/>
              <a:ea typeface="+mj-ea"/>
            </a:endParaRPr>
          </a:p>
          <a:p>
            <a:pPr marL="285750" indent="-285750">
              <a:buFont typeface="Arial" panose="020B0604020202020204" pitchFamily="34" charset="0"/>
              <a:buChar char="•"/>
            </a:pPr>
            <a:r>
              <a:rPr lang="zh-TW" altLang="en-US" dirty="0">
                <a:solidFill>
                  <a:srgbClr val="000000"/>
                </a:solidFill>
                <a:latin typeface="+mj-ea"/>
                <a:ea typeface="+mj-ea"/>
              </a:rPr>
              <a:t>移動式套件建議高度為</a:t>
            </a:r>
            <a:r>
              <a:rPr lang="en-US" altLang="zh-TW" dirty="0">
                <a:solidFill>
                  <a:srgbClr val="000000"/>
                </a:solidFill>
                <a:highlight>
                  <a:srgbClr val="FFFF00"/>
                </a:highlight>
                <a:latin typeface="+mj-ea"/>
                <a:ea typeface="+mj-ea"/>
              </a:rPr>
              <a:t>6</a:t>
            </a:r>
            <a:r>
              <a:rPr lang="zh-TW" altLang="en-US" dirty="0">
                <a:solidFill>
                  <a:srgbClr val="000000"/>
                </a:solidFill>
                <a:highlight>
                  <a:srgbClr val="FFFF00"/>
                </a:highlight>
                <a:latin typeface="+mj-ea"/>
                <a:ea typeface="+mj-ea"/>
              </a:rPr>
              <a:t>米</a:t>
            </a:r>
            <a:endParaRPr lang="en-US" altLang="zh-TW" dirty="0">
              <a:solidFill>
                <a:srgbClr val="000000"/>
              </a:solidFill>
              <a:highlight>
                <a:srgbClr val="FFFF00"/>
              </a:highlight>
              <a:latin typeface="+mj-ea"/>
              <a:ea typeface="+mj-ea"/>
            </a:endParaRPr>
          </a:p>
        </p:txBody>
      </p:sp>
      <p:sp>
        <p:nvSpPr>
          <p:cNvPr id="6" name="文字方塊 5">
            <a:extLst>
              <a:ext uri="{FF2B5EF4-FFF2-40B4-BE49-F238E27FC236}">
                <a16:creationId xmlns:a16="http://schemas.microsoft.com/office/drawing/2014/main" id="{A9099983-0E57-A42E-1DB5-7F61A79A377F}"/>
              </a:ext>
            </a:extLst>
          </p:cNvPr>
          <p:cNvSpPr txBox="1"/>
          <p:nvPr/>
        </p:nvSpPr>
        <p:spPr>
          <a:xfrm>
            <a:off x="8767561" y="6521548"/>
            <a:ext cx="2529089" cy="276999"/>
          </a:xfrm>
          <a:prstGeom prst="rect">
            <a:avLst/>
          </a:prstGeom>
          <a:noFill/>
        </p:spPr>
        <p:txBody>
          <a:bodyPr wrap="none" rtlCol="0">
            <a:spAutoFit/>
          </a:bodyPr>
          <a:lstStyle/>
          <a:p>
            <a:pPr algn="r"/>
            <a:r>
              <a:rPr lang="zh-TW" altLang="en-US" sz="1200" dirty="0"/>
              <a:t>資料來源：</a:t>
            </a:r>
            <a:r>
              <a:rPr lang="en-US" altLang="zh-TW" sz="1200" dirty="0" err="1"/>
              <a:t>Iteris</a:t>
            </a:r>
            <a:r>
              <a:rPr lang="zh-TW" altLang="en-US" sz="1200" dirty="0"/>
              <a:t>、</a:t>
            </a:r>
            <a:r>
              <a:rPr lang="en-US" altLang="zh-TW" sz="1200" dirty="0" err="1"/>
              <a:t>Miovision</a:t>
            </a:r>
            <a:r>
              <a:rPr lang="zh-TW" altLang="en-US" sz="1200" dirty="0"/>
              <a:t>、</a:t>
            </a:r>
            <a:r>
              <a:rPr lang="en-US" altLang="zh-TW" sz="1200" dirty="0"/>
              <a:t>Cubic</a:t>
            </a:r>
            <a:endParaRPr lang="zh-TW" altLang="en-US" sz="1200" dirty="0"/>
          </a:p>
        </p:txBody>
      </p:sp>
      <p:graphicFrame>
        <p:nvGraphicFramePr>
          <p:cNvPr id="2" name="表格 1">
            <a:extLst>
              <a:ext uri="{FF2B5EF4-FFF2-40B4-BE49-F238E27FC236}">
                <a16:creationId xmlns:a16="http://schemas.microsoft.com/office/drawing/2014/main" id="{C9FFD112-38E9-AEF2-BF51-CAD24739CAAD}"/>
              </a:ext>
            </a:extLst>
          </p:cNvPr>
          <p:cNvGraphicFramePr>
            <a:graphicFrameLocks noGrp="1"/>
          </p:cNvGraphicFramePr>
          <p:nvPr>
            <p:extLst>
              <p:ext uri="{D42A27DB-BD31-4B8C-83A1-F6EECF244321}">
                <p14:modId xmlns:p14="http://schemas.microsoft.com/office/powerpoint/2010/main" val="4059584910"/>
              </p:ext>
            </p:extLst>
          </p:nvPr>
        </p:nvGraphicFramePr>
        <p:xfrm>
          <a:off x="12348028" y="4521311"/>
          <a:ext cx="81280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273457939"/>
                    </a:ext>
                  </a:extLst>
                </a:gridCol>
                <a:gridCol w="1625600">
                  <a:extLst>
                    <a:ext uri="{9D8B030D-6E8A-4147-A177-3AD203B41FA5}">
                      <a16:colId xmlns:a16="http://schemas.microsoft.com/office/drawing/2014/main" val="3291117517"/>
                    </a:ext>
                  </a:extLst>
                </a:gridCol>
                <a:gridCol w="1625600">
                  <a:extLst>
                    <a:ext uri="{9D8B030D-6E8A-4147-A177-3AD203B41FA5}">
                      <a16:colId xmlns:a16="http://schemas.microsoft.com/office/drawing/2014/main" val="1466419737"/>
                    </a:ext>
                  </a:extLst>
                </a:gridCol>
                <a:gridCol w="1625600">
                  <a:extLst>
                    <a:ext uri="{9D8B030D-6E8A-4147-A177-3AD203B41FA5}">
                      <a16:colId xmlns:a16="http://schemas.microsoft.com/office/drawing/2014/main" val="2320570641"/>
                    </a:ext>
                  </a:extLst>
                </a:gridCol>
                <a:gridCol w="1625600">
                  <a:extLst>
                    <a:ext uri="{9D8B030D-6E8A-4147-A177-3AD203B41FA5}">
                      <a16:colId xmlns:a16="http://schemas.microsoft.com/office/drawing/2014/main" val="3090162150"/>
                    </a:ext>
                  </a:extLst>
                </a:gridCol>
              </a:tblGrid>
              <a:tr h="370840">
                <a:tc>
                  <a:txBody>
                    <a:bodyPr/>
                    <a:lstStyle/>
                    <a:p>
                      <a:pPr algn="ctr"/>
                      <a:endParaRPr lang="zh-TW" altLang="en-US">
                        <a:solidFill>
                          <a:schemeClr val="accent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endParaRPr lang="zh-TW" altLang="en-US" dirty="0">
                        <a:solidFill>
                          <a:schemeClr val="accent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err="1">
                          <a:solidFill>
                            <a:schemeClr val="accent1"/>
                          </a:solidFill>
                        </a:rPr>
                        <a:t>Iteris</a:t>
                      </a:r>
                      <a:endParaRPr lang="zh-TW" altLang="en-US" dirty="0">
                        <a:solidFill>
                          <a:schemeClr val="accent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err="1">
                          <a:solidFill>
                            <a:schemeClr val="accent1"/>
                          </a:solidFill>
                        </a:rPr>
                        <a:t>Miovision</a:t>
                      </a:r>
                      <a:endParaRPr lang="zh-TW" altLang="en-US" dirty="0">
                        <a:solidFill>
                          <a:schemeClr val="accent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r>
                        <a:rPr lang="en-US" altLang="zh-TW" dirty="0">
                          <a:solidFill>
                            <a:schemeClr val="accent1"/>
                          </a:solidFill>
                        </a:rPr>
                        <a:t>Cubic</a:t>
                      </a:r>
                      <a:endParaRPr lang="zh-TW" altLang="en-US" dirty="0">
                        <a:solidFill>
                          <a:schemeClr val="accent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115766920"/>
                  </a:ext>
                </a:extLst>
              </a:tr>
              <a:tr h="370840">
                <a:tc>
                  <a:txBody>
                    <a:bodyPr/>
                    <a:lstStyle/>
                    <a:p>
                      <a:r>
                        <a:rPr lang="zh-TW" altLang="en-US" dirty="0"/>
                        <a:t>偵測區域</a:t>
                      </a:r>
                      <a:endParaRPr lang="en-US" altLang="zh-TW"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zh-TW" altLang="en-US" dirty="0"/>
                        <a:t>停止線</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endParaRPr lang="zh-TW"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endParaRPr lang="zh-TW"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endParaRPr lang="zh-TW"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19934586"/>
                  </a:ext>
                </a:extLst>
              </a:tr>
              <a:tr h="370840">
                <a:tc>
                  <a:txBody>
                    <a:bodyPr/>
                    <a:lstStyle/>
                    <a:p>
                      <a:endParaRPr lang="zh-TW"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endParaRPr lang="zh-TW"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endParaRPr lang="zh-TW"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endParaRPr lang="zh-TW"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endParaRPr lang="zh-TW"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14729488"/>
                  </a:ext>
                </a:extLst>
              </a:tr>
              <a:tr h="370840">
                <a:tc>
                  <a:txBody>
                    <a:bodyPr/>
                    <a:lstStyle/>
                    <a:p>
                      <a:endParaRPr lang="zh-TW"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endParaRPr lang="zh-TW"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endParaRPr lang="zh-TW"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endParaRPr lang="zh-TW" alt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endParaRPr lang="zh-TW" alt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112591840"/>
                  </a:ext>
                </a:extLst>
              </a:tr>
            </a:tbl>
          </a:graphicData>
        </a:graphic>
      </p:graphicFrame>
      <p:sp>
        <p:nvSpPr>
          <p:cNvPr id="19" name="文字方塊 18">
            <a:extLst>
              <a:ext uri="{FF2B5EF4-FFF2-40B4-BE49-F238E27FC236}">
                <a16:creationId xmlns:a16="http://schemas.microsoft.com/office/drawing/2014/main" id="{14FF0B16-EDA1-0CC8-0059-6722E57DCDF2}"/>
              </a:ext>
            </a:extLst>
          </p:cNvPr>
          <p:cNvSpPr txBox="1"/>
          <p:nvPr/>
        </p:nvSpPr>
        <p:spPr>
          <a:xfrm>
            <a:off x="838200" y="1144588"/>
            <a:ext cx="3800475" cy="461665"/>
          </a:xfrm>
          <a:prstGeom prst="rect">
            <a:avLst/>
          </a:prstGeom>
          <a:noFill/>
        </p:spPr>
        <p:txBody>
          <a:bodyPr wrap="square">
            <a:spAutoFit/>
          </a:bodyPr>
          <a:lstStyle/>
          <a:p>
            <a:r>
              <a:rPr lang="en-US" altLang="zh-TW" sz="2400" b="1" dirty="0">
                <a:latin typeface="+mj-ea"/>
                <a:ea typeface="+mj-ea"/>
              </a:rPr>
              <a:t>1. </a:t>
            </a:r>
            <a:r>
              <a:rPr lang="zh-TW" altLang="en-US" sz="2400" b="1" dirty="0">
                <a:latin typeface="+mj-ea"/>
                <a:ea typeface="+mj-ea"/>
              </a:rPr>
              <a:t>架設位置</a:t>
            </a:r>
            <a:endParaRPr lang="en-US" altLang="zh-TW" dirty="0">
              <a:latin typeface="+mj-ea"/>
              <a:ea typeface="+mj-ea"/>
            </a:endParaRPr>
          </a:p>
        </p:txBody>
      </p:sp>
      <p:sp>
        <p:nvSpPr>
          <p:cNvPr id="20" name="文字方塊 19">
            <a:extLst>
              <a:ext uri="{FF2B5EF4-FFF2-40B4-BE49-F238E27FC236}">
                <a16:creationId xmlns:a16="http://schemas.microsoft.com/office/drawing/2014/main" id="{960E9BFB-71B3-A93E-3F7E-AF790FD88F50}"/>
              </a:ext>
            </a:extLst>
          </p:cNvPr>
          <p:cNvSpPr txBox="1"/>
          <p:nvPr/>
        </p:nvSpPr>
        <p:spPr>
          <a:xfrm>
            <a:off x="5024413" y="1144587"/>
            <a:ext cx="2562225" cy="461665"/>
          </a:xfrm>
          <a:prstGeom prst="rect">
            <a:avLst/>
          </a:prstGeom>
          <a:noFill/>
        </p:spPr>
        <p:txBody>
          <a:bodyPr wrap="square">
            <a:spAutoFit/>
          </a:bodyPr>
          <a:lstStyle/>
          <a:p>
            <a:r>
              <a:rPr lang="en-US" altLang="zh-TW" sz="2400" b="1" dirty="0">
                <a:latin typeface="+mj-ea"/>
                <a:ea typeface="+mj-ea"/>
              </a:rPr>
              <a:t>2. </a:t>
            </a:r>
            <a:r>
              <a:rPr lang="zh-TW" altLang="en-US" sz="2400" b="1" dirty="0">
                <a:latin typeface="+mj-ea"/>
                <a:ea typeface="+mj-ea"/>
              </a:rPr>
              <a:t>架設高度</a:t>
            </a:r>
            <a:endParaRPr lang="en-US" altLang="zh-TW" dirty="0">
              <a:latin typeface="+mj-ea"/>
              <a:ea typeface="+mj-ea"/>
            </a:endParaRPr>
          </a:p>
        </p:txBody>
      </p:sp>
      <p:grpSp>
        <p:nvGrpSpPr>
          <p:cNvPr id="72" name="群組 71">
            <a:extLst>
              <a:ext uri="{FF2B5EF4-FFF2-40B4-BE49-F238E27FC236}">
                <a16:creationId xmlns:a16="http://schemas.microsoft.com/office/drawing/2014/main" id="{A644867B-BD84-9262-755A-8BC815932E86}"/>
              </a:ext>
            </a:extLst>
          </p:cNvPr>
          <p:cNvGrpSpPr/>
          <p:nvPr/>
        </p:nvGrpSpPr>
        <p:grpSpPr>
          <a:xfrm>
            <a:off x="1868789" y="2178158"/>
            <a:ext cx="1469682" cy="1774178"/>
            <a:chOff x="1727549" y="1853834"/>
            <a:chExt cx="1469682" cy="1774178"/>
          </a:xfrm>
        </p:grpSpPr>
        <p:grpSp>
          <p:nvGrpSpPr>
            <p:cNvPr id="51" name="群組 50">
              <a:extLst>
                <a:ext uri="{FF2B5EF4-FFF2-40B4-BE49-F238E27FC236}">
                  <a16:creationId xmlns:a16="http://schemas.microsoft.com/office/drawing/2014/main" id="{7F3417E0-E07D-ADE1-25C4-3012107D71B8}"/>
                </a:ext>
              </a:extLst>
            </p:cNvPr>
            <p:cNvGrpSpPr/>
            <p:nvPr/>
          </p:nvGrpSpPr>
          <p:grpSpPr>
            <a:xfrm>
              <a:off x="1755772" y="1853834"/>
              <a:ext cx="1441459" cy="1774178"/>
              <a:chOff x="1608082" y="2121547"/>
              <a:chExt cx="3227450" cy="3972414"/>
            </a:xfrm>
          </p:grpSpPr>
          <p:pic>
            <p:nvPicPr>
              <p:cNvPr id="24" name="圖片 23">
                <a:extLst>
                  <a:ext uri="{FF2B5EF4-FFF2-40B4-BE49-F238E27FC236}">
                    <a16:creationId xmlns:a16="http://schemas.microsoft.com/office/drawing/2014/main" id="{D3937892-87A9-5C09-76FD-9CB53486AA96}"/>
                  </a:ext>
                </a:extLst>
              </p:cNvPr>
              <p:cNvPicPr>
                <a:picLocks noChangeAspect="1"/>
              </p:cNvPicPr>
              <p:nvPr/>
            </p:nvPicPr>
            <p:blipFill rotWithShape="1">
              <a:blip r:embed="rId2" cstate="screen">
                <a:lum bright="70000" contrast="-70000"/>
                <a:extLst>
                  <a:ext uri="{28A0092B-C50C-407E-A947-70E740481C1C}">
                    <a14:useLocalDpi xmlns:a14="http://schemas.microsoft.com/office/drawing/2010/main"/>
                  </a:ext>
                </a:extLst>
              </a:blip>
              <a:srcRect/>
              <a:stretch/>
            </p:blipFill>
            <p:spPr>
              <a:xfrm>
                <a:off x="1686748" y="4610599"/>
                <a:ext cx="842434" cy="323790"/>
              </a:xfrm>
              <a:prstGeom prst="rect">
                <a:avLst/>
              </a:prstGeom>
              <a:ln>
                <a:noFill/>
              </a:ln>
            </p:spPr>
          </p:pic>
          <p:pic>
            <p:nvPicPr>
              <p:cNvPr id="25" name="圖片 24">
                <a:extLst>
                  <a:ext uri="{FF2B5EF4-FFF2-40B4-BE49-F238E27FC236}">
                    <a16:creationId xmlns:a16="http://schemas.microsoft.com/office/drawing/2014/main" id="{7EEFE9E0-EC85-BE80-F119-B1B77E8DA28D}"/>
                  </a:ext>
                </a:extLst>
              </p:cNvPr>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1686747" y="4221110"/>
                <a:ext cx="842435" cy="362001"/>
              </a:xfrm>
              <a:prstGeom prst="rect">
                <a:avLst/>
              </a:prstGeom>
              <a:ln>
                <a:noFill/>
              </a:ln>
            </p:spPr>
          </p:pic>
          <p:sp>
            <p:nvSpPr>
              <p:cNvPr id="27" name="矩形 26">
                <a:extLst>
                  <a:ext uri="{FF2B5EF4-FFF2-40B4-BE49-F238E27FC236}">
                    <a16:creationId xmlns:a16="http://schemas.microsoft.com/office/drawing/2014/main" id="{7436D33D-A706-E333-F1D6-1CFE22422F4B}"/>
                  </a:ext>
                </a:extLst>
              </p:cNvPr>
              <p:cNvSpPr/>
              <p:nvPr/>
            </p:nvSpPr>
            <p:spPr>
              <a:xfrm rot="16200000">
                <a:off x="2918150" y="2881235"/>
                <a:ext cx="72000" cy="54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0CDFAA43-2FC5-BD7F-3D9D-1168B56FF94E}"/>
                  </a:ext>
                </a:extLst>
              </p:cNvPr>
              <p:cNvSpPr/>
              <p:nvPr/>
            </p:nvSpPr>
            <p:spPr>
              <a:xfrm rot="16200000">
                <a:off x="3449762" y="4781560"/>
                <a:ext cx="72000" cy="54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8791D5E7-0625-CC42-E796-A7586A4378DB}"/>
                  </a:ext>
                </a:extLst>
              </p:cNvPr>
              <p:cNvSpPr/>
              <p:nvPr/>
            </p:nvSpPr>
            <p:spPr>
              <a:xfrm>
                <a:off x="3767609" y="3208708"/>
                <a:ext cx="72000" cy="90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a:extLst>
                  <a:ext uri="{FF2B5EF4-FFF2-40B4-BE49-F238E27FC236}">
                    <a16:creationId xmlns:a16="http://schemas.microsoft.com/office/drawing/2014/main" id="{26EEC404-64FB-B107-978C-79D602250B14}"/>
                  </a:ext>
                </a:extLst>
              </p:cNvPr>
              <p:cNvCxnSpPr>
                <a:cxnSpLocks/>
              </p:cNvCxnSpPr>
              <p:nvPr/>
            </p:nvCxnSpPr>
            <p:spPr>
              <a:xfrm>
                <a:off x="2690648" y="2121548"/>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C7C58AB5-EE3B-41C9-60AE-FB41F62CFFC4}"/>
                  </a:ext>
                </a:extLst>
              </p:cNvPr>
              <p:cNvCxnSpPr>
                <a:cxnSpLocks/>
              </p:cNvCxnSpPr>
              <p:nvPr/>
            </p:nvCxnSpPr>
            <p:spPr>
              <a:xfrm>
                <a:off x="3752971" y="2121549"/>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7FC56C81-6CAE-D649-F1DD-3D793A7FDE8B}"/>
                  </a:ext>
                </a:extLst>
              </p:cNvPr>
              <p:cNvCxnSpPr>
                <a:cxnSpLocks/>
              </p:cNvCxnSpPr>
              <p:nvPr/>
            </p:nvCxnSpPr>
            <p:spPr>
              <a:xfrm>
                <a:off x="2690648" y="5011395"/>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AA48F4E2-4EFC-3018-AB93-8E3BAFD88C96}"/>
                  </a:ext>
                </a:extLst>
              </p:cNvPr>
              <p:cNvCxnSpPr>
                <a:cxnSpLocks/>
              </p:cNvCxnSpPr>
              <p:nvPr/>
            </p:nvCxnSpPr>
            <p:spPr>
              <a:xfrm>
                <a:off x="3752971" y="5011396"/>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24329D1C-53C6-712A-36B1-66C5D537544C}"/>
                  </a:ext>
                </a:extLst>
              </p:cNvPr>
              <p:cNvCxnSpPr>
                <a:cxnSpLocks/>
              </p:cNvCxnSpPr>
              <p:nvPr/>
            </p:nvCxnSpPr>
            <p:spPr>
              <a:xfrm rot="5400000">
                <a:off x="4294249" y="2662834"/>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63627D43-A2E5-677A-F168-20F7C2B79CC5}"/>
                  </a:ext>
                </a:extLst>
              </p:cNvPr>
              <p:cNvCxnSpPr>
                <a:cxnSpLocks/>
              </p:cNvCxnSpPr>
              <p:nvPr/>
            </p:nvCxnSpPr>
            <p:spPr>
              <a:xfrm rot="5400000">
                <a:off x="4294250" y="4470116"/>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331E5599-1AB1-30F6-80E1-6CBF63D32250}"/>
                  </a:ext>
                </a:extLst>
              </p:cNvPr>
              <p:cNvSpPr/>
              <p:nvPr/>
            </p:nvSpPr>
            <p:spPr>
              <a:xfrm>
                <a:off x="2612813" y="4121783"/>
                <a:ext cx="72000" cy="900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接點 36">
                <a:extLst>
                  <a:ext uri="{FF2B5EF4-FFF2-40B4-BE49-F238E27FC236}">
                    <a16:creationId xmlns:a16="http://schemas.microsoft.com/office/drawing/2014/main" id="{B6EB3153-264E-7058-BC92-17720F9A9740}"/>
                  </a:ext>
                </a:extLst>
              </p:cNvPr>
              <p:cNvCxnSpPr>
                <a:cxnSpLocks/>
              </p:cNvCxnSpPr>
              <p:nvPr/>
            </p:nvCxnSpPr>
            <p:spPr>
              <a:xfrm rot="5400000">
                <a:off x="2149365" y="2662833"/>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FE6473EC-01B4-C7FE-7406-7418ED08DD5E}"/>
                  </a:ext>
                </a:extLst>
              </p:cNvPr>
              <p:cNvCxnSpPr>
                <a:cxnSpLocks/>
              </p:cNvCxnSpPr>
              <p:nvPr/>
            </p:nvCxnSpPr>
            <p:spPr>
              <a:xfrm rot="5400000">
                <a:off x="2149366" y="4470115"/>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4EDA9C98-472A-6D3C-118B-42272F763D4B}"/>
                  </a:ext>
                </a:extLst>
              </p:cNvPr>
              <p:cNvCxnSpPr>
                <a:cxnSpLocks/>
              </p:cNvCxnSpPr>
              <p:nvPr/>
            </p:nvCxnSpPr>
            <p:spPr>
              <a:xfrm rot="5400000">
                <a:off x="4294250" y="3574012"/>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99CDDD5B-9150-3023-3DA5-4FDB8632E4FA}"/>
                  </a:ext>
                </a:extLst>
              </p:cNvPr>
              <p:cNvCxnSpPr>
                <a:cxnSpLocks/>
              </p:cNvCxnSpPr>
              <p:nvPr/>
            </p:nvCxnSpPr>
            <p:spPr>
              <a:xfrm>
                <a:off x="3213201" y="2121547"/>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E79D9495-6D31-C232-316E-81E1E8AD7B24}"/>
                  </a:ext>
                </a:extLst>
              </p:cNvPr>
              <p:cNvCxnSpPr>
                <a:cxnSpLocks/>
              </p:cNvCxnSpPr>
              <p:nvPr/>
            </p:nvCxnSpPr>
            <p:spPr>
              <a:xfrm>
                <a:off x="3213201" y="5011392"/>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42" name="圖片 41">
                <a:extLst>
                  <a:ext uri="{FF2B5EF4-FFF2-40B4-BE49-F238E27FC236}">
                    <a16:creationId xmlns:a16="http://schemas.microsoft.com/office/drawing/2014/main" id="{5D0E80F9-7F19-CE16-C4A2-7EC456DD3F90}"/>
                  </a:ext>
                </a:extLst>
              </p:cNvPr>
              <p:cNvPicPr>
                <a:picLocks noChangeAspect="1"/>
              </p:cNvPicPr>
              <p:nvPr/>
            </p:nvPicPr>
            <p:blipFill rotWithShape="1">
              <a:blip r:embed="rId2" cstate="screen">
                <a:lum bright="70000" contrast="-70000"/>
                <a:extLst>
                  <a:ext uri="{28A0092B-C50C-407E-A947-70E740481C1C}">
                    <a14:useLocalDpi xmlns:a14="http://schemas.microsoft.com/office/drawing/2010/main"/>
                  </a:ext>
                </a:extLst>
              </a:blip>
              <a:srcRect/>
              <a:stretch/>
            </p:blipFill>
            <p:spPr>
              <a:xfrm rot="10800000">
                <a:off x="3993098" y="3317137"/>
                <a:ext cx="842434" cy="323790"/>
              </a:xfrm>
              <a:prstGeom prst="rect">
                <a:avLst/>
              </a:prstGeom>
              <a:ln>
                <a:noFill/>
              </a:ln>
            </p:spPr>
          </p:pic>
          <p:pic>
            <p:nvPicPr>
              <p:cNvPr id="43" name="圖片 42">
                <a:extLst>
                  <a:ext uri="{FF2B5EF4-FFF2-40B4-BE49-F238E27FC236}">
                    <a16:creationId xmlns:a16="http://schemas.microsoft.com/office/drawing/2014/main" id="{246F12F5-A22B-BF76-3763-D038F8529408}"/>
                  </a:ext>
                </a:extLst>
              </p:cNvPr>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rot="10800000">
                <a:off x="3993097" y="3686434"/>
                <a:ext cx="842435" cy="362001"/>
              </a:xfrm>
              <a:prstGeom prst="rect">
                <a:avLst/>
              </a:prstGeom>
              <a:ln>
                <a:noFill/>
              </a:ln>
            </p:spPr>
          </p:pic>
          <p:cxnSp>
            <p:nvCxnSpPr>
              <p:cNvPr id="46" name="直線接點 45">
                <a:extLst>
                  <a:ext uri="{FF2B5EF4-FFF2-40B4-BE49-F238E27FC236}">
                    <a16:creationId xmlns:a16="http://schemas.microsoft.com/office/drawing/2014/main" id="{33DDB1D7-5C80-CAB7-AA16-3768B9744CE1}"/>
                  </a:ext>
                </a:extLst>
              </p:cNvPr>
              <p:cNvCxnSpPr>
                <a:cxnSpLocks/>
              </p:cNvCxnSpPr>
              <p:nvPr/>
            </p:nvCxnSpPr>
            <p:spPr>
              <a:xfrm rot="5400000">
                <a:off x="2149365" y="3574012"/>
                <a:ext cx="0" cy="108256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54" name="流程圖: 顯示 53">
              <a:extLst>
                <a:ext uri="{FF2B5EF4-FFF2-40B4-BE49-F238E27FC236}">
                  <a16:creationId xmlns:a16="http://schemas.microsoft.com/office/drawing/2014/main" id="{179A7617-6A41-8AF7-850B-3949EA0DC9DE}"/>
                </a:ext>
              </a:extLst>
            </p:cNvPr>
            <p:cNvSpPr/>
            <p:nvPr/>
          </p:nvSpPr>
          <p:spPr>
            <a:xfrm>
              <a:off x="2204510" y="2297638"/>
              <a:ext cx="992718" cy="467378"/>
            </a:xfrm>
            <a:prstGeom prst="flowChartDisplay">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流程圖: 顯示 54">
              <a:extLst>
                <a:ext uri="{FF2B5EF4-FFF2-40B4-BE49-F238E27FC236}">
                  <a16:creationId xmlns:a16="http://schemas.microsoft.com/office/drawing/2014/main" id="{11883D89-E259-B7B7-59BF-2EA318E2A0BD}"/>
                </a:ext>
              </a:extLst>
            </p:cNvPr>
            <p:cNvSpPr/>
            <p:nvPr/>
          </p:nvSpPr>
          <p:spPr>
            <a:xfrm rot="10800000">
              <a:off x="1727549" y="2725052"/>
              <a:ext cx="992718" cy="467378"/>
            </a:xfrm>
            <a:prstGeom prst="flowChartDisplay">
              <a:avLst/>
            </a:pr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D7DEE774-AED9-90EA-FEDE-98C36A575A26}"/>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2550607" y="2742557"/>
              <a:ext cx="458497" cy="458497"/>
            </a:xfrm>
            <a:prstGeom prst="rect">
              <a:avLst/>
            </a:prstGeom>
          </p:spPr>
        </p:pic>
        <p:pic>
          <p:nvPicPr>
            <p:cNvPr id="53" name="圖片 52">
              <a:extLst>
                <a:ext uri="{FF2B5EF4-FFF2-40B4-BE49-F238E27FC236}">
                  <a16:creationId xmlns:a16="http://schemas.microsoft.com/office/drawing/2014/main" id="{5A150BC8-1559-196B-A95B-DB31C853FF1F}"/>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00821" y="2306528"/>
              <a:ext cx="458497" cy="458497"/>
            </a:xfrm>
            <a:prstGeom prst="rect">
              <a:avLst/>
            </a:prstGeom>
          </p:spPr>
        </p:pic>
      </p:grpSp>
      <p:sp>
        <p:nvSpPr>
          <p:cNvPr id="56" name="文字方塊 55">
            <a:extLst>
              <a:ext uri="{FF2B5EF4-FFF2-40B4-BE49-F238E27FC236}">
                <a16:creationId xmlns:a16="http://schemas.microsoft.com/office/drawing/2014/main" id="{0BB8E764-4B49-97B9-4545-5DB2B694DF05}"/>
              </a:ext>
            </a:extLst>
          </p:cNvPr>
          <p:cNvSpPr txBox="1"/>
          <p:nvPr/>
        </p:nvSpPr>
        <p:spPr>
          <a:xfrm>
            <a:off x="1194910" y="1564199"/>
            <a:ext cx="3800475" cy="584775"/>
          </a:xfrm>
          <a:prstGeom prst="rect">
            <a:avLst/>
          </a:prstGeom>
          <a:noFill/>
        </p:spPr>
        <p:txBody>
          <a:bodyPr wrap="square">
            <a:spAutoFit/>
          </a:bodyPr>
          <a:lstStyle/>
          <a:p>
            <a:r>
              <a:rPr lang="zh-TW" altLang="en-US" sz="1600" dirty="0">
                <a:latin typeface="+mj-ea"/>
                <a:ea typeface="+mj-ea"/>
              </a:rPr>
              <a:t>設置於路口</a:t>
            </a:r>
            <a:r>
              <a:rPr lang="zh-TW" altLang="en-US" sz="1600" b="1" dirty="0">
                <a:latin typeface="+mj-ea"/>
                <a:ea typeface="+mj-ea"/>
              </a:rPr>
              <a:t>遠端號誌桿</a:t>
            </a:r>
            <a:r>
              <a:rPr lang="en-US" altLang="zh-TW" sz="1600" b="1" dirty="0">
                <a:latin typeface="+mj-ea"/>
                <a:ea typeface="+mj-ea"/>
              </a:rPr>
              <a:t>/</a:t>
            </a:r>
            <a:r>
              <a:rPr lang="zh-TW" altLang="en-US" sz="1600" b="1" dirty="0">
                <a:latin typeface="+mj-ea"/>
                <a:ea typeface="+mj-ea"/>
              </a:rPr>
              <a:t>燈桿</a:t>
            </a:r>
            <a:r>
              <a:rPr lang="zh-TW" altLang="en-US" sz="1600" dirty="0">
                <a:latin typeface="+mj-ea"/>
                <a:ea typeface="+mj-ea"/>
              </a:rPr>
              <a:t> </a:t>
            </a:r>
            <a:r>
              <a:rPr lang="en-US" altLang="zh-TW" sz="1600" dirty="0">
                <a:latin typeface="+mj-ea"/>
                <a:ea typeface="+mj-ea"/>
              </a:rPr>
              <a:t>(</a:t>
            </a:r>
            <a:r>
              <a:rPr lang="zh-TW" altLang="en-US" sz="1600" dirty="0">
                <a:latin typeface="+mj-ea"/>
                <a:ea typeface="+mj-ea"/>
              </a:rPr>
              <a:t>正對車流，避免</a:t>
            </a:r>
            <a:r>
              <a:rPr lang="zh-TW" altLang="en-US" sz="1600" b="1" dirty="0">
                <a:solidFill>
                  <a:srgbClr val="FF0000"/>
                </a:solidFill>
                <a:latin typeface="+mj-ea"/>
                <a:ea typeface="+mj-ea"/>
              </a:rPr>
              <a:t>側向遮蔽</a:t>
            </a:r>
            <a:r>
              <a:rPr lang="en-US" altLang="zh-TW" sz="1600" dirty="0">
                <a:latin typeface="+mj-ea"/>
                <a:ea typeface="+mj-ea"/>
              </a:rPr>
              <a:t>)</a:t>
            </a:r>
          </a:p>
        </p:txBody>
      </p:sp>
      <p:grpSp>
        <p:nvGrpSpPr>
          <p:cNvPr id="57" name="群組 56">
            <a:extLst>
              <a:ext uri="{FF2B5EF4-FFF2-40B4-BE49-F238E27FC236}">
                <a16:creationId xmlns:a16="http://schemas.microsoft.com/office/drawing/2014/main" id="{7988AFCB-8B32-0D2B-D1A5-1CF2873700E1}"/>
              </a:ext>
            </a:extLst>
          </p:cNvPr>
          <p:cNvGrpSpPr/>
          <p:nvPr/>
        </p:nvGrpSpPr>
        <p:grpSpPr>
          <a:xfrm>
            <a:off x="5519500" y="2217584"/>
            <a:ext cx="2277695" cy="1734636"/>
            <a:chOff x="838200" y="1226916"/>
            <a:chExt cx="6954220" cy="5391902"/>
          </a:xfrm>
        </p:grpSpPr>
        <p:pic>
          <p:nvPicPr>
            <p:cNvPr id="58" name="圖片 57">
              <a:extLst>
                <a:ext uri="{FF2B5EF4-FFF2-40B4-BE49-F238E27FC236}">
                  <a16:creationId xmlns:a16="http://schemas.microsoft.com/office/drawing/2014/main" id="{9A4658CD-A575-9409-9479-9FC2007854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200" y="1226916"/>
              <a:ext cx="6954220" cy="5391902"/>
            </a:xfrm>
            <a:prstGeom prst="rect">
              <a:avLst/>
            </a:prstGeom>
          </p:spPr>
        </p:pic>
        <p:sp>
          <p:nvSpPr>
            <p:cNvPr id="59" name="矩形 58">
              <a:extLst>
                <a:ext uri="{FF2B5EF4-FFF2-40B4-BE49-F238E27FC236}">
                  <a16:creationId xmlns:a16="http://schemas.microsoft.com/office/drawing/2014/main" id="{B2F63AD6-033D-BFEA-9C18-8046BFF50E15}"/>
                </a:ext>
              </a:extLst>
            </p:cNvPr>
            <p:cNvSpPr/>
            <p:nvPr/>
          </p:nvSpPr>
          <p:spPr>
            <a:xfrm>
              <a:off x="838200" y="1226916"/>
              <a:ext cx="2506884" cy="697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 name="群組 59">
            <a:extLst>
              <a:ext uri="{FF2B5EF4-FFF2-40B4-BE49-F238E27FC236}">
                <a16:creationId xmlns:a16="http://schemas.microsoft.com/office/drawing/2014/main" id="{A20402E8-DEB3-30D5-B2B9-8CFAC7D41F54}"/>
              </a:ext>
            </a:extLst>
          </p:cNvPr>
          <p:cNvGrpSpPr/>
          <p:nvPr/>
        </p:nvGrpSpPr>
        <p:grpSpPr>
          <a:xfrm>
            <a:off x="8563747" y="2217584"/>
            <a:ext cx="2789240" cy="1734636"/>
            <a:chOff x="4215576" y="2131551"/>
            <a:chExt cx="5118906" cy="3951683"/>
          </a:xfrm>
        </p:grpSpPr>
        <p:pic>
          <p:nvPicPr>
            <p:cNvPr id="61" name="圖片 60">
              <a:extLst>
                <a:ext uri="{FF2B5EF4-FFF2-40B4-BE49-F238E27FC236}">
                  <a16:creationId xmlns:a16="http://schemas.microsoft.com/office/drawing/2014/main" id="{9BEEBAD5-AE44-E439-8934-E8886ED75F7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15576" y="2131551"/>
              <a:ext cx="5118906" cy="3951683"/>
            </a:xfrm>
            <a:prstGeom prst="rect">
              <a:avLst/>
            </a:prstGeom>
          </p:spPr>
        </p:pic>
        <p:sp>
          <p:nvSpPr>
            <p:cNvPr id="62" name="矩形 61">
              <a:extLst>
                <a:ext uri="{FF2B5EF4-FFF2-40B4-BE49-F238E27FC236}">
                  <a16:creationId xmlns:a16="http://schemas.microsoft.com/office/drawing/2014/main" id="{220E63C2-1E2B-DE21-D6F6-BA56EE49B5FC}"/>
                </a:ext>
              </a:extLst>
            </p:cNvPr>
            <p:cNvSpPr/>
            <p:nvPr/>
          </p:nvSpPr>
          <p:spPr>
            <a:xfrm>
              <a:off x="4215576" y="2131551"/>
              <a:ext cx="1880423" cy="993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3" name="文字方塊 62">
            <a:extLst>
              <a:ext uri="{FF2B5EF4-FFF2-40B4-BE49-F238E27FC236}">
                <a16:creationId xmlns:a16="http://schemas.microsoft.com/office/drawing/2014/main" id="{2033E934-28A4-7839-AB73-9F258B0A03C2}"/>
              </a:ext>
            </a:extLst>
          </p:cNvPr>
          <p:cNvSpPr txBox="1"/>
          <p:nvPr/>
        </p:nvSpPr>
        <p:spPr>
          <a:xfrm>
            <a:off x="12794013" y="528573"/>
            <a:ext cx="4410759" cy="1077218"/>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裝設於號誌燈桿並使用延伸件 </a:t>
            </a:r>
            <a:r>
              <a:rPr lang="en-US" altLang="zh-TW" sz="1600" dirty="0"/>
              <a:t>(6ft/1.8m)</a:t>
            </a:r>
          </a:p>
          <a:p>
            <a:pPr marL="742950" lvl="1" indent="-285750">
              <a:buFont typeface="Arial" panose="020B0604020202020204" pitchFamily="34" charset="0"/>
              <a:buChar char="•"/>
            </a:pPr>
            <a:r>
              <a:rPr lang="zh-TW" altLang="en-US" sz="1600" dirty="0"/>
              <a:t>優：可</a:t>
            </a:r>
            <a:r>
              <a:rPr lang="zh-TW" altLang="en-US" sz="1600" dirty="0">
                <a:solidFill>
                  <a:srgbClr val="FF0000"/>
                </a:solidFill>
              </a:rPr>
              <a:t>正對路中心避免側向遮蔽</a:t>
            </a:r>
            <a:endParaRPr lang="en-US" altLang="zh-TW" sz="1600" dirty="0">
              <a:solidFill>
                <a:srgbClr val="FF0000"/>
              </a:solidFill>
            </a:endParaRPr>
          </a:p>
          <a:p>
            <a:pPr marL="742950" lvl="1" indent="-285750">
              <a:buFont typeface="Arial" panose="020B0604020202020204" pitchFamily="34" charset="0"/>
              <a:buChar char="•"/>
            </a:pPr>
            <a:r>
              <a:rPr lang="zh-TW" altLang="en-US" sz="1600" dirty="0"/>
              <a:t>缺：高度低</a:t>
            </a:r>
            <a:r>
              <a:rPr lang="en-US" altLang="zh-TW" sz="1600" dirty="0">
                <a:sym typeface="Wingdings" panose="05000000000000000000" pitchFamily="2" charset="2"/>
              </a:rPr>
              <a:t></a:t>
            </a:r>
            <a:r>
              <a:rPr lang="zh-TW" altLang="en-US" sz="1600" dirty="0">
                <a:sym typeface="Wingdings" panose="05000000000000000000" pitchFamily="2" charset="2"/>
              </a:rPr>
              <a:t>距離較短，傾角需設置較小</a:t>
            </a:r>
            <a:r>
              <a:rPr lang="zh-TW" altLang="en-US" sz="1600" dirty="0">
                <a:solidFill>
                  <a:srgbClr val="FF0000"/>
                </a:solidFill>
                <a:sym typeface="Wingdings" panose="05000000000000000000" pitchFamily="2" charset="2"/>
              </a:rPr>
              <a:t>較易眩光</a:t>
            </a:r>
            <a:endParaRPr lang="zh-TW" altLang="en-US" sz="1600" dirty="0">
              <a:solidFill>
                <a:srgbClr val="FF0000"/>
              </a:solidFill>
            </a:endParaRPr>
          </a:p>
        </p:txBody>
      </p:sp>
      <p:sp>
        <p:nvSpPr>
          <p:cNvPr id="64" name="文字方塊 63">
            <a:extLst>
              <a:ext uri="{FF2B5EF4-FFF2-40B4-BE49-F238E27FC236}">
                <a16:creationId xmlns:a16="http://schemas.microsoft.com/office/drawing/2014/main" id="{5D377364-211C-463C-A910-11541BF7C7DF}"/>
              </a:ext>
            </a:extLst>
          </p:cNvPr>
          <p:cNvSpPr txBox="1"/>
          <p:nvPr/>
        </p:nvSpPr>
        <p:spPr>
          <a:xfrm>
            <a:off x="12794013" y="1715796"/>
            <a:ext cx="4838639" cy="1077218"/>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t>裝設於路燈桿</a:t>
            </a:r>
            <a:endParaRPr lang="en-US" altLang="zh-TW" sz="1600" dirty="0"/>
          </a:p>
          <a:p>
            <a:pPr marL="742950" lvl="1" indent="-285750">
              <a:buFont typeface="Arial" panose="020B0604020202020204" pitchFamily="34" charset="0"/>
              <a:buChar char="•"/>
            </a:pPr>
            <a:r>
              <a:rPr lang="zh-TW" altLang="en-US" sz="1600" dirty="0"/>
              <a:t>優：高度高</a:t>
            </a:r>
            <a:r>
              <a:rPr lang="en-US" altLang="zh-TW" sz="1600" dirty="0">
                <a:sym typeface="Wingdings" panose="05000000000000000000" pitchFamily="2" charset="2"/>
              </a:rPr>
              <a:t></a:t>
            </a:r>
            <a:r>
              <a:rPr lang="zh-TW" altLang="en-US" sz="1600" dirty="0"/>
              <a:t>傾角可設置較大，</a:t>
            </a:r>
            <a:r>
              <a:rPr lang="zh-TW" altLang="en-US" sz="1600" dirty="0">
                <a:solidFill>
                  <a:srgbClr val="FF0000"/>
                </a:solidFill>
              </a:rPr>
              <a:t>較不易眩光</a:t>
            </a:r>
            <a:endParaRPr lang="en-US" altLang="zh-TW" sz="1600" dirty="0">
              <a:solidFill>
                <a:srgbClr val="FF0000"/>
              </a:solidFill>
            </a:endParaRPr>
          </a:p>
          <a:p>
            <a:pPr marL="742950" lvl="1" indent="-285750">
              <a:buFont typeface="Arial" panose="020B0604020202020204" pitchFamily="34" charset="0"/>
              <a:buChar char="•"/>
            </a:pPr>
            <a:r>
              <a:rPr lang="zh-TW" altLang="en-US" sz="1600" dirty="0"/>
              <a:t>缺：</a:t>
            </a:r>
            <a:r>
              <a:rPr lang="zh-TW" altLang="en-US" sz="1600" dirty="0">
                <a:solidFill>
                  <a:srgbClr val="FF0000"/>
                </a:solidFill>
              </a:rPr>
              <a:t>側向遮蔽較嚴重</a:t>
            </a:r>
            <a:r>
              <a:rPr lang="zh-TW" altLang="en-US" sz="1600" dirty="0"/>
              <a:t>，左轉車可能偵測錯誤 </a:t>
            </a:r>
            <a:r>
              <a:rPr lang="en-US" altLang="zh-TW" sz="1600" dirty="0"/>
              <a:t>(</a:t>
            </a:r>
            <a:r>
              <a:rPr lang="zh-TW" altLang="en-US" sz="1600" dirty="0"/>
              <a:t>下圖</a:t>
            </a:r>
            <a:r>
              <a:rPr lang="en-US" altLang="zh-TW" sz="1600" dirty="0"/>
              <a:t>)</a:t>
            </a:r>
            <a:endParaRPr lang="zh-TW" altLang="en-US" sz="1600" dirty="0"/>
          </a:p>
        </p:txBody>
      </p:sp>
      <p:sp>
        <p:nvSpPr>
          <p:cNvPr id="71" name="文字方塊 70">
            <a:extLst>
              <a:ext uri="{FF2B5EF4-FFF2-40B4-BE49-F238E27FC236}">
                <a16:creationId xmlns:a16="http://schemas.microsoft.com/office/drawing/2014/main" id="{BE4CF394-8E4F-E67A-8800-D31F9BB91869}"/>
              </a:ext>
            </a:extLst>
          </p:cNvPr>
          <p:cNvSpPr txBox="1"/>
          <p:nvPr/>
        </p:nvSpPr>
        <p:spPr>
          <a:xfrm>
            <a:off x="5381123" y="1564199"/>
            <a:ext cx="5915527" cy="584775"/>
          </a:xfrm>
          <a:prstGeom prst="rect">
            <a:avLst/>
          </a:prstGeom>
          <a:noFill/>
        </p:spPr>
        <p:txBody>
          <a:bodyPr wrap="square">
            <a:spAutoFit/>
          </a:bodyPr>
          <a:lstStyle/>
          <a:p>
            <a:pPr marL="342900" indent="-342900">
              <a:buFont typeface="+mj-lt"/>
              <a:buAutoNum type="alphaLcPeriod"/>
            </a:pPr>
            <a:r>
              <a:rPr lang="zh-TW" altLang="en-US" sz="1600" b="1" dirty="0">
                <a:latin typeface="+mj-ea"/>
                <a:ea typeface="+mj-ea"/>
              </a:rPr>
              <a:t>號誌桿</a:t>
            </a:r>
            <a:r>
              <a:rPr lang="en-US" altLang="zh-TW" sz="1600" b="1" dirty="0">
                <a:latin typeface="+mj-ea"/>
                <a:ea typeface="+mj-ea"/>
              </a:rPr>
              <a:t>+</a:t>
            </a:r>
            <a:r>
              <a:rPr lang="zh-TW" altLang="en-US" sz="1600" b="1" dirty="0">
                <a:latin typeface="+mj-ea"/>
                <a:ea typeface="+mj-ea"/>
              </a:rPr>
              <a:t>延伸件</a:t>
            </a:r>
            <a:r>
              <a:rPr lang="zh-TW" altLang="en-US" sz="1600" dirty="0">
                <a:latin typeface="+mj-ea"/>
                <a:ea typeface="+mj-ea"/>
              </a:rPr>
              <a:t>：約</a:t>
            </a:r>
            <a:r>
              <a:rPr lang="en-US" altLang="zh-TW" sz="1600" b="1" dirty="0">
                <a:solidFill>
                  <a:srgbClr val="FF0000"/>
                </a:solidFill>
                <a:latin typeface="+mj-ea"/>
                <a:ea typeface="+mj-ea"/>
              </a:rPr>
              <a:t>5+2</a:t>
            </a:r>
            <a:r>
              <a:rPr lang="zh-TW" altLang="en-US" sz="1600" b="1" dirty="0">
                <a:solidFill>
                  <a:srgbClr val="FF0000"/>
                </a:solidFill>
                <a:latin typeface="+mj-ea"/>
                <a:ea typeface="+mj-ea"/>
              </a:rPr>
              <a:t>米 </a:t>
            </a:r>
            <a:r>
              <a:rPr lang="en-US" altLang="zh-TW" sz="1600" dirty="0">
                <a:latin typeface="+mj-ea"/>
                <a:ea typeface="+mj-ea"/>
              </a:rPr>
              <a:t>(</a:t>
            </a:r>
            <a:r>
              <a:rPr lang="zh-TW" altLang="en-US" sz="1600" dirty="0">
                <a:latin typeface="+mj-ea"/>
                <a:ea typeface="+mj-ea"/>
              </a:rPr>
              <a:t>避免傾角過小產生</a:t>
            </a:r>
            <a:r>
              <a:rPr lang="zh-TW" altLang="en-US" sz="1600" b="1" dirty="0">
                <a:solidFill>
                  <a:srgbClr val="FF0000"/>
                </a:solidFill>
                <a:latin typeface="+mj-ea"/>
                <a:ea typeface="+mj-ea"/>
              </a:rPr>
              <a:t>眩光</a:t>
            </a:r>
            <a:r>
              <a:rPr lang="en-US" altLang="zh-TW" sz="1600" dirty="0">
                <a:latin typeface="+mj-ea"/>
                <a:ea typeface="+mj-ea"/>
              </a:rPr>
              <a:t>)</a:t>
            </a:r>
          </a:p>
          <a:p>
            <a:pPr marL="342900" indent="-342900">
              <a:buFont typeface="+mj-lt"/>
              <a:buAutoNum type="alphaLcPeriod"/>
            </a:pPr>
            <a:r>
              <a:rPr lang="zh-TW" altLang="en-US" sz="1600" b="1" dirty="0">
                <a:latin typeface="+mj-ea"/>
                <a:ea typeface="+mj-ea"/>
              </a:rPr>
              <a:t>燈桿</a:t>
            </a:r>
            <a:r>
              <a:rPr lang="zh-TW" altLang="en-US" sz="1600" dirty="0">
                <a:latin typeface="+mj-ea"/>
                <a:ea typeface="+mj-ea"/>
              </a:rPr>
              <a:t>：約</a:t>
            </a:r>
            <a:r>
              <a:rPr lang="en-US" altLang="zh-TW" sz="1600" b="1" dirty="0">
                <a:solidFill>
                  <a:srgbClr val="FF0000"/>
                </a:solidFill>
                <a:latin typeface="+mj-ea"/>
                <a:ea typeface="+mj-ea"/>
              </a:rPr>
              <a:t>9</a:t>
            </a:r>
            <a:r>
              <a:rPr lang="zh-TW" altLang="en-US" sz="1600" b="1" dirty="0">
                <a:solidFill>
                  <a:srgbClr val="FF0000"/>
                </a:solidFill>
                <a:latin typeface="+mj-ea"/>
                <a:ea typeface="+mj-ea"/>
              </a:rPr>
              <a:t>米</a:t>
            </a:r>
            <a:r>
              <a:rPr lang="zh-TW" altLang="en-US" sz="1600" dirty="0">
                <a:latin typeface="+mj-ea"/>
                <a:ea typeface="+mj-ea"/>
              </a:rPr>
              <a:t>，僅適合小路口裝設 </a:t>
            </a:r>
            <a:r>
              <a:rPr lang="en-US" altLang="zh-TW" sz="1600" dirty="0">
                <a:latin typeface="+mj-ea"/>
                <a:ea typeface="+mj-ea"/>
              </a:rPr>
              <a:t>(</a:t>
            </a:r>
            <a:r>
              <a:rPr lang="zh-TW" altLang="en-US" sz="1600" dirty="0">
                <a:latin typeface="+mj-ea"/>
                <a:ea typeface="+mj-ea"/>
              </a:rPr>
              <a:t>大路口有側向遮蔽問題</a:t>
            </a:r>
            <a:r>
              <a:rPr lang="en-US" altLang="zh-TW" sz="1600" dirty="0">
                <a:latin typeface="+mj-ea"/>
                <a:ea typeface="+mj-ea"/>
              </a:rPr>
              <a:t>)</a:t>
            </a:r>
          </a:p>
        </p:txBody>
      </p:sp>
      <p:sp>
        <p:nvSpPr>
          <p:cNvPr id="7" name="箭號: 向下 6">
            <a:extLst>
              <a:ext uri="{FF2B5EF4-FFF2-40B4-BE49-F238E27FC236}">
                <a16:creationId xmlns:a16="http://schemas.microsoft.com/office/drawing/2014/main" id="{1B8E7515-CC75-3F94-7778-9BE5485584EB}"/>
              </a:ext>
            </a:extLst>
          </p:cNvPr>
          <p:cNvSpPr/>
          <p:nvPr/>
        </p:nvSpPr>
        <p:spPr>
          <a:xfrm rot="10800000">
            <a:off x="6207512" y="3825759"/>
            <a:ext cx="194553" cy="252919"/>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下 7">
            <a:extLst>
              <a:ext uri="{FF2B5EF4-FFF2-40B4-BE49-F238E27FC236}">
                <a16:creationId xmlns:a16="http://schemas.microsoft.com/office/drawing/2014/main" id="{B20164C1-6836-393B-F693-610C0BC76889}"/>
              </a:ext>
            </a:extLst>
          </p:cNvPr>
          <p:cNvSpPr/>
          <p:nvPr/>
        </p:nvSpPr>
        <p:spPr>
          <a:xfrm rot="10800000">
            <a:off x="6903251" y="3825760"/>
            <a:ext cx="194553" cy="252919"/>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箭號: 彎曲 8">
            <a:extLst>
              <a:ext uri="{FF2B5EF4-FFF2-40B4-BE49-F238E27FC236}">
                <a16:creationId xmlns:a16="http://schemas.microsoft.com/office/drawing/2014/main" id="{1CF36082-34D0-8914-9B6A-71A6A74CAB4D}"/>
              </a:ext>
            </a:extLst>
          </p:cNvPr>
          <p:cNvSpPr/>
          <p:nvPr/>
        </p:nvSpPr>
        <p:spPr>
          <a:xfrm rot="10800000" flipV="1">
            <a:off x="5434013" y="3825760"/>
            <a:ext cx="272314" cy="252919"/>
          </a:xfrm>
          <a:prstGeom prst="bentArrow">
            <a:avLst>
              <a:gd name="adj1" fmla="val 37240"/>
              <a:gd name="adj2" fmla="val 37852"/>
              <a:gd name="adj3" fmla="val 42889"/>
              <a:gd name="adj4" fmla="val 44691"/>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下 9">
            <a:extLst>
              <a:ext uri="{FF2B5EF4-FFF2-40B4-BE49-F238E27FC236}">
                <a16:creationId xmlns:a16="http://schemas.microsoft.com/office/drawing/2014/main" id="{9D118C92-9AC6-C999-F52F-986D3775B265}"/>
              </a:ext>
            </a:extLst>
          </p:cNvPr>
          <p:cNvSpPr/>
          <p:nvPr/>
        </p:nvSpPr>
        <p:spPr>
          <a:xfrm rot="10800000">
            <a:off x="9502976" y="3825759"/>
            <a:ext cx="194553" cy="252919"/>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箭號: 向下 10">
            <a:extLst>
              <a:ext uri="{FF2B5EF4-FFF2-40B4-BE49-F238E27FC236}">
                <a16:creationId xmlns:a16="http://schemas.microsoft.com/office/drawing/2014/main" id="{43B6D01A-B87A-E1B3-9D46-06AD3E40BE0D}"/>
              </a:ext>
            </a:extLst>
          </p:cNvPr>
          <p:cNvSpPr/>
          <p:nvPr/>
        </p:nvSpPr>
        <p:spPr>
          <a:xfrm rot="10800000">
            <a:off x="10364445" y="3825760"/>
            <a:ext cx="194553" cy="252919"/>
          </a:xfrm>
          <a:prstGeom prst="down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彎曲 11">
            <a:extLst>
              <a:ext uri="{FF2B5EF4-FFF2-40B4-BE49-F238E27FC236}">
                <a16:creationId xmlns:a16="http://schemas.microsoft.com/office/drawing/2014/main" id="{DA45E562-FBF4-5D70-89FB-5E0C981D7CD8}"/>
              </a:ext>
            </a:extLst>
          </p:cNvPr>
          <p:cNvSpPr/>
          <p:nvPr/>
        </p:nvSpPr>
        <p:spPr>
          <a:xfrm rot="10800000" flipV="1">
            <a:off x="8563747" y="3825760"/>
            <a:ext cx="272314" cy="252919"/>
          </a:xfrm>
          <a:prstGeom prst="bentArrow">
            <a:avLst>
              <a:gd name="adj1" fmla="val 37240"/>
              <a:gd name="adj2" fmla="val 37852"/>
              <a:gd name="adj3" fmla="val 42889"/>
              <a:gd name="adj4" fmla="val 44691"/>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024D3EF2-7C62-044A-F4E1-24D1A2AA0719}"/>
              </a:ext>
            </a:extLst>
          </p:cNvPr>
          <p:cNvSpPr txBox="1"/>
          <p:nvPr/>
        </p:nvSpPr>
        <p:spPr>
          <a:xfrm>
            <a:off x="8403421" y="4076562"/>
            <a:ext cx="1463504" cy="276999"/>
          </a:xfrm>
          <a:prstGeom prst="rect">
            <a:avLst/>
          </a:prstGeom>
          <a:noFill/>
        </p:spPr>
        <p:txBody>
          <a:bodyPr wrap="square" rtlCol="0">
            <a:spAutoFit/>
          </a:bodyPr>
          <a:lstStyle/>
          <a:p>
            <a:pPr algn="ctr"/>
            <a:r>
              <a:rPr lang="zh-TW" altLang="en-US" sz="1200" dirty="0"/>
              <a:t>易受側邊車輛遮蔽</a:t>
            </a:r>
          </a:p>
        </p:txBody>
      </p:sp>
      <p:sp>
        <p:nvSpPr>
          <p:cNvPr id="14" name="文字方塊 13">
            <a:extLst>
              <a:ext uri="{FF2B5EF4-FFF2-40B4-BE49-F238E27FC236}">
                <a16:creationId xmlns:a16="http://schemas.microsoft.com/office/drawing/2014/main" id="{39DDBF92-3144-7508-9CE4-47B8D89B27B2}"/>
              </a:ext>
            </a:extLst>
          </p:cNvPr>
          <p:cNvSpPr txBox="1"/>
          <p:nvPr/>
        </p:nvSpPr>
        <p:spPr>
          <a:xfrm>
            <a:off x="5166223" y="4076562"/>
            <a:ext cx="1629950" cy="276999"/>
          </a:xfrm>
          <a:prstGeom prst="rect">
            <a:avLst/>
          </a:prstGeom>
          <a:noFill/>
        </p:spPr>
        <p:txBody>
          <a:bodyPr wrap="square" rtlCol="0">
            <a:spAutoFit/>
          </a:bodyPr>
          <a:lstStyle/>
          <a:p>
            <a:pPr algn="ctr"/>
            <a:r>
              <a:rPr lang="zh-TW" altLang="en-US" sz="1200" dirty="0"/>
              <a:t>不易受側邊車輛遮蔽</a:t>
            </a:r>
          </a:p>
        </p:txBody>
      </p:sp>
      <p:sp>
        <p:nvSpPr>
          <p:cNvPr id="15" name="文字方塊 14">
            <a:extLst>
              <a:ext uri="{FF2B5EF4-FFF2-40B4-BE49-F238E27FC236}">
                <a16:creationId xmlns:a16="http://schemas.microsoft.com/office/drawing/2014/main" id="{A3274FD0-0E70-F80B-3E07-993CEBE6B20F}"/>
              </a:ext>
            </a:extLst>
          </p:cNvPr>
          <p:cNvSpPr txBox="1"/>
          <p:nvPr/>
        </p:nvSpPr>
        <p:spPr>
          <a:xfrm>
            <a:off x="1200260" y="4076562"/>
            <a:ext cx="3309422" cy="276999"/>
          </a:xfrm>
          <a:prstGeom prst="rect">
            <a:avLst/>
          </a:prstGeom>
          <a:noFill/>
        </p:spPr>
        <p:txBody>
          <a:bodyPr wrap="square" rtlCol="0">
            <a:spAutoFit/>
          </a:bodyPr>
          <a:lstStyle/>
          <a:p>
            <a:pPr algn="ctr"/>
            <a:r>
              <a:rPr lang="en-US" altLang="zh-TW" sz="1200" dirty="0"/>
              <a:t>*</a:t>
            </a:r>
            <a:r>
              <a:rPr lang="zh-TW" altLang="en-US" sz="1200" dirty="0"/>
              <a:t>美國法規規範路口號誌至少需設置一處於遠端</a:t>
            </a:r>
          </a:p>
        </p:txBody>
      </p:sp>
      <p:sp>
        <p:nvSpPr>
          <p:cNvPr id="16" name="文字方塊 15">
            <a:extLst>
              <a:ext uri="{FF2B5EF4-FFF2-40B4-BE49-F238E27FC236}">
                <a16:creationId xmlns:a16="http://schemas.microsoft.com/office/drawing/2014/main" id="{BE79CB3B-085C-5DC7-7F45-DEAF6F030A38}"/>
              </a:ext>
            </a:extLst>
          </p:cNvPr>
          <p:cNvSpPr txBox="1"/>
          <p:nvPr/>
        </p:nvSpPr>
        <p:spPr>
          <a:xfrm>
            <a:off x="1194910" y="4458944"/>
            <a:ext cx="488389" cy="1323439"/>
          </a:xfrm>
          <a:prstGeom prst="rect">
            <a:avLst/>
          </a:prstGeom>
          <a:noFill/>
        </p:spPr>
        <p:txBody>
          <a:bodyPr wrap="square">
            <a:spAutoFit/>
          </a:bodyPr>
          <a:lstStyle/>
          <a:p>
            <a:r>
              <a:rPr lang="zh-TW" altLang="en-US" sz="2000" b="1" dirty="0">
                <a:latin typeface="+mj-ea"/>
                <a:ea typeface="+mj-ea"/>
              </a:rPr>
              <a:t>架設示意</a:t>
            </a:r>
            <a:endParaRPr lang="en-US" altLang="zh-TW" sz="1600" dirty="0">
              <a:latin typeface="+mj-ea"/>
              <a:ea typeface="+mj-ea"/>
            </a:endParaRPr>
          </a:p>
        </p:txBody>
      </p:sp>
      <p:pic>
        <p:nvPicPr>
          <p:cNvPr id="17" name="圖片 16">
            <a:extLst>
              <a:ext uri="{FF2B5EF4-FFF2-40B4-BE49-F238E27FC236}">
                <a16:creationId xmlns:a16="http://schemas.microsoft.com/office/drawing/2014/main" id="{B5000F5E-BC23-90F4-5C2D-72723DA2ADF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702632" y="4460697"/>
            <a:ext cx="1843694" cy="1843694"/>
          </a:xfrm>
          <a:prstGeom prst="rect">
            <a:avLst/>
          </a:prstGeom>
        </p:spPr>
      </p:pic>
      <p:pic>
        <p:nvPicPr>
          <p:cNvPr id="21" name="圖片 20">
            <a:extLst>
              <a:ext uri="{FF2B5EF4-FFF2-40B4-BE49-F238E27FC236}">
                <a16:creationId xmlns:a16="http://schemas.microsoft.com/office/drawing/2014/main" id="{DD7451E5-95EA-4DBB-21CF-CB02D595B7E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862632" y="4460697"/>
            <a:ext cx="1843695" cy="1843694"/>
          </a:xfrm>
          <a:prstGeom prst="rect">
            <a:avLst/>
          </a:prstGeom>
        </p:spPr>
      </p:pic>
      <p:sp>
        <p:nvSpPr>
          <p:cNvPr id="22" name="橢圓 21">
            <a:extLst>
              <a:ext uri="{FF2B5EF4-FFF2-40B4-BE49-F238E27FC236}">
                <a16:creationId xmlns:a16="http://schemas.microsoft.com/office/drawing/2014/main" id="{50B9C247-7B42-12E8-D4DB-36C402861869}"/>
              </a:ext>
            </a:extLst>
          </p:cNvPr>
          <p:cNvSpPr/>
          <p:nvPr/>
        </p:nvSpPr>
        <p:spPr>
          <a:xfrm>
            <a:off x="5068895" y="4959515"/>
            <a:ext cx="606952" cy="60695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圖片 22">
            <a:extLst>
              <a:ext uri="{FF2B5EF4-FFF2-40B4-BE49-F238E27FC236}">
                <a16:creationId xmlns:a16="http://schemas.microsoft.com/office/drawing/2014/main" id="{90E478BC-1CAB-C69E-D57E-1419E6BAB416}"/>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173554" y="4450563"/>
            <a:ext cx="1843695" cy="1843694"/>
          </a:xfrm>
          <a:prstGeom prst="rect">
            <a:avLst/>
          </a:prstGeom>
        </p:spPr>
      </p:pic>
      <p:sp>
        <p:nvSpPr>
          <p:cNvPr id="44" name="文字方塊 43">
            <a:extLst>
              <a:ext uri="{FF2B5EF4-FFF2-40B4-BE49-F238E27FC236}">
                <a16:creationId xmlns:a16="http://schemas.microsoft.com/office/drawing/2014/main" id="{B1DF996D-31DC-C5AE-3D70-00E572372AE4}"/>
              </a:ext>
            </a:extLst>
          </p:cNvPr>
          <p:cNvSpPr txBox="1"/>
          <p:nvPr/>
        </p:nvSpPr>
        <p:spPr>
          <a:xfrm>
            <a:off x="1707171" y="6304391"/>
            <a:ext cx="1839155" cy="276999"/>
          </a:xfrm>
          <a:prstGeom prst="rect">
            <a:avLst/>
          </a:prstGeom>
          <a:noFill/>
        </p:spPr>
        <p:txBody>
          <a:bodyPr wrap="square" rtlCol="0">
            <a:spAutoFit/>
          </a:bodyPr>
          <a:lstStyle/>
          <a:p>
            <a:r>
              <a:rPr lang="zh-TW" altLang="en-US" sz="1200" dirty="0"/>
              <a:t>號誌桿</a:t>
            </a:r>
            <a:r>
              <a:rPr lang="en-US" altLang="zh-TW" sz="1200" dirty="0"/>
              <a:t>+</a:t>
            </a:r>
            <a:r>
              <a:rPr lang="zh-TW" altLang="en-US" sz="1200" dirty="0"/>
              <a:t>延伸件</a:t>
            </a:r>
          </a:p>
        </p:txBody>
      </p:sp>
      <p:sp>
        <p:nvSpPr>
          <p:cNvPr id="45" name="文字方塊 44">
            <a:extLst>
              <a:ext uri="{FF2B5EF4-FFF2-40B4-BE49-F238E27FC236}">
                <a16:creationId xmlns:a16="http://schemas.microsoft.com/office/drawing/2014/main" id="{FA04C9E1-5737-DBB7-13D8-5CEC841DE6D4}"/>
              </a:ext>
            </a:extLst>
          </p:cNvPr>
          <p:cNvSpPr txBox="1"/>
          <p:nvPr/>
        </p:nvSpPr>
        <p:spPr>
          <a:xfrm>
            <a:off x="3862632" y="6304391"/>
            <a:ext cx="1839155" cy="276999"/>
          </a:xfrm>
          <a:prstGeom prst="rect">
            <a:avLst/>
          </a:prstGeom>
          <a:noFill/>
        </p:spPr>
        <p:txBody>
          <a:bodyPr wrap="square" rtlCol="0">
            <a:spAutoFit/>
          </a:bodyPr>
          <a:lstStyle/>
          <a:p>
            <a:r>
              <a:rPr lang="zh-TW" altLang="en-US" sz="1200" dirty="0"/>
              <a:t>號誌桿</a:t>
            </a:r>
            <a:r>
              <a:rPr lang="en-US" altLang="zh-TW" sz="1200" dirty="0"/>
              <a:t>+</a:t>
            </a:r>
            <a:r>
              <a:rPr lang="zh-TW" altLang="en-US" sz="1200" dirty="0"/>
              <a:t>延伸件</a:t>
            </a:r>
          </a:p>
        </p:txBody>
      </p:sp>
      <p:sp>
        <p:nvSpPr>
          <p:cNvPr id="47" name="文字方塊 46">
            <a:extLst>
              <a:ext uri="{FF2B5EF4-FFF2-40B4-BE49-F238E27FC236}">
                <a16:creationId xmlns:a16="http://schemas.microsoft.com/office/drawing/2014/main" id="{E624FDCB-5E50-880A-2E4B-0DF13AB9B671}"/>
              </a:ext>
            </a:extLst>
          </p:cNvPr>
          <p:cNvSpPr txBox="1"/>
          <p:nvPr/>
        </p:nvSpPr>
        <p:spPr>
          <a:xfrm>
            <a:off x="8178094" y="6304391"/>
            <a:ext cx="1839155" cy="276999"/>
          </a:xfrm>
          <a:prstGeom prst="rect">
            <a:avLst/>
          </a:prstGeom>
          <a:noFill/>
        </p:spPr>
        <p:txBody>
          <a:bodyPr wrap="square" rtlCol="0">
            <a:spAutoFit/>
          </a:bodyPr>
          <a:lstStyle/>
          <a:p>
            <a:r>
              <a:rPr lang="zh-TW" altLang="en-US" sz="1200" dirty="0"/>
              <a:t>燈桿</a:t>
            </a:r>
          </a:p>
        </p:txBody>
      </p:sp>
      <p:pic>
        <p:nvPicPr>
          <p:cNvPr id="48" name="圖片 47">
            <a:extLst>
              <a:ext uri="{FF2B5EF4-FFF2-40B4-BE49-F238E27FC236}">
                <a16:creationId xmlns:a16="http://schemas.microsoft.com/office/drawing/2014/main" id="{DA6965E0-8FB8-439E-23E6-9A8542E9418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018093" y="4450563"/>
            <a:ext cx="1843200" cy="1843200"/>
          </a:xfrm>
          <a:prstGeom prst="rect">
            <a:avLst/>
          </a:prstGeom>
        </p:spPr>
      </p:pic>
      <p:sp>
        <p:nvSpPr>
          <p:cNvPr id="49" name="文字方塊 48">
            <a:extLst>
              <a:ext uri="{FF2B5EF4-FFF2-40B4-BE49-F238E27FC236}">
                <a16:creationId xmlns:a16="http://schemas.microsoft.com/office/drawing/2014/main" id="{9DAA3C55-A670-B515-AD61-1DAC60F76C1C}"/>
              </a:ext>
            </a:extLst>
          </p:cNvPr>
          <p:cNvSpPr txBox="1"/>
          <p:nvPr/>
        </p:nvSpPr>
        <p:spPr>
          <a:xfrm>
            <a:off x="6022440" y="6304391"/>
            <a:ext cx="1839155" cy="276999"/>
          </a:xfrm>
          <a:prstGeom prst="rect">
            <a:avLst/>
          </a:prstGeom>
          <a:noFill/>
        </p:spPr>
        <p:txBody>
          <a:bodyPr wrap="square" rtlCol="0">
            <a:spAutoFit/>
          </a:bodyPr>
          <a:lstStyle/>
          <a:p>
            <a:r>
              <a:rPr lang="zh-TW" altLang="en-US" sz="1200" dirty="0"/>
              <a:t>號誌桿</a:t>
            </a:r>
            <a:r>
              <a:rPr lang="en-US" altLang="zh-TW" sz="1200" dirty="0"/>
              <a:t>+</a:t>
            </a:r>
            <a:r>
              <a:rPr lang="zh-TW" altLang="en-US" sz="1200" dirty="0"/>
              <a:t>延伸件</a:t>
            </a:r>
          </a:p>
        </p:txBody>
      </p:sp>
      <p:sp>
        <p:nvSpPr>
          <p:cNvPr id="50" name="流程圖: 顯示 66">
            <a:extLst>
              <a:ext uri="{FF2B5EF4-FFF2-40B4-BE49-F238E27FC236}">
                <a16:creationId xmlns:a16="http://schemas.microsoft.com/office/drawing/2014/main" id="{FD62AB22-272F-EA5D-2385-8C2C3535DD9B}"/>
              </a:ext>
            </a:extLst>
          </p:cNvPr>
          <p:cNvSpPr/>
          <p:nvPr/>
        </p:nvSpPr>
        <p:spPr>
          <a:xfrm rot="5400000">
            <a:off x="5047744" y="1950098"/>
            <a:ext cx="1524647" cy="2728282"/>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1667 w 10000"/>
              <a:gd name="connsiteY4" fmla="*/ 10000 h 10000"/>
              <a:gd name="connsiteX5" fmla="*/ 0 w 10000"/>
              <a:gd name="connsiteY5"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8333" y="0"/>
                </a:lnTo>
                <a:cubicBezTo>
                  <a:pt x="9254" y="0"/>
                  <a:pt x="10000" y="2239"/>
                  <a:pt x="10000" y="5000"/>
                </a:cubicBezTo>
                <a:cubicBezTo>
                  <a:pt x="10000" y="7761"/>
                  <a:pt x="9254" y="10000"/>
                  <a:pt x="8333" y="10000"/>
                </a:cubicBezTo>
                <a:lnTo>
                  <a:pt x="0" y="5000"/>
                </a:lnTo>
                <a:close/>
              </a:path>
            </a:pathLst>
          </a:cu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流程圖: 顯示 66">
            <a:extLst>
              <a:ext uri="{FF2B5EF4-FFF2-40B4-BE49-F238E27FC236}">
                <a16:creationId xmlns:a16="http://schemas.microsoft.com/office/drawing/2014/main" id="{3EC11D05-6187-B487-ECF8-026E5EACFCB8}"/>
              </a:ext>
            </a:extLst>
          </p:cNvPr>
          <p:cNvSpPr/>
          <p:nvPr/>
        </p:nvSpPr>
        <p:spPr>
          <a:xfrm rot="5400000">
            <a:off x="9234531" y="1562087"/>
            <a:ext cx="1843692" cy="3185260"/>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1667 w 10000"/>
              <a:gd name="connsiteY4" fmla="*/ 10000 h 10000"/>
              <a:gd name="connsiteX5" fmla="*/ 0 w 10000"/>
              <a:gd name="connsiteY5" fmla="*/ 5000 h 10000"/>
              <a:gd name="connsiteX0" fmla="*/ 0 w 10000"/>
              <a:gd name="connsiteY0" fmla="*/ 5000 h 10000"/>
              <a:gd name="connsiteX1" fmla="*/ 8333 w 10000"/>
              <a:gd name="connsiteY1" fmla="*/ 0 h 10000"/>
              <a:gd name="connsiteX2" fmla="*/ 10000 w 10000"/>
              <a:gd name="connsiteY2" fmla="*/ 5000 h 10000"/>
              <a:gd name="connsiteX3" fmla="*/ 8333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8333" y="0"/>
                </a:lnTo>
                <a:cubicBezTo>
                  <a:pt x="9254" y="0"/>
                  <a:pt x="10000" y="2239"/>
                  <a:pt x="10000" y="5000"/>
                </a:cubicBezTo>
                <a:cubicBezTo>
                  <a:pt x="10000" y="7761"/>
                  <a:pt x="9254" y="10000"/>
                  <a:pt x="8333" y="10000"/>
                </a:cubicBezTo>
                <a:lnTo>
                  <a:pt x="0" y="5000"/>
                </a:lnTo>
                <a:close/>
              </a:path>
            </a:pathLst>
          </a:custGeom>
          <a:solidFill>
            <a:schemeClr val="accent6">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95846655"/>
      </p:ext>
    </p:extLst>
  </p:cSld>
  <p:clrMapOvr>
    <a:masterClrMapping/>
  </p:clrMapOvr>
</p:sld>
</file>

<file path=ppt/theme/theme1.xml><?xml version="1.0" encoding="utf-8"?>
<a:theme xmlns:a="http://schemas.openxmlformats.org/drawingml/2006/main" name="Office Theme">
  <a:themeElements>
    <a:clrScheme name="自訂 20">
      <a:dk1>
        <a:sysClr val="windowText" lastClr="000000"/>
      </a:dk1>
      <a:lt1>
        <a:sysClr val="window" lastClr="FFFFFF"/>
      </a:lt1>
      <a:dk2>
        <a:srgbClr val="39302A"/>
      </a:dk2>
      <a:lt2>
        <a:srgbClr val="95979B"/>
      </a:lt2>
      <a:accent1>
        <a:srgbClr val="F39800"/>
      </a:accent1>
      <a:accent2>
        <a:srgbClr val="EC7016"/>
      </a:accent2>
      <a:accent3>
        <a:srgbClr val="E64823"/>
      </a:accent3>
      <a:accent4>
        <a:srgbClr val="807BB8"/>
      </a:accent4>
      <a:accent5>
        <a:srgbClr val="7AC8CB"/>
      </a:accent5>
      <a:accent6>
        <a:srgbClr val="FFF368"/>
      </a:accent6>
      <a:hlink>
        <a:srgbClr val="2998E3"/>
      </a:hlink>
      <a:folHlink>
        <a:srgbClr val="7F723D"/>
      </a:folHlink>
    </a:clrScheme>
    <a:fontScheme name="LEOTEK">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訂 20">
      <a:dk1>
        <a:sysClr val="windowText" lastClr="000000"/>
      </a:dk1>
      <a:lt1>
        <a:sysClr val="window" lastClr="FFFFFF"/>
      </a:lt1>
      <a:dk2>
        <a:srgbClr val="39302A"/>
      </a:dk2>
      <a:lt2>
        <a:srgbClr val="95979B"/>
      </a:lt2>
      <a:accent1>
        <a:srgbClr val="F39800"/>
      </a:accent1>
      <a:accent2>
        <a:srgbClr val="EC7016"/>
      </a:accent2>
      <a:accent3>
        <a:srgbClr val="E64823"/>
      </a:accent3>
      <a:accent4>
        <a:srgbClr val="807BB8"/>
      </a:accent4>
      <a:accent5>
        <a:srgbClr val="7AC8CB"/>
      </a:accent5>
      <a:accent6>
        <a:srgbClr val="FFF368"/>
      </a:accent6>
      <a:hlink>
        <a:srgbClr val="2998E3"/>
      </a:hlink>
      <a:folHlink>
        <a:srgbClr val="7F723D"/>
      </a:folHlink>
    </a:clrScheme>
    <a:fontScheme name="LEOTEK">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5154</TotalTime>
  <Words>6762</Words>
  <Application>Microsoft Office PowerPoint</Application>
  <PresentationFormat>寬螢幕</PresentationFormat>
  <Paragraphs>1492</Paragraphs>
  <Slides>44</Slides>
  <Notes>1</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44</vt:i4>
      </vt:variant>
    </vt:vector>
  </HeadingPairs>
  <TitlesOfParts>
    <vt:vector size="55" baseType="lpstr">
      <vt:lpstr>Noto Sans CJK TC Medium</vt:lpstr>
      <vt:lpstr>Noto Sans CJK TC Regular</vt:lpstr>
      <vt:lpstr>微軟正黑體</vt:lpstr>
      <vt:lpstr>微軟正黑體</vt:lpstr>
      <vt:lpstr>Aptos</vt:lpstr>
      <vt:lpstr>Arial</vt:lpstr>
      <vt:lpstr>Calibri</vt:lpstr>
      <vt:lpstr>Calibri Light</vt:lpstr>
      <vt:lpstr>Wingdings</vt:lpstr>
      <vt:lpstr>Office Theme</vt:lpstr>
      <vt:lpstr>1_Office Theme</vt:lpstr>
      <vt:lpstr>PowerPoint 簡報</vt:lpstr>
      <vt:lpstr>PowerPoint 簡報</vt:lpstr>
      <vt:lpstr>Types of camera on the Road </vt:lpstr>
      <vt:lpstr>PowerPoint 簡報</vt:lpstr>
      <vt:lpstr>交通攝影機常見應用包括交通監看、數據蒐集及科技執法</vt:lpstr>
      <vt:lpstr>依據台灣市場判斷，交通數據蒐集最具潛力</vt:lpstr>
      <vt:lpstr>PowerPoint 簡報</vt:lpstr>
      <vt:lpstr>掌握重要道路資訊做為路網改善之依據</vt:lpstr>
      <vt:lpstr>為蒐集路口流量資訊，攝影機架設須注意遮蔽及眩光</vt:lpstr>
      <vt:lpstr>PowerPoint 簡報</vt:lpstr>
      <vt:lpstr>掌握即時路口資訊調整號誌，增加交通效率</vt:lpstr>
      <vt:lpstr>InSync透過幹道及支道的延滯時間判斷號誌切換時機</vt:lpstr>
      <vt:lpstr>QuicTrac依據幹道車流狀況調控號誌時制</vt:lpstr>
      <vt:lpstr>SCATS透過幹道車間距判斷車流通行需求</vt:lpstr>
      <vt:lpstr>Surtrac透過路段車輛數判斷幹道通行需求</vt:lpstr>
      <vt:lpstr>幹道及支道停止線為各系統主要感測區域；偵測參數不同</vt:lpstr>
      <vt:lpstr>攝影機架設須滿足各系統偵測參數需求</vt:lpstr>
      <vt:lpstr>舊宗路即時號控：魚眼偵測路口轉向量，槍型偵測壅塞，RFID做旅行時間追蹤</vt:lpstr>
      <vt:lpstr>PowerPoint 簡報</vt:lpstr>
      <vt:lpstr>架設高度對傾角影響較明顯</vt:lpstr>
      <vt:lpstr>PowerPoint 簡報</vt:lpstr>
      <vt:lpstr>PowerPoint 簡報</vt:lpstr>
      <vt:lpstr>PowerPoint 簡報</vt:lpstr>
      <vt:lpstr>PowerPoint 簡報</vt:lpstr>
      <vt:lpstr>SCOOT透過路段車輛數判斷車流通行需求</vt:lpstr>
      <vt:lpstr>Centracs</vt:lpstr>
      <vt:lpstr>建置目的 既有數量</vt:lpstr>
      <vt:lpstr>目的</vt:lpstr>
      <vt:lpstr>偵測需求</vt:lpstr>
      <vt:lpstr>數量</vt:lpstr>
      <vt:lpstr>攝影機架設</vt:lpstr>
      <vt:lpstr>PowerPoint 簡報</vt:lpstr>
      <vt:lpstr>攝影機數量</vt:lpstr>
      <vt:lpstr>PowerPoint 簡報</vt:lpstr>
      <vt:lpstr>建置、營運、維護成本整理</vt:lpstr>
      <vt:lpstr>建置、營運、維護成本整理</vt:lpstr>
      <vt:lpstr>建置、營運、維護成本整理</vt:lpstr>
      <vt:lpstr>美國主要導入之即時號誌系統</vt:lpstr>
      <vt:lpstr>主要系統偵測區域及參數整理</vt:lpstr>
      <vt:lpstr>PowerPoint 簡報</vt:lpstr>
      <vt:lpstr>架設案例</vt:lpstr>
      <vt:lpstr>各技術統整</vt:lpstr>
      <vt:lpstr>各技術偵測區域示意</vt:lpstr>
      <vt:lpstr>交通監看+流量計算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Allen Hsu</dc:creator>
  <cp:lastModifiedBy>Allen Hsu</cp:lastModifiedBy>
  <cp:revision>1</cp:revision>
  <dcterms:created xsi:type="dcterms:W3CDTF">2024-06-27T05:23:16Z</dcterms:created>
  <dcterms:modified xsi:type="dcterms:W3CDTF">2024-08-15T07:14:08Z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8863998-4fb7-40af-9b7f-58501b597a22_Enabled">
    <vt:lpwstr>true</vt:lpwstr>
  </property>
  <property fmtid="{D5CDD505-2E9C-101B-9397-08002B2CF9AE}" pid="3" name="MSIP_Label_f8863998-4fb7-40af-9b7f-58501b597a22_SetDate">
    <vt:lpwstr>2024-06-27T06:22:25Z</vt:lpwstr>
  </property>
  <property fmtid="{D5CDD505-2E9C-101B-9397-08002B2CF9AE}" pid="4" name="MSIP_Label_f8863998-4fb7-40af-9b7f-58501b597a22_Method">
    <vt:lpwstr>Privileged</vt:lpwstr>
  </property>
  <property fmtid="{D5CDD505-2E9C-101B-9397-08002B2CF9AE}" pid="5" name="MSIP_Label_f8863998-4fb7-40af-9b7f-58501b597a22_Name">
    <vt:lpwstr>f8863998-4fb7-40af-9b7f-58501b597a22</vt:lpwstr>
  </property>
  <property fmtid="{D5CDD505-2E9C-101B-9397-08002B2CF9AE}" pid="6" name="MSIP_Label_f8863998-4fb7-40af-9b7f-58501b597a22_SiteId">
    <vt:lpwstr>5a7a259b-6730-404b-bc25-5c6c773229ca</vt:lpwstr>
  </property>
  <property fmtid="{D5CDD505-2E9C-101B-9397-08002B2CF9AE}" pid="7" name="MSIP_Label_f8863998-4fb7-40af-9b7f-58501b597a22_ActionId">
    <vt:lpwstr>82ae0950-6222-449d-bbe2-aa30037f38b6</vt:lpwstr>
  </property>
  <property fmtid="{D5CDD505-2E9C-101B-9397-08002B2CF9AE}" pid="8" name="MSIP_Label_f8863998-4fb7-40af-9b7f-58501b597a22_ContentBits">
    <vt:lpwstr>1</vt:lpwstr>
  </property>
</Properties>
</file>